
<file path=[Content_Types].xml><?xml version="1.0" encoding="utf-8"?>
<Types xmlns="http://schemas.openxmlformats.org/package/2006/content-types">
  <Default Extension="png" ContentType="image/png"/>
  <Default Extension="jpeg" ContentType="image/jpeg"/>
  <Default Extension="w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1.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2.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3.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5.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26.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7.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28.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29.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0.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theme/theme31.xml" ContentType="application/vnd.openxmlformats-officedocument.theme+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2.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3.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4.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35.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6.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7.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39.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0.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1.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2.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43.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44.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45.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46.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47.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48.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9.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0.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1.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2.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3.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4.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5.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6.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57.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58.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59.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60.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61.xml" ContentType="application/vnd.openxmlformats-officedocument.theme+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62.xml" ContentType="application/vnd.openxmlformats-officedocument.theme+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63.xml" ContentType="application/vnd.openxmlformats-officedocument.theme+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64.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theme/theme65.xml" ContentType="application/vnd.openxmlformats-officedocument.theme+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66.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67.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68.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69.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70.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1.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72.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73.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74.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75.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76.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7.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theme/theme78.xml" ContentType="application/vnd.openxmlformats-officedocument.theme+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79.xml" ContentType="application/vnd.openxmlformats-officedocument.them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80.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81.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82.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83.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84.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85.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86.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87.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88.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89.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9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91.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92.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3.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4.xml" ContentType="application/vnd.openxmlformats-officedocument.theme+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theme/theme95.xml" ContentType="application/vnd.openxmlformats-officedocument.theme+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theme/theme96.xml" ContentType="application/vnd.openxmlformats-officedocument.theme+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theme/theme97.xml" ContentType="application/vnd.openxmlformats-officedocument.theme+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theme/theme98.xml" ContentType="application/vnd.openxmlformats-officedocument.theme+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99.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0.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106.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theme/theme107.xml" ContentType="application/vnd.openxmlformats-officedocument.theme+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108.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theme/theme109.xml" ContentType="application/vnd.openxmlformats-officedocument.theme+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110.xml" ContentType="application/vnd.openxmlformats-officedocument.theme+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theme/theme111.xml" ContentType="application/vnd.openxmlformats-officedocument.theme+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theme/theme112.xml" ContentType="application/vnd.openxmlformats-officedocument.theme+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theme/theme113.xml" ContentType="application/vnd.openxmlformats-officedocument.theme+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theme/theme114.xml" ContentType="application/vnd.openxmlformats-officedocument.theme+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theme/theme115.xml" ContentType="application/vnd.openxmlformats-officedocument.theme+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theme/theme116.xml" ContentType="application/vnd.openxmlformats-officedocument.theme+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7.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118.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theme/theme119.xml" ContentType="application/vnd.openxmlformats-officedocument.theme+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theme/theme120.xml" ContentType="application/vnd.openxmlformats-officedocument.theme+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theme/theme121.xml" ContentType="application/vnd.openxmlformats-officedocument.theme+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theme/theme122.xml" ContentType="application/vnd.openxmlformats-officedocument.theme+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theme/theme123.xml" ContentType="application/vnd.openxmlformats-officedocument.theme+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theme/theme124.xml" ContentType="application/vnd.openxmlformats-officedocument.theme+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theme/theme125.xml" ContentType="application/vnd.openxmlformats-officedocument.theme+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theme/theme126.xml" ContentType="application/vnd.openxmlformats-officedocument.theme+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theme/theme127.xml" ContentType="application/vnd.openxmlformats-officedocument.theme+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theme/theme128.xml" ContentType="application/vnd.openxmlformats-officedocument.theme+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theme/theme129.xml" ContentType="application/vnd.openxmlformats-officedocument.theme+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theme/theme130.xml" ContentType="application/vnd.openxmlformats-officedocument.theme+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theme/theme131.xml" ContentType="application/vnd.openxmlformats-officedocument.theme+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theme/theme132.xml" ContentType="application/vnd.openxmlformats-officedocument.theme+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theme/theme133.xml" ContentType="application/vnd.openxmlformats-officedocument.theme+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theme/theme134.xml" ContentType="application/vnd.openxmlformats-officedocument.theme+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theme/theme135.xml" ContentType="application/vnd.openxmlformats-officedocument.theme+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theme/theme136.xml" ContentType="application/vnd.openxmlformats-officedocument.theme+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theme/theme137.xml" ContentType="application/vnd.openxmlformats-officedocument.theme+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theme/theme138.xml" ContentType="application/vnd.openxmlformats-officedocument.theme+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theme/theme139.xml" ContentType="application/vnd.openxmlformats-officedocument.theme+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theme/theme140.xml" ContentType="application/vnd.openxmlformats-officedocument.theme+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theme/theme141.xml" ContentType="application/vnd.openxmlformats-officedocument.theme+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theme/theme142.xml" ContentType="application/vnd.openxmlformats-officedocument.theme+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theme/theme143.xml" ContentType="application/vnd.openxmlformats-officedocument.theme+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theme/theme144.xml" ContentType="application/vnd.openxmlformats-officedocument.theme+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theme/theme145.xml" ContentType="application/vnd.openxmlformats-officedocument.theme+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theme/theme146.xml" ContentType="application/vnd.openxmlformats-officedocument.theme+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theme/theme147.xml" ContentType="application/vnd.openxmlformats-officedocument.theme+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theme/theme148.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149.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150.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51.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52.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53.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54.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theme/theme155.xml" ContentType="application/vnd.openxmlformats-officedocument.theme+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theme/theme156.xml" ContentType="application/vnd.openxmlformats-officedocument.theme+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theme/theme157.xml" ContentType="application/vnd.openxmlformats-officedocument.theme+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theme/theme158.xml" ContentType="application/vnd.openxmlformats-officedocument.theme+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theme/theme159.xml" ContentType="application/vnd.openxmlformats-officedocument.theme+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0.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161.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162.xml" ContentType="application/vnd.openxmlformats-officedocument.theme+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theme/theme163.xml" ContentType="application/vnd.openxmlformats-officedocument.theme+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theme/theme164.xml" ContentType="application/vnd.openxmlformats-officedocument.theme+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theme/theme165.xml" ContentType="application/vnd.openxmlformats-officedocument.theme+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theme/theme166.xml" ContentType="application/vnd.openxmlformats-officedocument.theme+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theme/theme167.xml" ContentType="application/vnd.openxmlformats-officedocument.theme+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theme/theme168.xml" ContentType="application/vnd.openxmlformats-officedocument.theme+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theme/theme169.xml" ContentType="application/vnd.openxmlformats-officedocument.theme+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theme/theme170.xml" ContentType="application/vnd.openxmlformats-officedocument.theme+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theme/theme171.xml" ContentType="application/vnd.openxmlformats-officedocument.theme+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theme/theme172.xml" ContentType="application/vnd.openxmlformats-officedocument.theme+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theme/theme173.xml" ContentType="application/vnd.openxmlformats-officedocument.theme+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theme/theme174.xml" ContentType="application/vnd.openxmlformats-officedocument.theme+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theme/theme175.xml" ContentType="application/vnd.openxmlformats-officedocument.theme+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theme/theme176.xml" ContentType="application/vnd.openxmlformats-officedocument.theme+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theme/theme177.xml" ContentType="application/vnd.openxmlformats-officedocument.theme+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theme/theme178.xml" ContentType="application/vnd.openxmlformats-officedocument.theme+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theme/theme179.xml" ContentType="application/vnd.openxmlformats-officedocument.theme+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theme/theme180.xml" ContentType="application/vnd.openxmlformats-officedocument.theme+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theme/theme181.xml" ContentType="application/vnd.openxmlformats-officedocument.theme+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theme/theme182.xml" ContentType="application/vnd.openxmlformats-officedocument.theme+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theme/theme183.xml" ContentType="application/vnd.openxmlformats-officedocument.theme+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theme/theme184.xml" ContentType="application/vnd.openxmlformats-officedocument.theme+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theme/theme185.xml" ContentType="application/vnd.openxmlformats-officedocument.theme+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theme/theme186.xml" ContentType="application/vnd.openxmlformats-officedocument.theme+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theme/theme187.xml" ContentType="application/vnd.openxmlformats-officedocument.theme+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theme/theme188.xml" ContentType="application/vnd.openxmlformats-officedocument.theme+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theme/theme189.xml" ContentType="application/vnd.openxmlformats-officedocument.theme+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theme/theme190.xml" ContentType="application/vnd.openxmlformats-officedocument.theme+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theme/theme191.xml" ContentType="application/vnd.openxmlformats-officedocument.theme+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theme/theme192.xml" ContentType="application/vnd.openxmlformats-officedocument.theme+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theme/theme193.xml" ContentType="application/vnd.openxmlformats-officedocument.theme+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theme/theme194.xml" ContentType="application/vnd.openxmlformats-officedocument.theme+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theme/theme195.xml" ContentType="application/vnd.openxmlformats-officedocument.theme+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theme/theme196.xml" ContentType="application/vnd.openxmlformats-officedocument.theme+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theme/theme197.xml" ContentType="application/vnd.openxmlformats-officedocument.theme+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theme/theme198.xml" ContentType="application/vnd.openxmlformats-officedocument.theme+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theme/theme199.xml" ContentType="application/vnd.openxmlformats-officedocument.theme+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theme/theme200.xml" ContentType="application/vnd.openxmlformats-officedocument.theme+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theme/theme201.xml" ContentType="application/vnd.openxmlformats-officedocument.theme+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theme/theme202.xml" ContentType="application/vnd.openxmlformats-officedocument.theme+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theme/theme203.xml" ContentType="application/vnd.openxmlformats-officedocument.theme+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theme/theme204.xml" ContentType="application/vnd.openxmlformats-officedocument.theme+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theme/theme205.xml" ContentType="application/vnd.openxmlformats-officedocument.theme+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theme/theme206.xml" ContentType="application/vnd.openxmlformats-officedocument.theme+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theme/theme207.xml" ContentType="application/vnd.openxmlformats-officedocument.theme+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theme/theme208.xml" ContentType="application/vnd.openxmlformats-officedocument.theme+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theme/theme209.xml" ContentType="application/vnd.openxmlformats-officedocument.theme+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theme/theme210.xml" ContentType="application/vnd.openxmlformats-officedocument.theme+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theme/theme211.xml" ContentType="application/vnd.openxmlformats-officedocument.theme+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theme/theme212.xml" ContentType="application/vnd.openxmlformats-officedocument.theme+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theme/theme213.xml" ContentType="application/vnd.openxmlformats-officedocument.theme+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theme/theme214.xml" ContentType="application/vnd.openxmlformats-officedocument.theme+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theme/theme215.xml" ContentType="application/vnd.openxmlformats-officedocument.theme+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theme/theme216.xml" ContentType="application/vnd.openxmlformats-officedocument.theme+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theme/theme217.xml" ContentType="application/vnd.openxmlformats-officedocument.theme+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theme/theme218.xml" ContentType="application/vnd.openxmlformats-officedocument.theme+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theme/theme219.xml" ContentType="application/vnd.openxmlformats-officedocument.theme+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theme/theme220.xml" ContentType="application/vnd.openxmlformats-officedocument.theme+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theme/theme221.xml" ContentType="application/vnd.openxmlformats-officedocument.theme+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theme/theme222.xml" ContentType="application/vnd.openxmlformats-officedocument.theme+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theme/theme223.xml" ContentType="application/vnd.openxmlformats-officedocument.theme+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theme/theme224.xml" ContentType="application/vnd.openxmlformats-officedocument.theme+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theme/theme225.xml" ContentType="application/vnd.openxmlformats-officedocument.theme+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theme/theme226.xml" ContentType="application/vnd.openxmlformats-officedocument.theme+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theme/theme227.xml" ContentType="application/vnd.openxmlformats-officedocument.theme+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theme/theme228.xml" ContentType="application/vnd.openxmlformats-officedocument.theme+xml"/>
  <Override PartName="/ppt/slideLayouts/slideLayout2509.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theme/theme229.xml" ContentType="application/vnd.openxmlformats-officedocument.theme+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theme/theme230.xml" ContentType="application/vnd.openxmlformats-officedocument.theme+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theme/theme231.xml" ContentType="application/vnd.openxmlformats-officedocument.theme+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theme/theme232.xml" ContentType="application/vnd.openxmlformats-officedocument.theme+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theme/theme233.xml" ContentType="application/vnd.openxmlformats-officedocument.theme+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theme/theme234.xml" ContentType="application/vnd.openxmlformats-officedocument.theme+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theme/theme235.xml" ContentType="application/vnd.openxmlformats-officedocument.theme+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theme/theme236.xml" ContentType="application/vnd.openxmlformats-officedocument.theme+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theme/theme237.xml" ContentType="application/vnd.openxmlformats-officedocument.theme+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theme/theme238.xml" ContentType="application/vnd.openxmlformats-officedocument.theme+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theme/theme239.xml" ContentType="application/vnd.openxmlformats-officedocument.theme+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theme/theme240.xml" ContentType="application/vnd.openxmlformats-officedocument.theme+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theme/theme241.xml" ContentType="application/vnd.openxmlformats-officedocument.theme+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theme/theme242.xml" ContentType="application/vnd.openxmlformats-officedocument.theme+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theme/theme243.xml" ContentType="application/vnd.openxmlformats-officedocument.theme+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theme/theme244.xml" ContentType="application/vnd.openxmlformats-officedocument.theme+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theme/theme245.xml" ContentType="application/vnd.openxmlformats-officedocument.theme+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theme/theme246.xml" ContentType="application/vnd.openxmlformats-officedocument.theme+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theme/theme247.xml" ContentType="application/vnd.openxmlformats-officedocument.theme+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theme/theme248.xml" ContentType="application/vnd.openxmlformats-officedocument.theme+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theme/theme249.xml" ContentType="application/vnd.openxmlformats-officedocument.theme+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theme/theme250.xml" ContentType="application/vnd.openxmlformats-officedocument.theme+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theme/theme251.xml" ContentType="application/vnd.openxmlformats-officedocument.theme+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theme/theme252.xml" ContentType="application/vnd.openxmlformats-officedocument.theme+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theme/theme253.xml" ContentType="application/vnd.openxmlformats-officedocument.theme+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theme/theme254.xml" ContentType="application/vnd.openxmlformats-officedocument.theme+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theme/theme255.xml" ContentType="application/vnd.openxmlformats-officedocument.theme+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theme/theme256.xml" ContentType="application/vnd.openxmlformats-officedocument.theme+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theme/theme257.xml" ContentType="application/vnd.openxmlformats-officedocument.theme+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theme/theme258.xml" ContentType="application/vnd.openxmlformats-officedocument.theme+xml"/>
  <Override PartName="/ppt/slideLayouts/slideLayout2839.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slideLayouts/slideLayout2842.xml" ContentType="application/vnd.openxmlformats-officedocument.presentationml.slideLayout+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theme/theme259.xml" ContentType="application/vnd.openxmlformats-officedocument.theme+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0.xml" ContentType="application/vnd.openxmlformats-officedocument.presentationml.slideLayout+xml"/>
  <Override PartName="/ppt/theme/theme260.xml" ContentType="application/vnd.openxmlformats-officedocument.theme+xml"/>
  <Override PartName="/ppt/slideLayouts/slideLayout2861.xml" ContentType="application/vnd.openxmlformats-officedocument.presentationml.slideLayout+xml"/>
  <Override PartName="/ppt/slideLayouts/slideLayout2862.xml" ContentType="application/vnd.openxmlformats-officedocument.presentationml.slideLayout+xml"/>
  <Override PartName="/ppt/slideLayouts/slideLayout2863.xml" ContentType="application/vnd.openxmlformats-officedocument.presentationml.slideLayout+xml"/>
  <Override PartName="/ppt/slideLayouts/slideLayout2864.xml" ContentType="application/vnd.openxmlformats-officedocument.presentationml.slideLayout+xml"/>
  <Override PartName="/ppt/slideLayouts/slideLayout2865.xml" ContentType="application/vnd.openxmlformats-officedocument.presentationml.slideLayout+xml"/>
  <Override PartName="/ppt/slideLayouts/slideLayout2866.xml" ContentType="application/vnd.openxmlformats-officedocument.presentationml.slideLayout+xml"/>
  <Override PartName="/ppt/slideLayouts/slideLayout2867.xml" ContentType="application/vnd.openxmlformats-officedocument.presentationml.slideLayout+xml"/>
  <Override PartName="/ppt/slideLayouts/slideLayout2868.xml" ContentType="application/vnd.openxmlformats-officedocument.presentationml.slideLayout+xml"/>
  <Override PartName="/ppt/slideLayouts/slideLayout2869.xml" ContentType="application/vnd.openxmlformats-officedocument.presentationml.slideLayout+xml"/>
  <Override PartName="/ppt/slideLayouts/slideLayout2870.xml" ContentType="application/vnd.openxmlformats-officedocument.presentationml.slideLayout+xml"/>
  <Override PartName="/ppt/slideLayouts/slideLayout2871.xml" ContentType="application/vnd.openxmlformats-officedocument.presentationml.slideLayout+xml"/>
  <Override PartName="/ppt/theme/theme261.xml" ContentType="application/vnd.openxmlformats-officedocument.theme+xml"/>
  <Override PartName="/ppt/slideLayouts/slideLayout2872.xml" ContentType="application/vnd.openxmlformats-officedocument.presentationml.slideLayout+xml"/>
  <Override PartName="/ppt/slideLayouts/slideLayout2873.xml" ContentType="application/vnd.openxmlformats-officedocument.presentationml.slideLayout+xml"/>
  <Override PartName="/ppt/slideLayouts/slideLayout2874.xml" ContentType="application/vnd.openxmlformats-officedocument.presentationml.slideLayout+xml"/>
  <Override PartName="/ppt/slideLayouts/slideLayout2875.xml" ContentType="application/vnd.openxmlformats-officedocument.presentationml.slideLayout+xml"/>
  <Override PartName="/ppt/slideLayouts/slideLayout2876.xml" ContentType="application/vnd.openxmlformats-officedocument.presentationml.slideLayout+xml"/>
  <Override PartName="/ppt/slideLayouts/slideLayout2877.xml" ContentType="application/vnd.openxmlformats-officedocument.presentationml.slideLayout+xml"/>
  <Override PartName="/ppt/slideLayouts/slideLayout2878.xml" ContentType="application/vnd.openxmlformats-officedocument.presentationml.slideLayout+xml"/>
  <Override PartName="/ppt/slideLayouts/slideLayout2879.xml" ContentType="application/vnd.openxmlformats-officedocument.presentationml.slideLayout+xml"/>
  <Override PartName="/ppt/slideLayouts/slideLayout2880.xml" ContentType="application/vnd.openxmlformats-officedocument.presentationml.slideLayout+xml"/>
  <Override PartName="/ppt/slideLayouts/slideLayout2881.xml" ContentType="application/vnd.openxmlformats-officedocument.presentationml.slideLayout+xml"/>
  <Override PartName="/ppt/slideLayouts/slideLayout2882.xml" ContentType="application/vnd.openxmlformats-officedocument.presentationml.slideLayout+xml"/>
  <Override PartName="/ppt/theme/theme262.xml" ContentType="application/vnd.openxmlformats-officedocument.theme+xml"/>
  <Override PartName="/ppt/slideLayouts/slideLayout2883.xml" ContentType="application/vnd.openxmlformats-officedocument.presentationml.slideLayout+xml"/>
  <Override PartName="/ppt/slideLayouts/slideLayout2884.xml" ContentType="application/vnd.openxmlformats-officedocument.presentationml.slideLayout+xml"/>
  <Override PartName="/ppt/slideLayouts/slideLayout2885.xml" ContentType="application/vnd.openxmlformats-officedocument.presentationml.slideLayout+xml"/>
  <Override PartName="/ppt/slideLayouts/slideLayout2886.xml" ContentType="application/vnd.openxmlformats-officedocument.presentationml.slideLayout+xml"/>
  <Override PartName="/ppt/slideLayouts/slideLayout2887.xml" ContentType="application/vnd.openxmlformats-officedocument.presentationml.slideLayout+xml"/>
  <Override PartName="/ppt/slideLayouts/slideLayout2888.xml" ContentType="application/vnd.openxmlformats-officedocument.presentationml.slideLayout+xml"/>
  <Override PartName="/ppt/slideLayouts/slideLayout2889.xml" ContentType="application/vnd.openxmlformats-officedocument.presentationml.slideLayout+xml"/>
  <Override PartName="/ppt/slideLayouts/slideLayout2890.xml" ContentType="application/vnd.openxmlformats-officedocument.presentationml.slideLayout+xml"/>
  <Override PartName="/ppt/slideLayouts/slideLayout2891.xml" ContentType="application/vnd.openxmlformats-officedocument.presentationml.slideLayout+xml"/>
  <Override PartName="/ppt/slideLayouts/slideLayout2892.xml" ContentType="application/vnd.openxmlformats-officedocument.presentationml.slideLayout+xml"/>
  <Override PartName="/ppt/slideLayouts/slideLayout2893.xml" ContentType="application/vnd.openxmlformats-officedocument.presentationml.slideLayout+xml"/>
  <Override PartName="/ppt/theme/theme263.xml" ContentType="application/vnd.openxmlformats-officedocument.theme+xml"/>
  <Override PartName="/ppt/slideLayouts/slideLayout2894.xml" ContentType="application/vnd.openxmlformats-officedocument.presentationml.slideLayout+xml"/>
  <Override PartName="/ppt/slideLayouts/slideLayout2895.xml" ContentType="application/vnd.openxmlformats-officedocument.presentationml.slideLayout+xml"/>
  <Override PartName="/ppt/slideLayouts/slideLayout2896.xml" ContentType="application/vnd.openxmlformats-officedocument.presentationml.slideLayout+xml"/>
  <Override PartName="/ppt/slideLayouts/slideLayout2897.xml" ContentType="application/vnd.openxmlformats-officedocument.presentationml.slideLayout+xml"/>
  <Override PartName="/ppt/slideLayouts/slideLayout2898.xml" ContentType="application/vnd.openxmlformats-officedocument.presentationml.slideLayout+xml"/>
  <Override PartName="/ppt/slideLayouts/slideLayout2899.xml" ContentType="application/vnd.openxmlformats-officedocument.presentationml.slideLayout+xml"/>
  <Override PartName="/ppt/slideLayouts/slideLayout2900.xml" ContentType="application/vnd.openxmlformats-officedocument.presentationml.slideLayout+xml"/>
  <Override PartName="/ppt/slideLayouts/slideLayout2901.xml" ContentType="application/vnd.openxmlformats-officedocument.presentationml.slideLayout+xml"/>
  <Override PartName="/ppt/slideLayouts/slideLayout2902.xml" ContentType="application/vnd.openxmlformats-officedocument.presentationml.slideLayout+xml"/>
  <Override PartName="/ppt/slideLayouts/slideLayout2903.xml" ContentType="application/vnd.openxmlformats-officedocument.presentationml.slideLayout+xml"/>
  <Override PartName="/ppt/slideLayouts/slideLayout2904.xml" ContentType="application/vnd.openxmlformats-officedocument.presentationml.slideLayout+xml"/>
  <Override PartName="/ppt/theme/theme264.xml" ContentType="application/vnd.openxmlformats-officedocument.theme+xml"/>
  <Override PartName="/ppt/slideLayouts/slideLayout2905.xml" ContentType="application/vnd.openxmlformats-officedocument.presentationml.slideLayout+xml"/>
  <Override PartName="/ppt/slideLayouts/slideLayout2906.xml" ContentType="application/vnd.openxmlformats-officedocument.presentationml.slideLayout+xml"/>
  <Override PartName="/ppt/slideLayouts/slideLayout2907.xml" ContentType="application/vnd.openxmlformats-officedocument.presentationml.slideLayout+xml"/>
  <Override PartName="/ppt/slideLayouts/slideLayout2908.xml" ContentType="application/vnd.openxmlformats-officedocument.presentationml.slideLayout+xml"/>
  <Override PartName="/ppt/slideLayouts/slideLayout2909.xml" ContentType="application/vnd.openxmlformats-officedocument.presentationml.slideLayout+xml"/>
  <Override PartName="/ppt/slideLayouts/slideLayout2910.xml" ContentType="application/vnd.openxmlformats-officedocument.presentationml.slideLayout+xml"/>
  <Override PartName="/ppt/slideLayouts/slideLayout2911.xml" ContentType="application/vnd.openxmlformats-officedocument.presentationml.slideLayout+xml"/>
  <Override PartName="/ppt/slideLayouts/slideLayout2912.xml" ContentType="application/vnd.openxmlformats-officedocument.presentationml.slideLayout+xml"/>
  <Override PartName="/ppt/slideLayouts/slideLayout2913.xml" ContentType="application/vnd.openxmlformats-officedocument.presentationml.slideLayout+xml"/>
  <Override PartName="/ppt/slideLayouts/slideLayout2914.xml" ContentType="application/vnd.openxmlformats-officedocument.presentationml.slideLayout+xml"/>
  <Override PartName="/ppt/slideLayouts/slideLayout2915.xml" ContentType="application/vnd.openxmlformats-officedocument.presentationml.slideLayout+xml"/>
  <Override PartName="/ppt/theme/theme265.xml" ContentType="application/vnd.openxmlformats-officedocument.theme+xml"/>
  <Override PartName="/ppt/slideLayouts/slideLayout2916.xml" ContentType="application/vnd.openxmlformats-officedocument.presentationml.slideLayout+xml"/>
  <Override PartName="/ppt/slideLayouts/slideLayout2917.xml" ContentType="application/vnd.openxmlformats-officedocument.presentationml.slideLayout+xml"/>
  <Override PartName="/ppt/slideLayouts/slideLayout2918.xml" ContentType="application/vnd.openxmlformats-officedocument.presentationml.slideLayout+xml"/>
  <Override PartName="/ppt/slideLayouts/slideLayout2919.xml" ContentType="application/vnd.openxmlformats-officedocument.presentationml.slideLayout+xml"/>
  <Override PartName="/ppt/slideLayouts/slideLayout2920.xml" ContentType="application/vnd.openxmlformats-officedocument.presentationml.slideLayout+xml"/>
  <Override PartName="/ppt/slideLayouts/slideLayout2921.xml" ContentType="application/vnd.openxmlformats-officedocument.presentationml.slideLayout+xml"/>
  <Override PartName="/ppt/slideLayouts/slideLayout2922.xml" ContentType="application/vnd.openxmlformats-officedocument.presentationml.slideLayout+xml"/>
  <Override PartName="/ppt/slideLayouts/slideLayout2923.xml" ContentType="application/vnd.openxmlformats-officedocument.presentationml.slideLayout+xml"/>
  <Override PartName="/ppt/slideLayouts/slideLayout2924.xml" ContentType="application/vnd.openxmlformats-officedocument.presentationml.slideLayout+xml"/>
  <Override PartName="/ppt/slideLayouts/slideLayout2925.xml" ContentType="application/vnd.openxmlformats-officedocument.presentationml.slideLayout+xml"/>
  <Override PartName="/ppt/slideLayouts/slideLayout2926.xml" ContentType="application/vnd.openxmlformats-officedocument.presentationml.slideLayout+xml"/>
  <Override PartName="/ppt/theme/theme266.xml" ContentType="application/vnd.openxmlformats-officedocument.theme+xml"/>
  <Override PartName="/ppt/slideLayouts/slideLayout2927.xml" ContentType="application/vnd.openxmlformats-officedocument.presentationml.slideLayout+xml"/>
  <Override PartName="/ppt/slideLayouts/slideLayout2928.xml" ContentType="application/vnd.openxmlformats-officedocument.presentationml.slideLayout+xml"/>
  <Override PartName="/ppt/slideLayouts/slideLayout2929.xml" ContentType="application/vnd.openxmlformats-officedocument.presentationml.slideLayout+xml"/>
  <Override PartName="/ppt/slideLayouts/slideLayout2930.xml" ContentType="application/vnd.openxmlformats-officedocument.presentationml.slideLayout+xml"/>
  <Override PartName="/ppt/slideLayouts/slideLayout2931.xml" ContentType="application/vnd.openxmlformats-officedocument.presentationml.slideLayout+xml"/>
  <Override PartName="/ppt/slideLayouts/slideLayout2932.xml" ContentType="application/vnd.openxmlformats-officedocument.presentationml.slideLayout+xml"/>
  <Override PartName="/ppt/slideLayouts/slideLayout2933.xml" ContentType="application/vnd.openxmlformats-officedocument.presentationml.slideLayout+xml"/>
  <Override PartName="/ppt/slideLayouts/slideLayout2934.xml" ContentType="application/vnd.openxmlformats-officedocument.presentationml.slideLayout+xml"/>
  <Override PartName="/ppt/slideLayouts/slideLayout2935.xml" ContentType="application/vnd.openxmlformats-officedocument.presentationml.slideLayout+xml"/>
  <Override PartName="/ppt/slideLayouts/slideLayout2936.xml" ContentType="application/vnd.openxmlformats-officedocument.presentationml.slideLayout+xml"/>
  <Override PartName="/ppt/slideLayouts/slideLayout2937.xml" ContentType="application/vnd.openxmlformats-officedocument.presentationml.slideLayout+xml"/>
  <Override PartName="/ppt/theme/theme267.xml" ContentType="application/vnd.openxmlformats-officedocument.theme+xml"/>
  <Override PartName="/ppt/slideLayouts/slideLayout2938.xml" ContentType="application/vnd.openxmlformats-officedocument.presentationml.slideLayout+xml"/>
  <Override PartName="/ppt/slideLayouts/slideLayout2939.xml" ContentType="application/vnd.openxmlformats-officedocument.presentationml.slideLayout+xml"/>
  <Override PartName="/ppt/slideLayouts/slideLayout2940.xml" ContentType="application/vnd.openxmlformats-officedocument.presentationml.slideLayout+xml"/>
  <Override PartName="/ppt/slideLayouts/slideLayout2941.xml" ContentType="application/vnd.openxmlformats-officedocument.presentationml.slideLayout+xml"/>
  <Override PartName="/ppt/slideLayouts/slideLayout2942.xml" ContentType="application/vnd.openxmlformats-officedocument.presentationml.slideLayout+xml"/>
  <Override PartName="/ppt/slideLayouts/slideLayout2943.xml" ContentType="application/vnd.openxmlformats-officedocument.presentationml.slideLayout+xml"/>
  <Override PartName="/ppt/slideLayouts/slideLayout2944.xml" ContentType="application/vnd.openxmlformats-officedocument.presentationml.slideLayout+xml"/>
  <Override PartName="/ppt/slideLayouts/slideLayout2945.xml" ContentType="application/vnd.openxmlformats-officedocument.presentationml.slideLayout+xml"/>
  <Override PartName="/ppt/slideLayouts/slideLayout2946.xml" ContentType="application/vnd.openxmlformats-officedocument.presentationml.slideLayout+xml"/>
  <Override PartName="/ppt/slideLayouts/slideLayout2947.xml" ContentType="application/vnd.openxmlformats-officedocument.presentationml.slideLayout+xml"/>
  <Override PartName="/ppt/slideLayouts/slideLayout2948.xml" ContentType="application/vnd.openxmlformats-officedocument.presentationml.slideLayout+xml"/>
  <Override PartName="/ppt/theme/theme268.xml" ContentType="application/vnd.openxmlformats-officedocument.theme+xml"/>
  <Override PartName="/ppt/slideLayouts/slideLayout2949.xml" ContentType="application/vnd.openxmlformats-officedocument.presentationml.slideLayout+xml"/>
  <Override PartName="/ppt/slideLayouts/slideLayout2950.xml" ContentType="application/vnd.openxmlformats-officedocument.presentationml.slideLayout+xml"/>
  <Override PartName="/ppt/slideLayouts/slideLayout2951.xml" ContentType="application/vnd.openxmlformats-officedocument.presentationml.slideLayout+xml"/>
  <Override PartName="/ppt/slideLayouts/slideLayout2952.xml" ContentType="application/vnd.openxmlformats-officedocument.presentationml.slideLayout+xml"/>
  <Override PartName="/ppt/slideLayouts/slideLayout2953.xml" ContentType="application/vnd.openxmlformats-officedocument.presentationml.slideLayout+xml"/>
  <Override PartName="/ppt/slideLayouts/slideLayout2954.xml" ContentType="application/vnd.openxmlformats-officedocument.presentationml.slideLayout+xml"/>
  <Override PartName="/ppt/slideLayouts/slideLayout2955.xml" ContentType="application/vnd.openxmlformats-officedocument.presentationml.slideLayout+xml"/>
  <Override PartName="/ppt/slideLayouts/slideLayout2956.xml" ContentType="application/vnd.openxmlformats-officedocument.presentationml.slideLayout+xml"/>
  <Override PartName="/ppt/slideLayouts/slideLayout2957.xml" ContentType="application/vnd.openxmlformats-officedocument.presentationml.slideLayout+xml"/>
  <Override PartName="/ppt/slideLayouts/slideLayout2958.xml" ContentType="application/vnd.openxmlformats-officedocument.presentationml.slideLayout+xml"/>
  <Override PartName="/ppt/slideLayouts/slideLayout2959.xml" ContentType="application/vnd.openxmlformats-officedocument.presentationml.slideLayout+xml"/>
  <Override PartName="/ppt/theme/theme269.xml" ContentType="application/vnd.openxmlformats-officedocument.theme+xml"/>
  <Override PartName="/ppt/slideLayouts/slideLayout2960.xml" ContentType="application/vnd.openxmlformats-officedocument.presentationml.slideLayout+xml"/>
  <Override PartName="/ppt/slideLayouts/slideLayout2961.xml" ContentType="application/vnd.openxmlformats-officedocument.presentationml.slideLayout+xml"/>
  <Override PartName="/ppt/slideLayouts/slideLayout2962.xml" ContentType="application/vnd.openxmlformats-officedocument.presentationml.slideLayout+xml"/>
  <Override PartName="/ppt/slideLayouts/slideLayout2963.xml" ContentType="application/vnd.openxmlformats-officedocument.presentationml.slideLayout+xml"/>
  <Override PartName="/ppt/slideLayouts/slideLayout2964.xml" ContentType="application/vnd.openxmlformats-officedocument.presentationml.slideLayout+xml"/>
  <Override PartName="/ppt/slideLayouts/slideLayout2965.xml" ContentType="application/vnd.openxmlformats-officedocument.presentationml.slideLayout+xml"/>
  <Override PartName="/ppt/slideLayouts/slideLayout2966.xml" ContentType="application/vnd.openxmlformats-officedocument.presentationml.slideLayout+xml"/>
  <Override PartName="/ppt/slideLayouts/slideLayout2967.xml" ContentType="application/vnd.openxmlformats-officedocument.presentationml.slideLayout+xml"/>
  <Override PartName="/ppt/slideLayouts/slideLayout2968.xml" ContentType="application/vnd.openxmlformats-officedocument.presentationml.slideLayout+xml"/>
  <Override PartName="/ppt/slideLayouts/slideLayout2969.xml" ContentType="application/vnd.openxmlformats-officedocument.presentationml.slideLayout+xml"/>
  <Override PartName="/ppt/slideLayouts/slideLayout2970.xml" ContentType="application/vnd.openxmlformats-officedocument.presentationml.slideLayout+xml"/>
  <Override PartName="/ppt/theme/theme270.xml" ContentType="application/vnd.openxmlformats-officedocument.theme+xml"/>
  <Override PartName="/ppt/slideLayouts/slideLayout2971.xml" ContentType="application/vnd.openxmlformats-officedocument.presentationml.slideLayout+xml"/>
  <Override PartName="/ppt/slideLayouts/slideLayout2972.xml" ContentType="application/vnd.openxmlformats-officedocument.presentationml.slideLayout+xml"/>
  <Override PartName="/ppt/slideLayouts/slideLayout2973.xml" ContentType="application/vnd.openxmlformats-officedocument.presentationml.slideLayout+xml"/>
  <Override PartName="/ppt/slideLayouts/slideLayout2974.xml" ContentType="application/vnd.openxmlformats-officedocument.presentationml.slideLayout+xml"/>
  <Override PartName="/ppt/slideLayouts/slideLayout2975.xml" ContentType="application/vnd.openxmlformats-officedocument.presentationml.slideLayout+xml"/>
  <Override PartName="/ppt/slideLayouts/slideLayout2976.xml" ContentType="application/vnd.openxmlformats-officedocument.presentationml.slideLayout+xml"/>
  <Override PartName="/ppt/slideLayouts/slideLayout2977.xml" ContentType="application/vnd.openxmlformats-officedocument.presentationml.slideLayout+xml"/>
  <Override PartName="/ppt/slideLayouts/slideLayout2978.xml" ContentType="application/vnd.openxmlformats-officedocument.presentationml.slideLayout+xml"/>
  <Override PartName="/ppt/slideLayouts/slideLayout2979.xml" ContentType="application/vnd.openxmlformats-officedocument.presentationml.slideLayout+xml"/>
  <Override PartName="/ppt/slideLayouts/slideLayout2980.xml" ContentType="application/vnd.openxmlformats-officedocument.presentationml.slideLayout+xml"/>
  <Override PartName="/ppt/slideLayouts/slideLayout2981.xml" ContentType="application/vnd.openxmlformats-officedocument.presentationml.slideLayout+xml"/>
  <Override PartName="/ppt/theme/theme271.xml" ContentType="application/vnd.openxmlformats-officedocument.theme+xml"/>
  <Override PartName="/ppt/slideLayouts/slideLayout2982.xml" ContentType="application/vnd.openxmlformats-officedocument.presentationml.slideLayout+xml"/>
  <Override PartName="/ppt/slideLayouts/slideLayout2983.xml" ContentType="application/vnd.openxmlformats-officedocument.presentationml.slideLayout+xml"/>
  <Override PartName="/ppt/slideLayouts/slideLayout2984.xml" ContentType="application/vnd.openxmlformats-officedocument.presentationml.slideLayout+xml"/>
  <Override PartName="/ppt/slideLayouts/slideLayout2985.xml" ContentType="application/vnd.openxmlformats-officedocument.presentationml.slideLayout+xml"/>
  <Override PartName="/ppt/slideLayouts/slideLayout2986.xml" ContentType="application/vnd.openxmlformats-officedocument.presentationml.slideLayout+xml"/>
  <Override PartName="/ppt/slideLayouts/slideLayout2987.xml" ContentType="application/vnd.openxmlformats-officedocument.presentationml.slideLayout+xml"/>
  <Override PartName="/ppt/slideLayouts/slideLayout2988.xml" ContentType="application/vnd.openxmlformats-officedocument.presentationml.slideLayout+xml"/>
  <Override PartName="/ppt/slideLayouts/slideLayout2989.xml" ContentType="application/vnd.openxmlformats-officedocument.presentationml.slideLayout+xml"/>
  <Override PartName="/ppt/slideLayouts/slideLayout2990.xml" ContentType="application/vnd.openxmlformats-officedocument.presentationml.slideLayout+xml"/>
  <Override PartName="/ppt/slideLayouts/slideLayout2991.xml" ContentType="application/vnd.openxmlformats-officedocument.presentationml.slideLayout+xml"/>
  <Override PartName="/ppt/slideLayouts/slideLayout2992.xml" ContentType="application/vnd.openxmlformats-officedocument.presentationml.slideLayout+xml"/>
  <Override PartName="/ppt/theme/theme272.xml" ContentType="application/vnd.openxmlformats-officedocument.theme+xml"/>
  <Override PartName="/ppt/slideLayouts/slideLayout2993.xml" ContentType="application/vnd.openxmlformats-officedocument.presentationml.slideLayout+xml"/>
  <Override PartName="/ppt/slideLayouts/slideLayout2994.xml" ContentType="application/vnd.openxmlformats-officedocument.presentationml.slideLayout+xml"/>
  <Override PartName="/ppt/slideLayouts/slideLayout2995.xml" ContentType="application/vnd.openxmlformats-officedocument.presentationml.slideLayout+xml"/>
  <Override PartName="/ppt/slideLayouts/slideLayout2996.xml" ContentType="application/vnd.openxmlformats-officedocument.presentationml.slideLayout+xml"/>
  <Override PartName="/ppt/slideLayouts/slideLayout2997.xml" ContentType="application/vnd.openxmlformats-officedocument.presentationml.slideLayout+xml"/>
  <Override PartName="/ppt/slideLayouts/slideLayout2998.xml" ContentType="application/vnd.openxmlformats-officedocument.presentationml.slideLayout+xml"/>
  <Override PartName="/ppt/slideLayouts/slideLayout2999.xml" ContentType="application/vnd.openxmlformats-officedocument.presentationml.slideLayout+xml"/>
  <Override PartName="/ppt/slideLayouts/slideLayout3000.xml" ContentType="application/vnd.openxmlformats-officedocument.presentationml.slideLayout+xml"/>
  <Override PartName="/ppt/slideLayouts/slideLayout3001.xml" ContentType="application/vnd.openxmlformats-officedocument.presentationml.slideLayout+xml"/>
  <Override PartName="/ppt/slideLayouts/slideLayout3002.xml" ContentType="application/vnd.openxmlformats-officedocument.presentationml.slideLayout+xml"/>
  <Override PartName="/ppt/slideLayouts/slideLayout3003.xml" ContentType="application/vnd.openxmlformats-officedocument.presentationml.slideLayout+xml"/>
  <Override PartName="/ppt/theme/theme273.xml" ContentType="application/vnd.openxmlformats-officedocument.theme+xml"/>
  <Override PartName="/ppt/slideLayouts/slideLayout3004.xml" ContentType="application/vnd.openxmlformats-officedocument.presentationml.slideLayout+xml"/>
  <Override PartName="/ppt/slideLayouts/slideLayout3005.xml" ContentType="application/vnd.openxmlformats-officedocument.presentationml.slideLayout+xml"/>
  <Override PartName="/ppt/slideLayouts/slideLayout3006.xml" ContentType="application/vnd.openxmlformats-officedocument.presentationml.slideLayout+xml"/>
  <Override PartName="/ppt/slideLayouts/slideLayout3007.xml" ContentType="application/vnd.openxmlformats-officedocument.presentationml.slideLayout+xml"/>
  <Override PartName="/ppt/slideLayouts/slideLayout3008.xml" ContentType="application/vnd.openxmlformats-officedocument.presentationml.slideLayout+xml"/>
  <Override PartName="/ppt/slideLayouts/slideLayout3009.xml" ContentType="application/vnd.openxmlformats-officedocument.presentationml.slideLayout+xml"/>
  <Override PartName="/ppt/slideLayouts/slideLayout3010.xml" ContentType="application/vnd.openxmlformats-officedocument.presentationml.slideLayout+xml"/>
  <Override PartName="/ppt/slideLayouts/slideLayout3011.xml" ContentType="application/vnd.openxmlformats-officedocument.presentationml.slideLayout+xml"/>
  <Override PartName="/ppt/slideLayouts/slideLayout3012.xml" ContentType="application/vnd.openxmlformats-officedocument.presentationml.slideLayout+xml"/>
  <Override PartName="/ppt/slideLayouts/slideLayout3013.xml" ContentType="application/vnd.openxmlformats-officedocument.presentationml.slideLayout+xml"/>
  <Override PartName="/ppt/slideLayouts/slideLayout3014.xml" ContentType="application/vnd.openxmlformats-officedocument.presentationml.slideLayout+xml"/>
  <Override PartName="/ppt/theme/theme274.xml" ContentType="application/vnd.openxmlformats-officedocument.theme+xml"/>
  <Override PartName="/ppt/slideLayouts/slideLayout3015.xml" ContentType="application/vnd.openxmlformats-officedocument.presentationml.slideLayout+xml"/>
  <Override PartName="/ppt/slideLayouts/slideLayout3016.xml" ContentType="application/vnd.openxmlformats-officedocument.presentationml.slideLayout+xml"/>
  <Override PartName="/ppt/slideLayouts/slideLayout3017.xml" ContentType="application/vnd.openxmlformats-officedocument.presentationml.slideLayout+xml"/>
  <Override PartName="/ppt/slideLayouts/slideLayout3018.xml" ContentType="application/vnd.openxmlformats-officedocument.presentationml.slideLayout+xml"/>
  <Override PartName="/ppt/slideLayouts/slideLayout3019.xml" ContentType="application/vnd.openxmlformats-officedocument.presentationml.slideLayout+xml"/>
  <Override PartName="/ppt/slideLayouts/slideLayout3020.xml" ContentType="application/vnd.openxmlformats-officedocument.presentationml.slideLayout+xml"/>
  <Override PartName="/ppt/slideLayouts/slideLayout3021.xml" ContentType="application/vnd.openxmlformats-officedocument.presentationml.slideLayout+xml"/>
  <Override PartName="/ppt/slideLayouts/slideLayout3022.xml" ContentType="application/vnd.openxmlformats-officedocument.presentationml.slideLayout+xml"/>
  <Override PartName="/ppt/slideLayouts/slideLayout3023.xml" ContentType="application/vnd.openxmlformats-officedocument.presentationml.slideLayout+xml"/>
  <Override PartName="/ppt/slideLayouts/slideLayout3024.xml" ContentType="application/vnd.openxmlformats-officedocument.presentationml.slideLayout+xml"/>
  <Override PartName="/ppt/slideLayouts/slideLayout3025.xml" ContentType="application/vnd.openxmlformats-officedocument.presentationml.slideLayout+xml"/>
  <Override PartName="/ppt/theme/theme275.xml" ContentType="application/vnd.openxmlformats-officedocument.theme+xml"/>
  <Override PartName="/ppt/slideLayouts/slideLayout3026.xml" ContentType="application/vnd.openxmlformats-officedocument.presentationml.slideLayout+xml"/>
  <Override PartName="/ppt/slideLayouts/slideLayout3027.xml" ContentType="application/vnd.openxmlformats-officedocument.presentationml.slideLayout+xml"/>
  <Override PartName="/ppt/slideLayouts/slideLayout3028.xml" ContentType="application/vnd.openxmlformats-officedocument.presentationml.slideLayout+xml"/>
  <Override PartName="/ppt/slideLayouts/slideLayout3029.xml" ContentType="application/vnd.openxmlformats-officedocument.presentationml.slideLayout+xml"/>
  <Override PartName="/ppt/slideLayouts/slideLayout3030.xml" ContentType="application/vnd.openxmlformats-officedocument.presentationml.slideLayout+xml"/>
  <Override PartName="/ppt/slideLayouts/slideLayout3031.xml" ContentType="application/vnd.openxmlformats-officedocument.presentationml.slideLayout+xml"/>
  <Override PartName="/ppt/slideLayouts/slideLayout3032.xml" ContentType="application/vnd.openxmlformats-officedocument.presentationml.slideLayout+xml"/>
  <Override PartName="/ppt/slideLayouts/slideLayout3033.xml" ContentType="application/vnd.openxmlformats-officedocument.presentationml.slideLayout+xml"/>
  <Override PartName="/ppt/slideLayouts/slideLayout3034.xml" ContentType="application/vnd.openxmlformats-officedocument.presentationml.slideLayout+xml"/>
  <Override PartName="/ppt/slideLayouts/slideLayout3035.xml" ContentType="application/vnd.openxmlformats-officedocument.presentationml.slideLayout+xml"/>
  <Override PartName="/ppt/slideLayouts/slideLayout3036.xml" ContentType="application/vnd.openxmlformats-officedocument.presentationml.slideLayout+xml"/>
  <Override PartName="/ppt/theme/theme276.xml" ContentType="application/vnd.openxmlformats-officedocument.theme+xml"/>
  <Override PartName="/ppt/slideLayouts/slideLayout3037.xml" ContentType="application/vnd.openxmlformats-officedocument.presentationml.slideLayout+xml"/>
  <Override PartName="/ppt/slideLayouts/slideLayout3038.xml" ContentType="application/vnd.openxmlformats-officedocument.presentationml.slideLayout+xml"/>
  <Override PartName="/ppt/slideLayouts/slideLayout3039.xml" ContentType="application/vnd.openxmlformats-officedocument.presentationml.slideLayout+xml"/>
  <Override PartName="/ppt/slideLayouts/slideLayout3040.xml" ContentType="application/vnd.openxmlformats-officedocument.presentationml.slideLayout+xml"/>
  <Override PartName="/ppt/slideLayouts/slideLayout3041.xml" ContentType="application/vnd.openxmlformats-officedocument.presentationml.slideLayout+xml"/>
  <Override PartName="/ppt/slideLayouts/slideLayout3042.xml" ContentType="application/vnd.openxmlformats-officedocument.presentationml.slideLayout+xml"/>
  <Override PartName="/ppt/slideLayouts/slideLayout3043.xml" ContentType="application/vnd.openxmlformats-officedocument.presentationml.slideLayout+xml"/>
  <Override PartName="/ppt/slideLayouts/slideLayout3044.xml" ContentType="application/vnd.openxmlformats-officedocument.presentationml.slideLayout+xml"/>
  <Override PartName="/ppt/slideLayouts/slideLayout3045.xml" ContentType="application/vnd.openxmlformats-officedocument.presentationml.slideLayout+xml"/>
  <Override PartName="/ppt/slideLayouts/slideLayout3046.xml" ContentType="application/vnd.openxmlformats-officedocument.presentationml.slideLayout+xml"/>
  <Override PartName="/ppt/slideLayouts/slideLayout3047.xml" ContentType="application/vnd.openxmlformats-officedocument.presentationml.slideLayout+xml"/>
  <Override PartName="/ppt/theme/theme277.xml" ContentType="application/vnd.openxmlformats-officedocument.theme+xml"/>
  <Override PartName="/ppt/slideLayouts/slideLayout3048.xml" ContentType="application/vnd.openxmlformats-officedocument.presentationml.slideLayout+xml"/>
  <Override PartName="/ppt/slideLayouts/slideLayout3049.xml" ContentType="application/vnd.openxmlformats-officedocument.presentationml.slideLayout+xml"/>
  <Override PartName="/ppt/slideLayouts/slideLayout3050.xml" ContentType="application/vnd.openxmlformats-officedocument.presentationml.slideLayout+xml"/>
  <Override PartName="/ppt/slideLayouts/slideLayout3051.xml" ContentType="application/vnd.openxmlformats-officedocument.presentationml.slideLayout+xml"/>
  <Override PartName="/ppt/slideLayouts/slideLayout3052.xml" ContentType="application/vnd.openxmlformats-officedocument.presentationml.slideLayout+xml"/>
  <Override PartName="/ppt/slideLayouts/slideLayout3053.xml" ContentType="application/vnd.openxmlformats-officedocument.presentationml.slideLayout+xml"/>
  <Override PartName="/ppt/slideLayouts/slideLayout3054.xml" ContentType="application/vnd.openxmlformats-officedocument.presentationml.slideLayout+xml"/>
  <Override PartName="/ppt/slideLayouts/slideLayout3055.xml" ContentType="application/vnd.openxmlformats-officedocument.presentationml.slideLayout+xml"/>
  <Override PartName="/ppt/slideLayouts/slideLayout3056.xml" ContentType="application/vnd.openxmlformats-officedocument.presentationml.slideLayout+xml"/>
  <Override PartName="/ppt/slideLayouts/slideLayout3057.xml" ContentType="application/vnd.openxmlformats-officedocument.presentationml.slideLayout+xml"/>
  <Override PartName="/ppt/slideLayouts/slideLayout3058.xml" ContentType="application/vnd.openxmlformats-officedocument.presentationml.slideLayout+xml"/>
  <Override PartName="/ppt/theme/theme278.xml" ContentType="application/vnd.openxmlformats-officedocument.theme+xml"/>
  <Override PartName="/ppt/slideLayouts/slideLayout3059.xml" ContentType="application/vnd.openxmlformats-officedocument.presentationml.slideLayout+xml"/>
  <Override PartName="/ppt/slideLayouts/slideLayout3060.xml" ContentType="application/vnd.openxmlformats-officedocument.presentationml.slideLayout+xml"/>
  <Override PartName="/ppt/slideLayouts/slideLayout3061.xml" ContentType="application/vnd.openxmlformats-officedocument.presentationml.slideLayout+xml"/>
  <Override PartName="/ppt/slideLayouts/slideLayout3062.xml" ContentType="application/vnd.openxmlformats-officedocument.presentationml.slideLayout+xml"/>
  <Override PartName="/ppt/slideLayouts/slideLayout3063.xml" ContentType="application/vnd.openxmlformats-officedocument.presentationml.slideLayout+xml"/>
  <Override PartName="/ppt/slideLayouts/slideLayout3064.xml" ContentType="application/vnd.openxmlformats-officedocument.presentationml.slideLayout+xml"/>
  <Override PartName="/ppt/slideLayouts/slideLayout3065.xml" ContentType="application/vnd.openxmlformats-officedocument.presentationml.slideLayout+xml"/>
  <Override PartName="/ppt/slideLayouts/slideLayout3066.xml" ContentType="application/vnd.openxmlformats-officedocument.presentationml.slideLayout+xml"/>
  <Override PartName="/ppt/slideLayouts/slideLayout3067.xml" ContentType="application/vnd.openxmlformats-officedocument.presentationml.slideLayout+xml"/>
  <Override PartName="/ppt/slideLayouts/slideLayout3068.xml" ContentType="application/vnd.openxmlformats-officedocument.presentationml.slideLayout+xml"/>
  <Override PartName="/ppt/slideLayouts/slideLayout3069.xml" ContentType="application/vnd.openxmlformats-officedocument.presentationml.slideLayout+xml"/>
  <Override PartName="/ppt/theme/theme279.xml" ContentType="application/vnd.openxmlformats-officedocument.theme+xml"/>
  <Override PartName="/ppt/slideLayouts/slideLayout3070.xml" ContentType="application/vnd.openxmlformats-officedocument.presentationml.slideLayout+xml"/>
  <Override PartName="/ppt/slideLayouts/slideLayout3071.xml" ContentType="application/vnd.openxmlformats-officedocument.presentationml.slideLayout+xml"/>
  <Override PartName="/ppt/slideLayouts/slideLayout3072.xml" ContentType="application/vnd.openxmlformats-officedocument.presentationml.slideLayout+xml"/>
  <Override PartName="/ppt/slideLayouts/slideLayout3073.xml" ContentType="application/vnd.openxmlformats-officedocument.presentationml.slideLayout+xml"/>
  <Override PartName="/ppt/slideLayouts/slideLayout3074.xml" ContentType="application/vnd.openxmlformats-officedocument.presentationml.slideLayout+xml"/>
  <Override PartName="/ppt/slideLayouts/slideLayout3075.xml" ContentType="application/vnd.openxmlformats-officedocument.presentationml.slideLayout+xml"/>
  <Override PartName="/ppt/slideLayouts/slideLayout3076.xml" ContentType="application/vnd.openxmlformats-officedocument.presentationml.slideLayout+xml"/>
  <Override PartName="/ppt/slideLayouts/slideLayout3077.xml" ContentType="application/vnd.openxmlformats-officedocument.presentationml.slideLayout+xml"/>
  <Override PartName="/ppt/slideLayouts/slideLayout3078.xml" ContentType="application/vnd.openxmlformats-officedocument.presentationml.slideLayout+xml"/>
  <Override PartName="/ppt/slideLayouts/slideLayout3079.xml" ContentType="application/vnd.openxmlformats-officedocument.presentationml.slideLayout+xml"/>
  <Override PartName="/ppt/slideLayouts/slideLayout3080.xml" ContentType="application/vnd.openxmlformats-officedocument.presentationml.slideLayout+xml"/>
  <Override PartName="/ppt/theme/theme280.xml" ContentType="application/vnd.openxmlformats-officedocument.theme+xml"/>
  <Override PartName="/ppt/slideLayouts/slideLayout3081.xml" ContentType="application/vnd.openxmlformats-officedocument.presentationml.slideLayout+xml"/>
  <Override PartName="/ppt/slideLayouts/slideLayout3082.xml" ContentType="application/vnd.openxmlformats-officedocument.presentationml.slideLayout+xml"/>
  <Override PartName="/ppt/slideLayouts/slideLayout3083.xml" ContentType="application/vnd.openxmlformats-officedocument.presentationml.slideLayout+xml"/>
  <Override PartName="/ppt/slideLayouts/slideLayout3084.xml" ContentType="application/vnd.openxmlformats-officedocument.presentationml.slideLayout+xml"/>
  <Override PartName="/ppt/slideLayouts/slideLayout3085.xml" ContentType="application/vnd.openxmlformats-officedocument.presentationml.slideLayout+xml"/>
  <Override PartName="/ppt/slideLayouts/slideLayout3086.xml" ContentType="application/vnd.openxmlformats-officedocument.presentationml.slideLayout+xml"/>
  <Override PartName="/ppt/slideLayouts/slideLayout3087.xml" ContentType="application/vnd.openxmlformats-officedocument.presentationml.slideLayout+xml"/>
  <Override PartName="/ppt/slideLayouts/slideLayout3088.xml" ContentType="application/vnd.openxmlformats-officedocument.presentationml.slideLayout+xml"/>
  <Override PartName="/ppt/slideLayouts/slideLayout3089.xml" ContentType="application/vnd.openxmlformats-officedocument.presentationml.slideLayout+xml"/>
  <Override PartName="/ppt/slideLayouts/slideLayout3090.xml" ContentType="application/vnd.openxmlformats-officedocument.presentationml.slideLayout+xml"/>
  <Override PartName="/ppt/slideLayouts/slideLayout3091.xml" ContentType="application/vnd.openxmlformats-officedocument.presentationml.slideLayout+xml"/>
  <Override PartName="/ppt/theme/theme281.xml" ContentType="application/vnd.openxmlformats-officedocument.theme+xml"/>
  <Override PartName="/ppt/slideLayouts/slideLayout3092.xml" ContentType="application/vnd.openxmlformats-officedocument.presentationml.slideLayout+xml"/>
  <Override PartName="/ppt/slideLayouts/slideLayout3093.xml" ContentType="application/vnd.openxmlformats-officedocument.presentationml.slideLayout+xml"/>
  <Override PartName="/ppt/slideLayouts/slideLayout3094.xml" ContentType="application/vnd.openxmlformats-officedocument.presentationml.slideLayout+xml"/>
  <Override PartName="/ppt/slideLayouts/slideLayout3095.xml" ContentType="application/vnd.openxmlformats-officedocument.presentationml.slideLayout+xml"/>
  <Override PartName="/ppt/slideLayouts/slideLayout3096.xml" ContentType="application/vnd.openxmlformats-officedocument.presentationml.slideLayout+xml"/>
  <Override PartName="/ppt/slideLayouts/slideLayout3097.xml" ContentType="application/vnd.openxmlformats-officedocument.presentationml.slideLayout+xml"/>
  <Override PartName="/ppt/slideLayouts/slideLayout3098.xml" ContentType="application/vnd.openxmlformats-officedocument.presentationml.slideLayout+xml"/>
  <Override PartName="/ppt/slideLayouts/slideLayout3099.xml" ContentType="application/vnd.openxmlformats-officedocument.presentationml.slideLayout+xml"/>
  <Override PartName="/ppt/slideLayouts/slideLayout3100.xml" ContentType="application/vnd.openxmlformats-officedocument.presentationml.slideLayout+xml"/>
  <Override PartName="/ppt/slideLayouts/slideLayout3101.xml" ContentType="application/vnd.openxmlformats-officedocument.presentationml.slideLayout+xml"/>
  <Override PartName="/ppt/slideLayouts/slideLayout3102.xml" ContentType="application/vnd.openxmlformats-officedocument.presentationml.slideLayout+xml"/>
  <Override PartName="/ppt/theme/theme282.xml" ContentType="application/vnd.openxmlformats-officedocument.theme+xml"/>
  <Override PartName="/ppt/slideLayouts/slideLayout3103.xml" ContentType="application/vnd.openxmlformats-officedocument.presentationml.slideLayout+xml"/>
  <Override PartName="/ppt/slideLayouts/slideLayout3104.xml" ContentType="application/vnd.openxmlformats-officedocument.presentationml.slideLayout+xml"/>
  <Override PartName="/ppt/slideLayouts/slideLayout3105.xml" ContentType="application/vnd.openxmlformats-officedocument.presentationml.slideLayout+xml"/>
  <Override PartName="/ppt/slideLayouts/slideLayout3106.xml" ContentType="application/vnd.openxmlformats-officedocument.presentationml.slideLayout+xml"/>
  <Override PartName="/ppt/slideLayouts/slideLayout3107.xml" ContentType="application/vnd.openxmlformats-officedocument.presentationml.slideLayout+xml"/>
  <Override PartName="/ppt/slideLayouts/slideLayout3108.xml" ContentType="application/vnd.openxmlformats-officedocument.presentationml.slideLayout+xml"/>
  <Override PartName="/ppt/slideLayouts/slideLayout3109.xml" ContentType="application/vnd.openxmlformats-officedocument.presentationml.slideLayout+xml"/>
  <Override PartName="/ppt/slideLayouts/slideLayout3110.xml" ContentType="application/vnd.openxmlformats-officedocument.presentationml.slideLayout+xml"/>
  <Override PartName="/ppt/slideLayouts/slideLayout3111.xml" ContentType="application/vnd.openxmlformats-officedocument.presentationml.slideLayout+xml"/>
  <Override PartName="/ppt/slideLayouts/slideLayout3112.xml" ContentType="application/vnd.openxmlformats-officedocument.presentationml.slideLayout+xml"/>
  <Override PartName="/ppt/slideLayouts/slideLayout3113.xml" ContentType="application/vnd.openxmlformats-officedocument.presentationml.slideLayout+xml"/>
  <Override PartName="/ppt/theme/theme283.xml" ContentType="application/vnd.openxmlformats-officedocument.theme+xml"/>
  <Override PartName="/ppt/slideLayouts/slideLayout3114.xml" ContentType="application/vnd.openxmlformats-officedocument.presentationml.slideLayout+xml"/>
  <Override PartName="/ppt/slideLayouts/slideLayout3115.xml" ContentType="application/vnd.openxmlformats-officedocument.presentationml.slideLayout+xml"/>
  <Override PartName="/ppt/slideLayouts/slideLayout3116.xml" ContentType="application/vnd.openxmlformats-officedocument.presentationml.slideLayout+xml"/>
  <Override PartName="/ppt/slideLayouts/slideLayout3117.xml" ContentType="application/vnd.openxmlformats-officedocument.presentationml.slideLayout+xml"/>
  <Override PartName="/ppt/slideLayouts/slideLayout3118.xml" ContentType="application/vnd.openxmlformats-officedocument.presentationml.slideLayout+xml"/>
  <Override PartName="/ppt/slideLayouts/slideLayout3119.xml" ContentType="application/vnd.openxmlformats-officedocument.presentationml.slideLayout+xml"/>
  <Override PartName="/ppt/slideLayouts/slideLayout3120.xml" ContentType="application/vnd.openxmlformats-officedocument.presentationml.slideLayout+xml"/>
  <Override PartName="/ppt/slideLayouts/slideLayout3121.xml" ContentType="application/vnd.openxmlformats-officedocument.presentationml.slideLayout+xml"/>
  <Override PartName="/ppt/slideLayouts/slideLayout3122.xml" ContentType="application/vnd.openxmlformats-officedocument.presentationml.slideLayout+xml"/>
  <Override PartName="/ppt/slideLayouts/slideLayout3123.xml" ContentType="application/vnd.openxmlformats-officedocument.presentationml.slideLayout+xml"/>
  <Override PartName="/ppt/slideLayouts/slideLayout3124.xml" ContentType="application/vnd.openxmlformats-officedocument.presentationml.slideLayout+xml"/>
  <Override PartName="/ppt/theme/theme284.xml" ContentType="application/vnd.openxmlformats-officedocument.theme+xml"/>
  <Override PartName="/ppt/slideLayouts/slideLayout3125.xml" ContentType="application/vnd.openxmlformats-officedocument.presentationml.slideLayout+xml"/>
  <Override PartName="/ppt/slideLayouts/slideLayout3126.xml" ContentType="application/vnd.openxmlformats-officedocument.presentationml.slideLayout+xml"/>
  <Override PartName="/ppt/slideLayouts/slideLayout3127.xml" ContentType="application/vnd.openxmlformats-officedocument.presentationml.slideLayout+xml"/>
  <Override PartName="/ppt/slideLayouts/slideLayout3128.xml" ContentType="application/vnd.openxmlformats-officedocument.presentationml.slideLayout+xml"/>
  <Override PartName="/ppt/slideLayouts/slideLayout3129.xml" ContentType="application/vnd.openxmlformats-officedocument.presentationml.slideLayout+xml"/>
  <Override PartName="/ppt/slideLayouts/slideLayout3130.xml" ContentType="application/vnd.openxmlformats-officedocument.presentationml.slideLayout+xml"/>
  <Override PartName="/ppt/slideLayouts/slideLayout3131.xml" ContentType="application/vnd.openxmlformats-officedocument.presentationml.slideLayout+xml"/>
  <Override PartName="/ppt/slideLayouts/slideLayout3132.xml" ContentType="application/vnd.openxmlformats-officedocument.presentationml.slideLayout+xml"/>
  <Override PartName="/ppt/slideLayouts/slideLayout3133.xml" ContentType="application/vnd.openxmlformats-officedocument.presentationml.slideLayout+xml"/>
  <Override PartName="/ppt/slideLayouts/slideLayout3134.xml" ContentType="application/vnd.openxmlformats-officedocument.presentationml.slideLayout+xml"/>
  <Override PartName="/ppt/slideLayouts/slideLayout3135.xml" ContentType="application/vnd.openxmlformats-officedocument.presentationml.slideLayout+xml"/>
  <Override PartName="/ppt/theme/theme285.xml" ContentType="application/vnd.openxmlformats-officedocument.theme+xml"/>
  <Override PartName="/ppt/slideLayouts/slideLayout3136.xml" ContentType="application/vnd.openxmlformats-officedocument.presentationml.slideLayout+xml"/>
  <Override PartName="/ppt/slideLayouts/slideLayout3137.xml" ContentType="application/vnd.openxmlformats-officedocument.presentationml.slideLayout+xml"/>
  <Override PartName="/ppt/slideLayouts/slideLayout3138.xml" ContentType="application/vnd.openxmlformats-officedocument.presentationml.slideLayout+xml"/>
  <Override PartName="/ppt/slideLayouts/slideLayout3139.xml" ContentType="application/vnd.openxmlformats-officedocument.presentationml.slideLayout+xml"/>
  <Override PartName="/ppt/slideLayouts/slideLayout3140.xml" ContentType="application/vnd.openxmlformats-officedocument.presentationml.slideLayout+xml"/>
  <Override PartName="/ppt/slideLayouts/slideLayout3141.xml" ContentType="application/vnd.openxmlformats-officedocument.presentationml.slideLayout+xml"/>
  <Override PartName="/ppt/slideLayouts/slideLayout3142.xml" ContentType="application/vnd.openxmlformats-officedocument.presentationml.slideLayout+xml"/>
  <Override PartName="/ppt/slideLayouts/slideLayout3143.xml" ContentType="application/vnd.openxmlformats-officedocument.presentationml.slideLayout+xml"/>
  <Override PartName="/ppt/slideLayouts/slideLayout3144.xml" ContentType="application/vnd.openxmlformats-officedocument.presentationml.slideLayout+xml"/>
  <Override PartName="/ppt/slideLayouts/slideLayout3145.xml" ContentType="application/vnd.openxmlformats-officedocument.presentationml.slideLayout+xml"/>
  <Override PartName="/ppt/slideLayouts/slideLayout3146.xml" ContentType="application/vnd.openxmlformats-officedocument.presentationml.slideLayout+xml"/>
  <Override PartName="/ppt/theme/theme286.xml" ContentType="application/vnd.openxmlformats-officedocument.theme+xml"/>
  <Override PartName="/ppt/slideLayouts/slideLayout3147.xml" ContentType="application/vnd.openxmlformats-officedocument.presentationml.slideLayout+xml"/>
  <Override PartName="/ppt/slideLayouts/slideLayout3148.xml" ContentType="application/vnd.openxmlformats-officedocument.presentationml.slideLayout+xml"/>
  <Override PartName="/ppt/slideLayouts/slideLayout3149.xml" ContentType="application/vnd.openxmlformats-officedocument.presentationml.slideLayout+xml"/>
  <Override PartName="/ppt/slideLayouts/slideLayout3150.xml" ContentType="application/vnd.openxmlformats-officedocument.presentationml.slideLayout+xml"/>
  <Override PartName="/ppt/slideLayouts/slideLayout3151.xml" ContentType="application/vnd.openxmlformats-officedocument.presentationml.slideLayout+xml"/>
  <Override PartName="/ppt/slideLayouts/slideLayout3152.xml" ContentType="application/vnd.openxmlformats-officedocument.presentationml.slideLayout+xml"/>
  <Override PartName="/ppt/slideLayouts/slideLayout3153.xml" ContentType="application/vnd.openxmlformats-officedocument.presentationml.slideLayout+xml"/>
  <Override PartName="/ppt/slideLayouts/slideLayout3154.xml" ContentType="application/vnd.openxmlformats-officedocument.presentationml.slideLayout+xml"/>
  <Override PartName="/ppt/slideLayouts/slideLayout3155.xml" ContentType="application/vnd.openxmlformats-officedocument.presentationml.slideLayout+xml"/>
  <Override PartName="/ppt/slideLayouts/slideLayout3156.xml" ContentType="application/vnd.openxmlformats-officedocument.presentationml.slideLayout+xml"/>
  <Override PartName="/ppt/slideLayouts/slideLayout3157.xml" ContentType="application/vnd.openxmlformats-officedocument.presentationml.slideLayout+xml"/>
  <Override PartName="/ppt/theme/theme287.xml" ContentType="application/vnd.openxmlformats-officedocument.theme+xml"/>
  <Override PartName="/ppt/slideLayouts/slideLayout3158.xml" ContentType="application/vnd.openxmlformats-officedocument.presentationml.slideLayout+xml"/>
  <Override PartName="/ppt/slideLayouts/slideLayout3159.xml" ContentType="application/vnd.openxmlformats-officedocument.presentationml.slideLayout+xml"/>
  <Override PartName="/ppt/slideLayouts/slideLayout3160.xml" ContentType="application/vnd.openxmlformats-officedocument.presentationml.slideLayout+xml"/>
  <Override PartName="/ppt/slideLayouts/slideLayout3161.xml" ContentType="application/vnd.openxmlformats-officedocument.presentationml.slideLayout+xml"/>
  <Override PartName="/ppt/slideLayouts/slideLayout3162.xml" ContentType="application/vnd.openxmlformats-officedocument.presentationml.slideLayout+xml"/>
  <Override PartName="/ppt/slideLayouts/slideLayout3163.xml" ContentType="application/vnd.openxmlformats-officedocument.presentationml.slideLayout+xml"/>
  <Override PartName="/ppt/slideLayouts/slideLayout3164.xml" ContentType="application/vnd.openxmlformats-officedocument.presentationml.slideLayout+xml"/>
  <Override PartName="/ppt/slideLayouts/slideLayout3165.xml" ContentType="application/vnd.openxmlformats-officedocument.presentationml.slideLayout+xml"/>
  <Override PartName="/ppt/slideLayouts/slideLayout3166.xml" ContentType="application/vnd.openxmlformats-officedocument.presentationml.slideLayout+xml"/>
  <Override PartName="/ppt/slideLayouts/slideLayout3167.xml" ContentType="application/vnd.openxmlformats-officedocument.presentationml.slideLayout+xml"/>
  <Override PartName="/ppt/slideLayouts/slideLayout3168.xml" ContentType="application/vnd.openxmlformats-officedocument.presentationml.slideLayout+xml"/>
  <Override PartName="/ppt/theme/theme288.xml" ContentType="application/vnd.openxmlformats-officedocument.theme+xml"/>
  <Override PartName="/ppt/slideLayouts/slideLayout3169.xml" ContentType="application/vnd.openxmlformats-officedocument.presentationml.slideLayout+xml"/>
  <Override PartName="/ppt/slideLayouts/slideLayout3170.xml" ContentType="application/vnd.openxmlformats-officedocument.presentationml.slideLayout+xml"/>
  <Override PartName="/ppt/slideLayouts/slideLayout3171.xml" ContentType="application/vnd.openxmlformats-officedocument.presentationml.slideLayout+xml"/>
  <Override PartName="/ppt/slideLayouts/slideLayout3172.xml" ContentType="application/vnd.openxmlformats-officedocument.presentationml.slideLayout+xml"/>
  <Override PartName="/ppt/slideLayouts/slideLayout3173.xml" ContentType="application/vnd.openxmlformats-officedocument.presentationml.slideLayout+xml"/>
  <Override PartName="/ppt/slideLayouts/slideLayout3174.xml" ContentType="application/vnd.openxmlformats-officedocument.presentationml.slideLayout+xml"/>
  <Override PartName="/ppt/slideLayouts/slideLayout3175.xml" ContentType="application/vnd.openxmlformats-officedocument.presentationml.slideLayout+xml"/>
  <Override PartName="/ppt/slideLayouts/slideLayout3176.xml" ContentType="application/vnd.openxmlformats-officedocument.presentationml.slideLayout+xml"/>
  <Override PartName="/ppt/slideLayouts/slideLayout3177.xml" ContentType="application/vnd.openxmlformats-officedocument.presentationml.slideLayout+xml"/>
  <Override PartName="/ppt/slideLayouts/slideLayout3178.xml" ContentType="application/vnd.openxmlformats-officedocument.presentationml.slideLayout+xml"/>
  <Override PartName="/ppt/slideLayouts/slideLayout3179.xml" ContentType="application/vnd.openxmlformats-officedocument.presentationml.slideLayout+xml"/>
  <Override PartName="/ppt/theme/theme289.xml" ContentType="application/vnd.openxmlformats-officedocument.theme+xml"/>
  <Override PartName="/ppt/slideLayouts/slideLayout3180.xml" ContentType="application/vnd.openxmlformats-officedocument.presentationml.slideLayout+xml"/>
  <Override PartName="/ppt/slideLayouts/slideLayout3181.xml" ContentType="application/vnd.openxmlformats-officedocument.presentationml.slideLayout+xml"/>
  <Override PartName="/ppt/slideLayouts/slideLayout3182.xml" ContentType="application/vnd.openxmlformats-officedocument.presentationml.slideLayout+xml"/>
  <Override PartName="/ppt/slideLayouts/slideLayout3183.xml" ContentType="application/vnd.openxmlformats-officedocument.presentationml.slideLayout+xml"/>
  <Override PartName="/ppt/slideLayouts/slideLayout3184.xml" ContentType="application/vnd.openxmlformats-officedocument.presentationml.slideLayout+xml"/>
  <Override PartName="/ppt/slideLayouts/slideLayout3185.xml" ContentType="application/vnd.openxmlformats-officedocument.presentationml.slideLayout+xml"/>
  <Override PartName="/ppt/slideLayouts/slideLayout3186.xml" ContentType="application/vnd.openxmlformats-officedocument.presentationml.slideLayout+xml"/>
  <Override PartName="/ppt/slideLayouts/slideLayout3187.xml" ContentType="application/vnd.openxmlformats-officedocument.presentationml.slideLayout+xml"/>
  <Override PartName="/ppt/slideLayouts/slideLayout3188.xml" ContentType="application/vnd.openxmlformats-officedocument.presentationml.slideLayout+xml"/>
  <Override PartName="/ppt/slideLayouts/slideLayout3189.xml" ContentType="application/vnd.openxmlformats-officedocument.presentationml.slideLayout+xml"/>
  <Override PartName="/ppt/slideLayouts/slideLayout3190.xml" ContentType="application/vnd.openxmlformats-officedocument.presentationml.slideLayout+xml"/>
  <Override PartName="/ppt/slideLayouts/slideLayout3191.xml" ContentType="application/vnd.openxmlformats-officedocument.presentationml.slideLayout+xml"/>
  <Override PartName="/ppt/theme/theme290.xml" ContentType="application/vnd.openxmlformats-officedocument.theme+xml"/>
  <Override PartName="/ppt/slideLayouts/slideLayout3192.xml" ContentType="application/vnd.openxmlformats-officedocument.presentationml.slideLayout+xml"/>
  <Override PartName="/ppt/slideLayouts/slideLayout3193.xml" ContentType="application/vnd.openxmlformats-officedocument.presentationml.slideLayout+xml"/>
  <Override PartName="/ppt/slideLayouts/slideLayout3194.xml" ContentType="application/vnd.openxmlformats-officedocument.presentationml.slideLayout+xml"/>
  <Override PartName="/ppt/slideLayouts/slideLayout3195.xml" ContentType="application/vnd.openxmlformats-officedocument.presentationml.slideLayout+xml"/>
  <Override PartName="/ppt/slideLayouts/slideLayout3196.xml" ContentType="application/vnd.openxmlformats-officedocument.presentationml.slideLayout+xml"/>
  <Override PartName="/ppt/slideLayouts/slideLayout3197.xml" ContentType="application/vnd.openxmlformats-officedocument.presentationml.slideLayout+xml"/>
  <Override PartName="/ppt/slideLayouts/slideLayout3198.xml" ContentType="application/vnd.openxmlformats-officedocument.presentationml.slideLayout+xml"/>
  <Override PartName="/ppt/slideLayouts/slideLayout3199.xml" ContentType="application/vnd.openxmlformats-officedocument.presentationml.slideLayout+xml"/>
  <Override PartName="/ppt/slideLayouts/slideLayout3200.xml" ContentType="application/vnd.openxmlformats-officedocument.presentationml.slideLayout+xml"/>
  <Override PartName="/ppt/slideLayouts/slideLayout3201.xml" ContentType="application/vnd.openxmlformats-officedocument.presentationml.slideLayout+xml"/>
  <Override PartName="/ppt/slideLayouts/slideLayout3202.xml" ContentType="application/vnd.openxmlformats-officedocument.presentationml.slideLayout+xml"/>
  <Override PartName="/ppt/slideLayouts/slideLayout3203.xml" ContentType="application/vnd.openxmlformats-officedocument.presentationml.slideLayout+xml"/>
  <Override PartName="/ppt/theme/theme291.xml" ContentType="application/vnd.openxmlformats-officedocument.theme+xml"/>
  <Override PartName="/ppt/theme/theme292.xml" ContentType="application/vnd.openxmlformats-officedocument.theme+xml"/>
  <Override PartName="/ppt/theme/theme29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 id="2147483780" r:id="rId12"/>
    <p:sldMasterId id="2147483792" r:id="rId13"/>
    <p:sldMasterId id="2147483804" r:id="rId14"/>
    <p:sldMasterId id="2147483816" r:id="rId15"/>
    <p:sldMasterId id="2147483828" r:id="rId16"/>
    <p:sldMasterId id="2147483840" r:id="rId17"/>
    <p:sldMasterId id="2147483852" r:id="rId18"/>
    <p:sldMasterId id="2147483864" r:id="rId19"/>
    <p:sldMasterId id="2147483876" r:id="rId20"/>
    <p:sldMasterId id="2147483888" r:id="rId21"/>
    <p:sldMasterId id="2147483900" r:id="rId22"/>
    <p:sldMasterId id="2147483912" r:id="rId23"/>
    <p:sldMasterId id="2147483924" r:id="rId24"/>
    <p:sldMasterId id="2147483936" r:id="rId25"/>
    <p:sldMasterId id="2147483948" r:id="rId26"/>
    <p:sldMasterId id="2147483960" r:id="rId27"/>
    <p:sldMasterId id="2147483972" r:id="rId28"/>
    <p:sldMasterId id="2147483984" r:id="rId29"/>
    <p:sldMasterId id="2147483996" r:id="rId30"/>
    <p:sldMasterId id="2147484008" r:id="rId31"/>
    <p:sldMasterId id="2147484020" r:id="rId32"/>
    <p:sldMasterId id="2147484032" r:id="rId33"/>
    <p:sldMasterId id="2147484044" r:id="rId34"/>
    <p:sldMasterId id="2147484056" r:id="rId35"/>
    <p:sldMasterId id="2147484068" r:id="rId36"/>
    <p:sldMasterId id="2147484080" r:id="rId37"/>
    <p:sldMasterId id="2147484092" r:id="rId38"/>
    <p:sldMasterId id="2147484104" r:id="rId39"/>
    <p:sldMasterId id="2147484116" r:id="rId40"/>
    <p:sldMasterId id="2147484128" r:id="rId41"/>
    <p:sldMasterId id="2147484140" r:id="rId42"/>
    <p:sldMasterId id="2147484152" r:id="rId43"/>
    <p:sldMasterId id="2147484164" r:id="rId44"/>
    <p:sldMasterId id="2147484176" r:id="rId45"/>
    <p:sldMasterId id="2147484188" r:id="rId46"/>
    <p:sldMasterId id="2147484200" r:id="rId47"/>
    <p:sldMasterId id="2147484212" r:id="rId48"/>
    <p:sldMasterId id="2147484224" r:id="rId49"/>
    <p:sldMasterId id="2147484236" r:id="rId50"/>
    <p:sldMasterId id="2147484248" r:id="rId51"/>
    <p:sldMasterId id="2147484260" r:id="rId52"/>
    <p:sldMasterId id="2147484272" r:id="rId53"/>
    <p:sldMasterId id="2147484284" r:id="rId54"/>
    <p:sldMasterId id="2147484296" r:id="rId55"/>
    <p:sldMasterId id="2147484308" r:id="rId56"/>
    <p:sldMasterId id="2147484320" r:id="rId57"/>
    <p:sldMasterId id="2147484332" r:id="rId58"/>
    <p:sldMasterId id="2147484344" r:id="rId59"/>
    <p:sldMasterId id="2147484356" r:id="rId60"/>
    <p:sldMasterId id="2147484368" r:id="rId61"/>
    <p:sldMasterId id="2147484380" r:id="rId62"/>
    <p:sldMasterId id="2147484392" r:id="rId63"/>
    <p:sldMasterId id="2147484404" r:id="rId64"/>
    <p:sldMasterId id="2147484416" r:id="rId65"/>
    <p:sldMasterId id="2147484428" r:id="rId66"/>
    <p:sldMasterId id="2147484440" r:id="rId67"/>
    <p:sldMasterId id="2147484452" r:id="rId68"/>
    <p:sldMasterId id="2147484464" r:id="rId69"/>
    <p:sldMasterId id="2147484476" r:id="rId70"/>
    <p:sldMasterId id="2147484488" r:id="rId71"/>
    <p:sldMasterId id="2147484500" r:id="rId72"/>
    <p:sldMasterId id="2147484512" r:id="rId73"/>
    <p:sldMasterId id="2147484524" r:id="rId74"/>
    <p:sldMasterId id="2147484536" r:id="rId75"/>
    <p:sldMasterId id="2147484548" r:id="rId76"/>
    <p:sldMasterId id="2147484560" r:id="rId77"/>
    <p:sldMasterId id="2147484572" r:id="rId78"/>
    <p:sldMasterId id="2147484584" r:id="rId79"/>
    <p:sldMasterId id="2147484596" r:id="rId80"/>
    <p:sldMasterId id="2147484608" r:id="rId81"/>
    <p:sldMasterId id="2147484620" r:id="rId82"/>
    <p:sldMasterId id="2147484632" r:id="rId83"/>
    <p:sldMasterId id="2147484644" r:id="rId84"/>
    <p:sldMasterId id="2147484656" r:id="rId85"/>
    <p:sldMasterId id="2147484668" r:id="rId86"/>
    <p:sldMasterId id="2147484680" r:id="rId87"/>
    <p:sldMasterId id="2147484692" r:id="rId88"/>
    <p:sldMasterId id="2147484704" r:id="rId89"/>
    <p:sldMasterId id="2147484716" r:id="rId90"/>
    <p:sldMasterId id="2147484728" r:id="rId91"/>
    <p:sldMasterId id="2147484740" r:id="rId92"/>
    <p:sldMasterId id="2147484752" r:id="rId93"/>
    <p:sldMasterId id="2147484764" r:id="rId94"/>
    <p:sldMasterId id="2147484776" r:id="rId95"/>
    <p:sldMasterId id="2147484788" r:id="rId96"/>
    <p:sldMasterId id="2147484800" r:id="rId97"/>
    <p:sldMasterId id="2147484812" r:id="rId98"/>
    <p:sldMasterId id="2147484824" r:id="rId99"/>
    <p:sldMasterId id="2147484836" r:id="rId100"/>
    <p:sldMasterId id="2147484848" r:id="rId101"/>
    <p:sldMasterId id="2147484860" r:id="rId102"/>
    <p:sldMasterId id="2147484872" r:id="rId103"/>
    <p:sldMasterId id="2147484884" r:id="rId104"/>
    <p:sldMasterId id="2147484896" r:id="rId105"/>
    <p:sldMasterId id="2147484908" r:id="rId106"/>
    <p:sldMasterId id="2147484920" r:id="rId107"/>
    <p:sldMasterId id="2147484932" r:id="rId108"/>
    <p:sldMasterId id="2147484944" r:id="rId109"/>
    <p:sldMasterId id="2147484956" r:id="rId110"/>
    <p:sldMasterId id="2147484968" r:id="rId111"/>
    <p:sldMasterId id="2147484980" r:id="rId112"/>
    <p:sldMasterId id="2147484992" r:id="rId113"/>
    <p:sldMasterId id="2147485004" r:id="rId114"/>
    <p:sldMasterId id="2147485016" r:id="rId115"/>
    <p:sldMasterId id="2147485028" r:id="rId116"/>
    <p:sldMasterId id="2147485040" r:id="rId117"/>
    <p:sldMasterId id="2147485052" r:id="rId118"/>
    <p:sldMasterId id="2147485064" r:id="rId119"/>
    <p:sldMasterId id="2147485076" r:id="rId120"/>
    <p:sldMasterId id="2147485088" r:id="rId121"/>
    <p:sldMasterId id="2147485100" r:id="rId122"/>
    <p:sldMasterId id="2147485112" r:id="rId123"/>
    <p:sldMasterId id="2147485124" r:id="rId124"/>
    <p:sldMasterId id="2147485136" r:id="rId125"/>
    <p:sldMasterId id="2147485148" r:id="rId126"/>
    <p:sldMasterId id="2147485160" r:id="rId127"/>
    <p:sldMasterId id="2147485172" r:id="rId128"/>
    <p:sldMasterId id="2147485184" r:id="rId129"/>
    <p:sldMasterId id="2147485196" r:id="rId130"/>
    <p:sldMasterId id="2147485208" r:id="rId131"/>
    <p:sldMasterId id="2147485220" r:id="rId132"/>
    <p:sldMasterId id="2147485232" r:id="rId133"/>
    <p:sldMasterId id="2147485244" r:id="rId134"/>
    <p:sldMasterId id="2147485256" r:id="rId135"/>
    <p:sldMasterId id="2147485268" r:id="rId136"/>
    <p:sldMasterId id="2147485280" r:id="rId137"/>
    <p:sldMasterId id="2147485292" r:id="rId138"/>
    <p:sldMasterId id="2147485304" r:id="rId139"/>
    <p:sldMasterId id="2147485316" r:id="rId140"/>
    <p:sldMasterId id="2147485328" r:id="rId141"/>
    <p:sldMasterId id="2147485340" r:id="rId142"/>
    <p:sldMasterId id="2147485352" r:id="rId143"/>
    <p:sldMasterId id="2147485364" r:id="rId144"/>
    <p:sldMasterId id="2147485376" r:id="rId145"/>
    <p:sldMasterId id="2147485388" r:id="rId146"/>
    <p:sldMasterId id="2147485400" r:id="rId147"/>
    <p:sldMasterId id="2147485412" r:id="rId148"/>
    <p:sldMasterId id="2147485424" r:id="rId149"/>
    <p:sldMasterId id="2147485436" r:id="rId150"/>
    <p:sldMasterId id="2147485448" r:id="rId151"/>
    <p:sldMasterId id="2147485460" r:id="rId152"/>
    <p:sldMasterId id="2147485472" r:id="rId153"/>
    <p:sldMasterId id="2147485484" r:id="rId154"/>
    <p:sldMasterId id="2147485496" r:id="rId155"/>
    <p:sldMasterId id="2147485508" r:id="rId156"/>
    <p:sldMasterId id="2147485520" r:id="rId157"/>
    <p:sldMasterId id="2147485532" r:id="rId158"/>
    <p:sldMasterId id="2147485544" r:id="rId159"/>
    <p:sldMasterId id="2147485556" r:id="rId160"/>
    <p:sldMasterId id="2147485568" r:id="rId161"/>
    <p:sldMasterId id="2147485580" r:id="rId162"/>
    <p:sldMasterId id="2147485592" r:id="rId163"/>
    <p:sldMasterId id="2147485604" r:id="rId164"/>
    <p:sldMasterId id="2147485616" r:id="rId165"/>
    <p:sldMasterId id="2147485628" r:id="rId166"/>
    <p:sldMasterId id="2147485640" r:id="rId167"/>
    <p:sldMasterId id="2147485652" r:id="rId168"/>
    <p:sldMasterId id="2147485664" r:id="rId169"/>
    <p:sldMasterId id="2147485676" r:id="rId170"/>
    <p:sldMasterId id="2147485688" r:id="rId171"/>
    <p:sldMasterId id="2147485700" r:id="rId172"/>
    <p:sldMasterId id="2147485712" r:id="rId173"/>
    <p:sldMasterId id="2147485724" r:id="rId174"/>
    <p:sldMasterId id="2147485736" r:id="rId175"/>
    <p:sldMasterId id="2147485748" r:id="rId176"/>
    <p:sldMasterId id="2147485760" r:id="rId177"/>
    <p:sldMasterId id="2147485772" r:id="rId178"/>
    <p:sldMasterId id="2147485784" r:id="rId179"/>
    <p:sldMasterId id="2147485796" r:id="rId180"/>
    <p:sldMasterId id="2147485808" r:id="rId181"/>
    <p:sldMasterId id="2147485820" r:id="rId182"/>
    <p:sldMasterId id="2147485832" r:id="rId183"/>
    <p:sldMasterId id="2147485844" r:id="rId184"/>
    <p:sldMasterId id="2147485856" r:id="rId185"/>
    <p:sldMasterId id="2147485868" r:id="rId186"/>
    <p:sldMasterId id="2147485880" r:id="rId187"/>
    <p:sldMasterId id="2147485892" r:id="rId188"/>
    <p:sldMasterId id="2147485904" r:id="rId189"/>
    <p:sldMasterId id="2147485916" r:id="rId190"/>
    <p:sldMasterId id="2147485928" r:id="rId191"/>
    <p:sldMasterId id="2147485940" r:id="rId192"/>
    <p:sldMasterId id="2147485952" r:id="rId193"/>
    <p:sldMasterId id="2147485964" r:id="rId194"/>
    <p:sldMasterId id="2147485976" r:id="rId195"/>
    <p:sldMasterId id="2147485988" r:id="rId196"/>
    <p:sldMasterId id="2147486000" r:id="rId197"/>
    <p:sldMasterId id="2147486012" r:id="rId198"/>
    <p:sldMasterId id="2147486024" r:id="rId199"/>
    <p:sldMasterId id="2147486036" r:id="rId200"/>
    <p:sldMasterId id="2147486048" r:id="rId201"/>
    <p:sldMasterId id="2147486060" r:id="rId202"/>
    <p:sldMasterId id="2147486072" r:id="rId203"/>
    <p:sldMasterId id="2147486084" r:id="rId204"/>
    <p:sldMasterId id="2147486096" r:id="rId205"/>
    <p:sldMasterId id="2147486108" r:id="rId206"/>
    <p:sldMasterId id="2147486120" r:id="rId207"/>
    <p:sldMasterId id="2147486132" r:id="rId208"/>
    <p:sldMasterId id="2147486144" r:id="rId209"/>
    <p:sldMasterId id="2147486156" r:id="rId210"/>
    <p:sldMasterId id="2147486168" r:id="rId211"/>
    <p:sldMasterId id="2147486180" r:id="rId212"/>
    <p:sldMasterId id="2147486192" r:id="rId213"/>
    <p:sldMasterId id="2147486204" r:id="rId214"/>
    <p:sldMasterId id="2147486216" r:id="rId215"/>
    <p:sldMasterId id="2147486228" r:id="rId216"/>
    <p:sldMasterId id="2147486240" r:id="rId217"/>
    <p:sldMasterId id="2147486252" r:id="rId218"/>
    <p:sldMasterId id="2147486264" r:id="rId219"/>
    <p:sldMasterId id="2147486276" r:id="rId220"/>
    <p:sldMasterId id="2147486288" r:id="rId221"/>
    <p:sldMasterId id="2147486300" r:id="rId222"/>
    <p:sldMasterId id="2147486312" r:id="rId223"/>
    <p:sldMasterId id="2147486324" r:id="rId224"/>
    <p:sldMasterId id="2147486336" r:id="rId225"/>
    <p:sldMasterId id="2147486348" r:id="rId226"/>
    <p:sldMasterId id="2147486360" r:id="rId227"/>
    <p:sldMasterId id="2147486372" r:id="rId228"/>
    <p:sldMasterId id="2147486384" r:id="rId229"/>
    <p:sldMasterId id="2147486396" r:id="rId230"/>
    <p:sldMasterId id="2147486408" r:id="rId231"/>
    <p:sldMasterId id="2147486420" r:id="rId232"/>
    <p:sldMasterId id="2147486432" r:id="rId233"/>
    <p:sldMasterId id="2147486444" r:id="rId234"/>
    <p:sldMasterId id="2147486456" r:id="rId235"/>
    <p:sldMasterId id="2147486468" r:id="rId236"/>
    <p:sldMasterId id="2147486480" r:id="rId237"/>
    <p:sldMasterId id="2147486492" r:id="rId238"/>
    <p:sldMasterId id="2147486504" r:id="rId239"/>
    <p:sldMasterId id="2147486516" r:id="rId240"/>
    <p:sldMasterId id="2147486528" r:id="rId241"/>
    <p:sldMasterId id="2147486540" r:id="rId242"/>
    <p:sldMasterId id="2147486552" r:id="rId243"/>
    <p:sldMasterId id="2147486564" r:id="rId244"/>
    <p:sldMasterId id="2147486576" r:id="rId245"/>
    <p:sldMasterId id="2147486588" r:id="rId246"/>
    <p:sldMasterId id="2147486600" r:id="rId247"/>
    <p:sldMasterId id="2147486612" r:id="rId248"/>
    <p:sldMasterId id="2147486624" r:id="rId249"/>
    <p:sldMasterId id="2147486636" r:id="rId250"/>
    <p:sldMasterId id="2147486648" r:id="rId251"/>
    <p:sldMasterId id="2147486660" r:id="rId252"/>
    <p:sldMasterId id="2147486672" r:id="rId253"/>
    <p:sldMasterId id="2147486684" r:id="rId254"/>
    <p:sldMasterId id="2147486696" r:id="rId255"/>
    <p:sldMasterId id="2147486708" r:id="rId256"/>
    <p:sldMasterId id="2147486720" r:id="rId257"/>
    <p:sldMasterId id="2147486732" r:id="rId258"/>
    <p:sldMasterId id="2147486744" r:id="rId259"/>
    <p:sldMasterId id="2147486756" r:id="rId260"/>
    <p:sldMasterId id="2147486768" r:id="rId261"/>
    <p:sldMasterId id="2147486780" r:id="rId262"/>
    <p:sldMasterId id="2147486792" r:id="rId263"/>
    <p:sldMasterId id="2147486804" r:id="rId264"/>
    <p:sldMasterId id="2147486816" r:id="rId265"/>
    <p:sldMasterId id="2147486828" r:id="rId266"/>
    <p:sldMasterId id="2147486840" r:id="rId267"/>
    <p:sldMasterId id="2147486852" r:id="rId268"/>
    <p:sldMasterId id="2147486864" r:id="rId269"/>
    <p:sldMasterId id="2147486876" r:id="rId270"/>
    <p:sldMasterId id="2147486888" r:id="rId271"/>
    <p:sldMasterId id="2147486900" r:id="rId272"/>
    <p:sldMasterId id="2147486912" r:id="rId273"/>
    <p:sldMasterId id="2147486924" r:id="rId274"/>
    <p:sldMasterId id="2147486936" r:id="rId275"/>
    <p:sldMasterId id="2147486948" r:id="rId276"/>
    <p:sldMasterId id="2147486960" r:id="rId277"/>
    <p:sldMasterId id="2147486972" r:id="rId278"/>
    <p:sldMasterId id="2147486984" r:id="rId279"/>
    <p:sldMasterId id="2147486996" r:id="rId280"/>
    <p:sldMasterId id="2147487008" r:id="rId281"/>
    <p:sldMasterId id="2147487020" r:id="rId282"/>
    <p:sldMasterId id="2147487032" r:id="rId283"/>
    <p:sldMasterId id="2147487044" r:id="rId284"/>
    <p:sldMasterId id="2147487056" r:id="rId285"/>
    <p:sldMasterId id="2147487068" r:id="rId286"/>
    <p:sldMasterId id="2147487080" r:id="rId287"/>
    <p:sldMasterId id="2147487092" r:id="rId288"/>
    <p:sldMasterId id="2147487104" r:id="rId289"/>
    <p:sldMasterId id="2147487116" r:id="rId290"/>
    <p:sldMasterId id="2147487129" r:id="rId291"/>
  </p:sldMasterIdLst>
  <p:notesMasterIdLst>
    <p:notesMasterId r:id="rId345"/>
  </p:notesMasterIdLst>
  <p:handoutMasterIdLst>
    <p:handoutMasterId r:id="rId346"/>
  </p:handoutMasterIdLst>
  <p:sldIdLst>
    <p:sldId id="256" r:id="rId292"/>
    <p:sldId id="307" r:id="rId293"/>
    <p:sldId id="308" r:id="rId294"/>
    <p:sldId id="309" r:id="rId295"/>
    <p:sldId id="310" r:id="rId296"/>
    <p:sldId id="311" r:id="rId297"/>
    <p:sldId id="312" r:id="rId298"/>
    <p:sldId id="313" r:id="rId299"/>
    <p:sldId id="265" r:id="rId300"/>
    <p:sldId id="266" r:id="rId301"/>
    <p:sldId id="267" r:id="rId302"/>
    <p:sldId id="268" r:id="rId303"/>
    <p:sldId id="270" r:id="rId304"/>
    <p:sldId id="271" r:id="rId305"/>
    <p:sldId id="272" r:id="rId306"/>
    <p:sldId id="273" r:id="rId307"/>
    <p:sldId id="274" r:id="rId308"/>
    <p:sldId id="275" r:id="rId309"/>
    <p:sldId id="276" r:id="rId310"/>
    <p:sldId id="277" r:id="rId311"/>
    <p:sldId id="278" r:id="rId312"/>
    <p:sldId id="279" r:id="rId313"/>
    <p:sldId id="280" r:id="rId314"/>
    <p:sldId id="281" r:id="rId315"/>
    <p:sldId id="282" r:id="rId316"/>
    <p:sldId id="283" r:id="rId317"/>
    <p:sldId id="284" r:id="rId318"/>
    <p:sldId id="285" r:id="rId319"/>
    <p:sldId id="286" r:id="rId320"/>
    <p:sldId id="287" r:id="rId321"/>
    <p:sldId id="288" r:id="rId322"/>
    <p:sldId id="289" r:id="rId323"/>
    <p:sldId id="290" r:id="rId324"/>
    <p:sldId id="291" r:id="rId325"/>
    <p:sldId id="292" r:id="rId326"/>
    <p:sldId id="293" r:id="rId327"/>
    <p:sldId id="294" r:id="rId328"/>
    <p:sldId id="295" r:id="rId329"/>
    <p:sldId id="296" r:id="rId330"/>
    <p:sldId id="297" r:id="rId331"/>
    <p:sldId id="298" r:id="rId332"/>
    <p:sldId id="299" r:id="rId333"/>
    <p:sldId id="300" r:id="rId334"/>
    <p:sldId id="301" r:id="rId335"/>
    <p:sldId id="302" r:id="rId336"/>
    <p:sldId id="303" r:id="rId337"/>
    <p:sldId id="304" r:id="rId338"/>
    <p:sldId id="305" r:id="rId339"/>
    <p:sldId id="315" r:id="rId340"/>
    <p:sldId id="316" r:id="rId341"/>
    <p:sldId id="317" r:id="rId342"/>
    <p:sldId id="318" r:id="rId343"/>
    <p:sldId id="306" r:id="rId344"/>
  </p:sldIdLst>
  <p:sldSz cx="9144000" cy="6858000" type="screen4x3"/>
  <p:notesSz cx="6792913" cy="9932988"/>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03" autoAdjust="0"/>
    <p:restoredTop sz="94660"/>
  </p:normalViewPr>
  <p:slideViewPr>
    <p:cSldViewPr snapToGrid="0">
      <p:cViewPr varScale="1">
        <p:scale>
          <a:sx n="87" d="100"/>
          <a:sy n="87" d="100"/>
        </p:scale>
        <p:origin x="750" y="6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99" Type="http://schemas.openxmlformats.org/officeDocument/2006/relationships/slide" Target="slides/slide8.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Master" Target="slideMasters/slideMaster159.xml"/><Relationship Id="rId324" Type="http://schemas.openxmlformats.org/officeDocument/2006/relationships/slide" Target="slides/slide33.xml"/><Relationship Id="rId170" Type="http://schemas.openxmlformats.org/officeDocument/2006/relationships/slideMaster" Target="slideMasters/slideMaster170.xml"/><Relationship Id="rId226" Type="http://schemas.openxmlformats.org/officeDocument/2006/relationships/slideMaster" Target="slideMasters/slideMaster226.xml"/><Relationship Id="rId268" Type="http://schemas.openxmlformats.org/officeDocument/2006/relationships/slideMaster" Target="slideMasters/slideMaster26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Master" Target="slideMasters/slideMaster128.xml"/><Relationship Id="rId335" Type="http://schemas.openxmlformats.org/officeDocument/2006/relationships/slide" Target="slides/slide44.xml"/><Relationship Id="rId5" Type="http://schemas.openxmlformats.org/officeDocument/2006/relationships/slideMaster" Target="slideMasters/slideMaster5.xml"/><Relationship Id="rId181" Type="http://schemas.openxmlformats.org/officeDocument/2006/relationships/slideMaster" Target="slideMasters/slideMaster181.xml"/><Relationship Id="rId237" Type="http://schemas.openxmlformats.org/officeDocument/2006/relationships/slideMaster" Target="slideMasters/slideMaster237.xml"/><Relationship Id="rId279" Type="http://schemas.openxmlformats.org/officeDocument/2006/relationships/slideMaster" Target="slideMasters/slideMaster279.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290" Type="http://schemas.openxmlformats.org/officeDocument/2006/relationships/slideMaster" Target="slideMasters/slideMaster290.xml"/><Relationship Id="rId304" Type="http://schemas.openxmlformats.org/officeDocument/2006/relationships/slide" Target="slides/slide13.xml"/><Relationship Id="rId346" Type="http://schemas.openxmlformats.org/officeDocument/2006/relationships/handoutMaster" Target="handoutMasters/handoutMaster1.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192" Type="http://schemas.openxmlformats.org/officeDocument/2006/relationships/slideMaster" Target="slideMasters/slideMaster192.xml"/><Relationship Id="rId206" Type="http://schemas.openxmlformats.org/officeDocument/2006/relationships/slideMaster" Target="slideMasters/slideMaster206.xml"/><Relationship Id="rId248" Type="http://schemas.openxmlformats.org/officeDocument/2006/relationships/slideMaster" Target="slideMasters/slideMaster24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4.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Master" Target="slideMasters/slideMaster161.xml"/><Relationship Id="rId217" Type="http://schemas.openxmlformats.org/officeDocument/2006/relationships/slideMaster" Target="slideMasters/slideMaster217.xml"/><Relationship Id="rId259" Type="http://schemas.openxmlformats.org/officeDocument/2006/relationships/slideMaster" Target="slideMasters/slideMaster259.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270" Type="http://schemas.openxmlformats.org/officeDocument/2006/relationships/slideMaster" Target="slideMasters/slideMaster270.xml"/><Relationship Id="rId326" Type="http://schemas.openxmlformats.org/officeDocument/2006/relationships/slide" Target="slides/slide35.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172" Type="http://schemas.openxmlformats.org/officeDocument/2006/relationships/slideMaster" Target="slideMasters/slideMaster172.xml"/><Relationship Id="rId228" Type="http://schemas.openxmlformats.org/officeDocument/2006/relationships/slideMaster" Target="slideMasters/slideMaster228.xml"/><Relationship Id="rId281" Type="http://schemas.openxmlformats.org/officeDocument/2006/relationships/slideMaster" Target="slideMasters/slideMaster281.xml"/><Relationship Id="rId337" Type="http://schemas.openxmlformats.org/officeDocument/2006/relationships/slide" Target="slides/slide46.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Master" Target="slideMasters/slideMaster141.xml"/><Relationship Id="rId7" Type="http://schemas.openxmlformats.org/officeDocument/2006/relationships/slideMaster" Target="slideMasters/slideMaster7.xml"/><Relationship Id="rId183" Type="http://schemas.openxmlformats.org/officeDocument/2006/relationships/slideMaster" Target="slideMasters/slideMaster183.xml"/><Relationship Id="rId239" Type="http://schemas.openxmlformats.org/officeDocument/2006/relationships/slideMaster" Target="slideMasters/slideMaster239.xml"/><Relationship Id="rId250" Type="http://schemas.openxmlformats.org/officeDocument/2006/relationships/slideMaster" Target="slideMasters/slideMaster250.xml"/><Relationship Id="rId292" Type="http://schemas.openxmlformats.org/officeDocument/2006/relationships/slide" Target="slides/slide1.xml"/><Relationship Id="rId306" Type="http://schemas.openxmlformats.org/officeDocument/2006/relationships/slide" Target="slides/slide15.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viewProps" Target="viewProps.xml"/><Relationship Id="rId152" Type="http://schemas.openxmlformats.org/officeDocument/2006/relationships/slideMaster" Target="slideMasters/slideMaster152.xml"/><Relationship Id="rId194" Type="http://schemas.openxmlformats.org/officeDocument/2006/relationships/slideMaster" Target="slideMasters/slideMaster194.xml"/><Relationship Id="rId208" Type="http://schemas.openxmlformats.org/officeDocument/2006/relationships/slideMaster" Target="slideMasters/slideMaster208.xml"/><Relationship Id="rId261" Type="http://schemas.openxmlformats.org/officeDocument/2006/relationships/slideMaster" Target="slideMasters/slideMaster26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6.xml"/><Relationship Id="rId8" Type="http://schemas.openxmlformats.org/officeDocument/2006/relationships/slideMaster" Target="slideMasters/slideMaster8.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42" Type="http://schemas.openxmlformats.org/officeDocument/2006/relationships/slideMaster" Target="slideMasters/slideMaster142.xml"/><Relationship Id="rId163" Type="http://schemas.openxmlformats.org/officeDocument/2006/relationships/slideMaster" Target="slideMasters/slideMaster163.xml"/><Relationship Id="rId184" Type="http://schemas.openxmlformats.org/officeDocument/2006/relationships/slideMaster" Target="slideMasters/slideMaster184.xml"/><Relationship Id="rId219" Type="http://schemas.openxmlformats.org/officeDocument/2006/relationships/slideMaster" Target="slideMasters/slideMaster219.xml"/><Relationship Id="rId230" Type="http://schemas.openxmlformats.org/officeDocument/2006/relationships/slideMaster" Target="slideMasters/slideMaster230.xml"/><Relationship Id="rId251" Type="http://schemas.openxmlformats.org/officeDocument/2006/relationships/slideMaster" Target="slideMasters/slideMaster251.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Master" Target="slideMasters/slideMaster272.xml"/><Relationship Id="rId293" Type="http://schemas.openxmlformats.org/officeDocument/2006/relationships/slide" Target="slides/slide2.xml"/><Relationship Id="rId307" Type="http://schemas.openxmlformats.org/officeDocument/2006/relationships/slide" Target="slides/slide16.xml"/><Relationship Id="rId328" Type="http://schemas.openxmlformats.org/officeDocument/2006/relationships/slide" Target="slides/slide37.xml"/><Relationship Id="rId349" Type="http://schemas.openxmlformats.org/officeDocument/2006/relationships/theme" Target="theme/theme1.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32" Type="http://schemas.openxmlformats.org/officeDocument/2006/relationships/slideMaster" Target="slideMasters/slideMaster132.xml"/><Relationship Id="rId153" Type="http://schemas.openxmlformats.org/officeDocument/2006/relationships/slideMaster" Target="slideMasters/slideMaster153.xml"/><Relationship Id="rId174" Type="http://schemas.openxmlformats.org/officeDocument/2006/relationships/slideMaster" Target="slideMasters/slideMaster174.xml"/><Relationship Id="rId195" Type="http://schemas.openxmlformats.org/officeDocument/2006/relationships/slideMaster" Target="slideMasters/slideMaster195.xml"/><Relationship Id="rId209" Type="http://schemas.openxmlformats.org/officeDocument/2006/relationships/slideMaster" Target="slideMasters/slideMaster209.xml"/><Relationship Id="rId220" Type="http://schemas.openxmlformats.org/officeDocument/2006/relationships/slideMaster" Target="slideMasters/slideMaster220.xml"/><Relationship Id="rId241" Type="http://schemas.openxmlformats.org/officeDocument/2006/relationships/slideMaster" Target="slideMasters/slideMaster24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Master" Target="slideMasters/slideMaster262.xml"/><Relationship Id="rId283" Type="http://schemas.openxmlformats.org/officeDocument/2006/relationships/slideMaster" Target="slideMasters/slideMaster283.xml"/><Relationship Id="rId318" Type="http://schemas.openxmlformats.org/officeDocument/2006/relationships/slide" Target="slides/slide27.xml"/><Relationship Id="rId339" Type="http://schemas.openxmlformats.org/officeDocument/2006/relationships/slide" Target="slides/slide48.xml"/><Relationship Id="rId78" Type="http://schemas.openxmlformats.org/officeDocument/2006/relationships/slideMaster" Target="slideMasters/slideMaster78.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Master" Target="slideMasters/slideMaster122.xml"/><Relationship Id="rId143" Type="http://schemas.openxmlformats.org/officeDocument/2006/relationships/slideMaster" Target="slideMasters/slideMaster143.xml"/><Relationship Id="rId164" Type="http://schemas.openxmlformats.org/officeDocument/2006/relationships/slideMaster" Target="slideMasters/slideMaster164.xml"/><Relationship Id="rId185" Type="http://schemas.openxmlformats.org/officeDocument/2006/relationships/slideMaster" Target="slideMasters/slideMaster185.xml"/><Relationship Id="rId350" Type="http://schemas.openxmlformats.org/officeDocument/2006/relationships/tableStyles" Target="tableStyles.xml"/><Relationship Id="rId9" Type="http://schemas.openxmlformats.org/officeDocument/2006/relationships/slideMaster" Target="slideMasters/slideMaster9.xml"/><Relationship Id="rId210" Type="http://schemas.openxmlformats.org/officeDocument/2006/relationships/slideMaster" Target="slideMasters/slideMaster210.xml"/><Relationship Id="rId26" Type="http://schemas.openxmlformats.org/officeDocument/2006/relationships/slideMaster" Target="slideMasters/slideMaster26.xml"/><Relationship Id="rId231" Type="http://schemas.openxmlformats.org/officeDocument/2006/relationships/slideMaster" Target="slideMasters/slideMaster231.xml"/><Relationship Id="rId252" Type="http://schemas.openxmlformats.org/officeDocument/2006/relationships/slideMaster" Target="slideMasters/slideMaster252.xml"/><Relationship Id="rId273" Type="http://schemas.openxmlformats.org/officeDocument/2006/relationships/slideMaster" Target="slideMasters/slideMaster273.xml"/><Relationship Id="rId294" Type="http://schemas.openxmlformats.org/officeDocument/2006/relationships/slide" Target="slides/slide3.xml"/><Relationship Id="rId308" Type="http://schemas.openxmlformats.org/officeDocument/2006/relationships/slide" Target="slides/slide17.xml"/><Relationship Id="rId329" Type="http://schemas.openxmlformats.org/officeDocument/2006/relationships/slide" Target="slides/slide38.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33" Type="http://schemas.openxmlformats.org/officeDocument/2006/relationships/slideMaster" Target="slideMasters/slideMaster133.xml"/><Relationship Id="rId154" Type="http://schemas.openxmlformats.org/officeDocument/2006/relationships/slideMaster" Target="slideMasters/slideMaster154.xml"/><Relationship Id="rId175" Type="http://schemas.openxmlformats.org/officeDocument/2006/relationships/slideMaster" Target="slideMasters/slideMaster175.xml"/><Relationship Id="rId340" Type="http://schemas.openxmlformats.org/officeDocument/2006/relationships/slide" Target="slides/slide49.xml"/><Relationship Id="rId196" Type="http://schemas.openxmlformats.org/officeDocument/2006/relationships/slideMaster" Target="slideMasters/slideMaster196.xml"/><Relationship Id="rId200" Type="http://schemas.openxmlformats.org/officeDocument/2006/relationships/slideMaster" Target="slideMasters/slideMaster200.xml"/><Relationship Id="rId16" Type="http://schemas.openxmlformats.org/officeDocument/2006/relationships/slideMaster" Target="slideMasters/slideMaster16.xml"/><Relationship Id="rId221" Type="http://schemas.openxmlformats.org/officeDocument/2006/relationships/slideMaster" Target="slideMasters/slideMaster221.xml"/><Relationship Id="rId242" Type="http://schemas.openxmlformats.org/officeDocument/2006/relationships/slideMaster" Target="slideMasters/slideMaster242.xml"/><Relationship Id="rId263" Type="http://schemas.openxmlformats.org/officeDocument/2006/relationships/slideMaster" Target="slideMasters/slideMaster263.xml"/><Relationship Id="rId284" Type="http://schemas.openxmlformats.org/officeDocument/2006/relationships/slideMaster" Target="slideMasters/slideMaster284.xml"/><Relationship Id="rId319" Type="http://schemas.openxmlformats.org/officeDocument/2006/relationships/slide" Target="slides/slide28.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Master" Target="slideMasters/slideMaster123.xml"/><Relationship Id="rId144" Type="http://schemas.openxmlformats.org/officeDocument/2006/relationships/slideMaster" Target="slideMasters/slideMaster144.xml"/><Relationship Id="rId330" Type="http://schemas.openxmlformats.org/officeDocument/2006/relationships/slide" Target="slides/slide39.xml"/><Relationship Id="rId90" Type="http://schemas.openxmlformats.org/officeDocument/2006/relationships/slideMaster" Target="slideMasters/slideMaster90.xml"/><Relationship Id="rId165" Type="http://schemas.openxmlformats.org/officeDocument/2006/relationships/slideMaster" Target="slideMasters/slideMaster165.xml"/><Relationship Id="rId186" Type="http://schemas.openxmlformats.org/officeDocument/2006/relationships/slideMaster" Target="slideMasters/slideMaster186.xml"/><Relationship Id="rId211" Type="http://schemas.openxmlformats.org/officeDocument/2006/relationships/slideMaster" Target="slideMasters/slideMaster211.xml"/><Relationship Id="rId232" Type="http://schemas.openxmlformats.org/officeDocument/2006/relationships/slideMaster" Target="slideMasters/slideMaster232.xml"/><Relationship Id="rId253" Type="http://schemas.openxmlformats.org/officeDocument/2006/relationships/slideMaster" Target="slideMasters/slideMaster253.xml"/><Relationship Id="rId274" Type="http://schemas.openxmlformats.org/officeDocument/2006/relationships/slideMaster" Target="slideMasters/slideMaster274.xml"/><Relationship Id="rId295" Type="http://schemas.openxmlformats.org/officeDocument/2006/relationships/slide" Target="slides/slide4.xml"/><Relationship Id="rId309" Type="http://schemas.openxmlformats.org/officeDocument/2006/relationships/slide" Target="slides/slide18.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Master" Target="slideMasters/slideMaster113.xml"/><Relationship Id="rId134" Type="http://schemas.openxmlformats.org/officeDocument/2006/relationships/slideMaster" Target="slideMasters/slideMaster134.xml"/><Relationship Id="rId320" Type="http://schemas.openxmlformats.org/officeDocument/2006/relationships/slide" Target="slides/slide29.xml"/><Relationship Id="rId80" Type="http://schemas.openxmlformats.org/officeDocument/2006/relationships/slideMaster" Target="slideMasters/slideMaster80.xml"/><Relationship Id="rId155" Type="http://schemas.openxmlformats.org/officeDocument/2006/relationships/slideMaster" Target="slideMasters/slideMaster155.xml"/><Relationship Id="rId176" Type="http://schemas.openxmlformats.org/officeDocument/2006/relationships/slideMaster" Target="slideMasters/slideMaster176.xml"/><Relationship Id="rId197" Type="http://schemas.openxmlformats.org/officeDocument/2006/relationships/slideMaster" Target="slideMasters/slideMaster197.xml"/><Relationship Id="rId341" Type="http://schemas.openxmlformats.org/officeDocument/2006/relationships/slide" Target="slides/slide50.xml"/><Relationship Id="rId201" Type="http://schemas.openxmlformats.org/officeDocument/2006/relationships/slideMaster" Target="slideMasters/slideMaster201.xml"/><Relationship Id="rId222" Type="http://schemas.openxmlformats.org/officeDocument/2006/relationships/slideMaster" Target="slideMasters/slideMaster222.xml"/><Relationship Id="rId243" Type="http://schemas.openxmlformats.org/officeDocument/2006/relationships/slideMaster" Target="slideMasters/slideMaster243.xml"/><Relationship Id="rId264" Type="http://schemas.openxmlformats.org/officeDocument/2006/relationships/slideMaster" Target="slideMasters/slideMaster264.xml"/><Relationship Id="rId285" Type="http://schemas.openxmlformats.org/officeDocument/2006/relationships/slideMaster" Target="slideMasters/slideMaster285.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Master" Target="slideMasters/slideMaster124.xml"/><Relationship Id="rId310" Type="http://schemas.openxmlformats.org/officeDocument/2006/relationships/slide" Target="slides/slide19.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Master" Target="slideMasters/slideMaster145.xml"/><Relationship Id="rId166" Type="http://schemas.openxmlformats.org/officeDocument/2006/relationships/slideMaster" Target="slideMasters/slideMaster166.xml"/><Relationship Id="rId187" Type="http://schemas.openxmlformats.org/officeDocument/2006/relationships/slideMaster" Target="slideMasters/slideMaster187.xml"/><Relationship Id="rId331" Type="http://schemas.openxmlformats.org/officeDocument/2006/relationships/slide" Target="slides/slide40.xml"/><Relationship Id="rId1" Type="http://schemas.openxmlformats.org/officeDocument/2006/relationships/slideMaster" Target="slideMasters/slideMaster1.xml"/><Relationship Id="rId212" Type="http://schemas.openxmlformats.org/officeDocument/2006/relationships/slideMaster" Target="slideMasters/slideMaster212.xml"/><Relationship Id="rId233" Type="http://schemas.openxmlformats.org/officeDocument/2006/relationships/slideMaster" Target="slideMasters/slideMaster233.xml"/><Relationship Id="rId254" Type="http://schemas.openxmlformats.org/officeDocument/2006/relationships/slideMaster" Target="slideMasters/slideMaster25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75" Type="http://schemas.openxmlformats.org/officeDocument/2006/relationships/slideMaster" Target="slideMasters/slideMaster275.xml"/><Relationship Id="rId296" Type="http://schemas.openxmlformats.org/officeDocument/2006/relationships/slide" Target="slides/slide5.xml"/><Relationship Id="rId300" Type="http://schemas.openxmlformats.org/officeDocument/2006/relationships/slide" Target="slides/slide9.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56" Type="http://schemas.openxmlformats.org/officeDocument/2006/relationships/slideMaster" Target="slideMasters/slideMaster156.xml"/><Relationship Id="rId177" Type="http://schemas.openxmlformats.org/officeDocument/2006/relationships/slideMaster" Target="slideMasters/slideMaster177.xml"/><Relationship Id="rId198" Type="http://schemas.openxmlformats.org/officeDocument/2006/relationships/slideMaster" Target="slideMasters/slideMaster198.xml"/><Relationship Id="rId321" Type="http://schemas.openxmlformats.org/officeDocument/2006/relationships/slide" Target="slides/slide30.xml"/><Relationship Id="rId342" Type="http://schemas.openxmlformats.org/officeDocument/2006/relationships/slide" Target="slides/slide51.xml"/><Relationship Id="rId202" Type="http://schemas.openxmlformats.org/officeDocument/2006/relationships/slideMaster" Target="slideMasters/slideMaster202.xml"/><Relationship Id="rId223" Type="http://schemas.openxmlformats.org/officeDocument/2006/relationships/slideMaster" Target="slideMasters/slideMaster223.xml"/><Relationship Id="rId244" Type="http://schemas.openxmlformats.org/officeDocument/2006/relationships/slideMaster" Target="slideMasters/slideMaster24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Master" Target="slideMasters/slideMaster265.xml"/><Relationship Id="rId286" Type="http://schemas.openxmlformats.org/officeDocument/2006/relationships/slideMaster" Target="slideMasters/slideMaster286.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Master" Target="slideMasters/slideMaster125.xml"/><Relationship Id="rId146" Type="http://schemas.openxmlformats.org/officeDocument/2006/relationships/slideMaster" Target="slideMasters/slideMaster146.xml"/><Relationship Id="rId167" Type="http://schemas.openxmlformats.org/officeDocument/2006/relationships/slideMaster" Target="slideMasters/slideMaster167.xml"/><Relationship Id="rId188" Type="http://schemas.openxmlformats.org/officeDocument/2006/relationships/slideMaster" Target="slideMasters/slideMaster188.xml"/><Relationship Id="rId311" Type="http://schemas.openxmlformats.org/officeDocument/2006/relationships/slide" Target="slides/slide20.xml"/><Relationship Id="rId332" Type="http://schemas.openxmlformats.org/officeDocument/2006/relationships/slide" Target="slides/slide41.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Master" Target="slideMasters/slideMaster213.xml"/><Relationship Id="rId234" Type="http://schemas.openxmlformats.org/officeDocument/2006/relationships/slideMaster" Target="slideMasters/slideMaster23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Master" Target="slideMasters/slideMaster255.xml"/><Relationship Id="rId276" Type="http://schemas.openxmlformats.org/officeDocument/2006/relationships/slideMaster" Target="slideMasters/slideMaster276.xml"/><Relationship Id="rId297" Type="http://schemas.openxmlformats.org/officeDocument/2006/relationships/slide" Target="slides/slide6.xml"/><Relationship Id="rId40" Type="http://schemas.openxmlformats.org/officeDocument/2006/relationships/slideMaster" Target="slideMasters/slideMaster40.xml"/><Relationship Id="rId115" Type="http://schemas.openxmlformats.org/officeDocument/2006/relationships/slideMaster" Target="slideMasters/slideMaster115.xml"/><Relationship Id="rId136" Type="http://schemas.openxmlformats.org/officeDocument/2006/relationships/slideMaster" Target="slideMasters/slideMaster136.xml"/><Relationship Id="rId157" Type="http://schemas.openxmlformats.org/officeDocument/2006/relationships/slideMaster" Target="slideMasters/slideMaster157.xml"/><Relationship Id="rId178" Type="http://schemas.openxmlformats.org/officeDocument/2006/relationships/slideMaster" Target="slideMasters/slideMaster178.xml"/><Relationship Id="rId301" Type="http://schemas.openxmlformats.org/officeDocument/2006/relationships/slide" Target="slides/slide10.xml"/><Relationship Id="rId322" Type="http://schemas.openxmlformats.org/officeDocument/2006/relationships/slide" Target="slides/slide31.xml"/><Relationship Id="rId343" Type="http://schemas.openxmlformats.org/officeDocument/2006/relationships/slide" Target="slides/slide52.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Master" Target="slideMasters/slideMaster199.xml"/><Relationship Id="rId203" Type="http://schemas.openxmlformats.org/officeDocument/2006/relationships/slideMaster" Target="slideMasters/slideMaster203.xml"/><Relationship Id="rId19" Type="http://schemas.openxmlformats.org/officeDocument/2006/relationships/slideMaster" Target="slideMasters/slideMaster19.xml"/><Relationship Id="rId224" Type="http://schemas.openxmlformats.org/officeDocument/2006/relationships/slideMaster" Target="slideMasters/slideMaster224.xml"/><Relationship Id="rId245" Type="http://schemas.openxmlformats.org/officeDocument/2006/relationships/slideMaster" Target="slideMasters/slideMaster245.xml"/><Relationship Id="rId266" Type="http://schemas.openxmlformats.org/officeDocument/2006/relationships/slideMaster" Target="slideMasters/slideMaster266.xml"/><Relationship Id="rId287" Type="http://schemas.openxmlformats.org/officeDocument/2006/relationships/slideMaster" Target="slideMasters/slideMaster287.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Master" Target="slideMasters/slideMaster126.xml"/><Relationship Id="rId147" Type="http://schemas.openxmlformats.org/officeDocument/2006/relationships/slideMaster" Target="slideMasters/slideMaster147.xml"/><Relationship Id="rId168" Type="http://schemas.openxmlformats.org/officeDocument/2006/relationships/slideMaster" Target="slideMasters/slideMaster168.xml"/><Relationship Id="rId312" Type="http://schemas.openxmlformats.org/officeDocument/2006/relationships/slide" Target="slides/slide21.xml"/><Relationship Id="rId333" Type="http://schemas.openxmlformats.org/officeDocument/2006/relationships/slide" Target="slides/slide42.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Master" Target="slideMasters/slideMaster189.xml"/><Relationship Id="rId3" Type="http://schemas.openxmlformats.org/officeDocument/2006/relationships/slideMaster" Target="slideMasters/slideMaster3.xml"/><Relationship Id="rId214" Type="http://schemas.openxmlformats.org/officeDocument/2006/relationships/slideMaster" Target="slideMasters/slideMaster214.xml"/><Relationship Id="rId235" Type="http://schemas.openxmlformats.org/officeDocument/2006/relationships/slideMaster" Target="slideMasters/slideMaster235.xml"/><Relationship Id="rId256" Type="http://schemas.openxmlformats.org/officeDocument/2006/relationships/slideMaster" Target="slideMasters/slideMaster256.xml"/><Relationship Id="rId277" Type="http://schemas.openxmlformats.org/officeDocument/2006/relationships/slideMaster" Target="slideMasters/slideMaster277.xml"/><Relationship Id="rId298" Type="http://schemas.openxmlformats.org/officeDocument/2006/relationships/slide" Target="slides/slide7.xml"/><Relationship Id="rId116" Type="http://schemas.openxmlformats.org/officeDocument/2006/relationships/slideMaster" Target="slideMasters/slideMaster116.xml"/><Relationship Id="rId137" Type="http://schemas.openxmlformats.org/officeDocument/2006/relationships/slideMaster" Target="slideMasters/slideMaster137.xml"/><Relationship Id="rId158" Type="http://schemas.openxmlformats.org/officeDocument/2006/relationships/slideMaster" Target="slideMasters/slideMaster158.xml"/><Relationship Id="rId302" Type="http://schemas.openxmlformats.org/officeDocument/2006/relationships/slide" Target="slides/slide11.xml"/><Relationship Id="rId323" Type="http://schemas.openxmlformats.org/officeDocument/2006/relationships/slide" Target="slides/slide32.xml"/><Relationship Id="rId344" Type="http://schemas.openxmlformats.org/officeDocument/2006/relationships/slide" Target="slides/slide5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Master" Target="slideMasters/slideMaster179.xml"/><Relationship Id="rId190" Type="http://schemas.openxmlformats.org/officeDocument/2006/relationships/slideMaster" Target="slideMasters/slideMaster190.xml"/><Relationship Id="rId204" Type="http://schemas.openxmlformats.org/officeDocument/2006/relationships/slideMaster" Target="slideMasters/slideMaster204.xml"/><Relationship Id="rId225" Type="http://schemas.openxmlformats.org/officeDocument/2006/relationships/slideMaster" Target="slideMasters/slideMaster225.xml"/><Relationship Id="rId246" Type="http://schemas.openxmlformats.org/officeDocument/2006/relationships/slideMaster" Target="slideMasters/slideMaster246.xml"/><Relationship Id="rId267" Type="http://schemas.openxmlformats.org/officeDocument/2006/relationships/slideMaster" Target="slideMasters/slideMaster267.xml"/><Relationship Id="rId288" Type="http://schemas.openxmlformats.org/officeDocument/2006/relationships/slideMaster" Target="slideMasters/slideMaster288.xml"/><Relationship Id="rId106" Type="http://schemas.openxmlformats.org/officeDocument/2006/relationships/slideMaster" Target="slideMasters/slideMaster106.xml"/><Relationship Id="rId127" Type="http://schemas.openxmlformats.org/officeDocument/2006/relationships/slideMaster" Target="slideMasters/slideMaster127.xml"/><Relationship Id="rId313" Type="http://schemas.openxmlformats.org/officeDocument/2006/relationships/slide" Target="slides/slide2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Master" Target="slideMasters/slideMaster148.xml"/><Relationship Id="rId169" Type="http://schemas.openxmlformats.org/officeDocument/2006/relationships/slideMaster" Target="slideMasters/slideMaster169.xml"/><Relationship Id="rId334" Type="http://schemas.openxmlformats.org/officeDocument/2006/relationships/slide" Target="slides/slide43.xml"/><Relationship Id="rId4" Type="http://schemas.openxmlformats.org/officeDocument/2006/relationships/slideMaster" Target="slideMasters/slideMaster4.xml"/><Relationship Id="rId180" Type="http://schemas.openxmlformats.org/officeDocument/2006/relationships/slideMaster" Target="slideMasters/slideMaster180.xml"/><Relationship Id="rId215" Type="http://schemas.openxmlformats.org/officeDocument/2006/relationships/slideMaster" Target="slideMasters/slideMaster215.xml"/><Relationship Id="rId236" Type="http://schemas.openxmlformats.org/officeDocument/2006/relationships/slideMaster" Target="slideMasters/slideMaster236.xml"/><Relationship Id="rId257" Type="http://schemas.openxmlformats.org/officeDocument/2006/relationships/slideMaster" Target="slideMasters/slideMaster257.xml"/><Relationship Id="rId278" Type="http://schemas.openxmlformats.org/officeDocument/2006/relationships/slideMaster" Target="slideMasters/slideMaster278.xml"/><Relationship Id="rId303" Type="http://schemas.openxmlformats.org/officeDocument/2006/relationships/slide" Target="slides/slide1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notesMaster" Target="notesMasters/notesMaster1.xml"/><Relationship Id="rId191" Type="http://schemas.openxmlformats.org/officeDocument/2006/relationships/slideMaster" Target="slideMasters/slideMaster191.xml"/><Relationship Id="rId205" Type="http://schemas.openxmlformats.org/officeDocument/2006/relationships/slideMaster" Target="slideMasters/slideMaster205.xml"/><Relationship Id="rId247" Type="http://schemas.openxmlformats.org/officeDocument/2006/relationships/slideMaster" Target="slideMasters/slideMaster247.xml"/><Relationship Id="rId107" Type="http://schemas.openxmlformats.org/officeDocument/2006/relationships/slideMaster" Target="slideMasters/slideMaster107.xml"/><Relationship Id="rId289" Type="http://schemas.openxmlformats.org/officeDocument/2006/relationships/slideMaster" Target="slideMasters/slideMaster28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14" Type="http://schemas.openxmlformats.org/officeDocument/2006/relationships/slide" Target="slides/slide23.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216" Type="http://schemas.openxmlformats.org/officeDocument/2006/relationships/slideMaster" Target="slideMasters/slideMaster216.xml"/><Relationship Id="rId258" Type="http://schemas.openxmlformats.org/officeDocument/2006/relationships/slideMaster" Target="slideMasters/slideMaster25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34.xml"/><Relationship Id="rId171" Type="http://schemas.openxmlformats.org/officeDocument/2006/relationships/slideMaster" Target="slideMasters/slideMaster171.xml"/><Relationship Id="rId227" Type="http://schemas.openxmlformats.org/officeDocument/2006/relationships/slideMaster" Target="slideMasters/slideMaster227.xml"/><Relationship Id="rId269" Type="http://schemas.openxmlformats.org/officeDocument/2006/relationships/slideMaster" Target="slideMasters/slideMaster269.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Master" Target="slideMasters/slideMaster280.xml"/><Relationship Id="rId336" Type="http://schemas.openxmlformats.org/officeDocument/2006/relationships/slide" Target="slides/slide45.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182" Type="http://schemas.openxmlformats.org/officeDocument/2006/relationships/slideMaster" Target="slideMasters/slideMaster182.xml"/><Relationship Id="rId6" Type="http://schemas.openxmlformats.org/officeDocument/2006/relationships/slideMaster" Target="slideMasters/slideMaster6.xml"/><Relationship Id="rId238" Type="http://schemas.openxmlformats.org/officeDocument/2006/relationships/slideMaster" Target="slideMasters/slideMaster238.xml"/><Relationship Id="rId291" Type="http://schemas.openxmlformats.org/officeDocument/2006/relationships/slideMaster" Target="slideMasters/slideMaster291.xml"/><Relationship Id="rId305" Type="http://schemas.openxmlformats.org/officeDocument/2006/relationships/slide" Target="slides/slide14.xml"/><Relationship Id="rId347" Type="http://schemas.openxmlformats.org/officeDocument/2006/relationships/presProps" Target="presProps.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193" Type="http://schemas.openxmlformats.org/officeDocument/2006/relationships/slideMaster" Target="slideMasters/slideMaster193.xml"/><Relationship Id="rId207" Type="http://schemas.openxmlformats.org/officeDocument/2006/relationships/slideMaster" Target="slideMasters/slideMaster207.xml"/><Relationship Id="rId249" Type="http://schemas.openxmlformats.org/officeDocument/2006/relationships/slideMaster" Target="slideMasters/slideMaster24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Master" Target="slideMasters/slideMaster260.xml"/><Relationship Id="rId316" Type="http://schemas.openxmlformats.org/officeDocument/2006/relationships/slide" Target="slides/slide25.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162" Type="http://schemas.openxmlformats.org/officeDocument/2006/relationships/slideMaster" Target="slideMasters/slideMaster162.xml"/><Relationship Id="rId218" Type="http://schemas.openxmlformats.org/officeDocument/2006/relationships/slideMaster" Target="slideMasters/slideMaster218.xml"/><Relationship Id="rId271" Type="http://schemas.openxmlformats.org/officeDocument/2006/relationships/slideMaster" Target="slideMasters/slideMaster27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36.xml"/><Relationship Id="rId173" Type="http://schemas.openxmlformats.org/officeDocument/2006/relationships/slideMaster" Target="slideMasters/slideMaster173.xml"/><Relationship Id="rId229" Type="http://schemas.openxmlformats.org/officeDocument/2006/relationships/slideMaster" Target="slideMasters/slideMaster229.xml"/><Relationship Id="rId240" Type="http://schemas.openxmlformats.org/officeDocument/2006/relationships/slideMaster" Target="slideMasters/slideMaster24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Master" Target="slideMasters/slideMaster282.xml"/><Relationship Id="rId338" Type="http://schemas.openxmlformats.org/officeDocument/2006/relationships/slide" Target="slides/slide4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9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Segnaposto intestazione 1"/>
          <p:cNvSpPr txBox="1">
            <a:spLocks noGrp="1"/>
          </p:cNvSpPr>
          <p:nvPr>
            <p:ph type="hdr" sz="quarter"/>
          </p:nvPr>
        </p:nvSpPr>
        <p:spPr>
          <a:xfrm>
            <a:off x="0" y="0"/>
            <a:ext cx="2947678" cy="496080"/>
          </a:xfrm>
          <a:prstGeom prst="rect">
            <a:avLst/>
          </a:prstGeom>
          <a:noFill/>
          <a:ln>
            <a:noFill/>
          </a:ln>
        </p:spPr>
        <p:txBody>
          <a:bodyPr vert="horz" wrap="none" lIns="90004" tIns="44997" rIns="90004" bIns="44997" anchor="t"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400" b="0" i="0" u="none" strike="noStrike" kern="0" cap="none" spc="0" baseline="0">
                <a:solidFill>
                  <a:srgbClr val="000000"/>
                </a:solidFill>
                <a:uFillTx/>
              </a:defRPr>
            </a:pPr>
            <a:endParaRPr lang="it-IT" sz="1400" b="0" i="0" u="none" strike="noStrike" kern="1200" cap="none" spc="0" baseline="0">
              <a:solidFill>
                <a:srgbClr val="000000"/>
              </a:solidFill>
              <a:uFillTx/>
              <a:latin typeface="Arial" pitchFamily="34"/>
              <a:ea typeface="Arial" pitchFamily="34"/>
              <a:cs typeface="Arial" pitchFamily="34"/>
            </a:endParaRPr>
          </a:p>
        </p:txBody>
      </p:sp>
      <p:sp>
        <p:nvSpPr>
          <p:cNvPr id="3" name="Segnaposto data 2"/>
          <p:cNvSpPr txBox="1">
            <a:spLocks noGrp="1"/>
          </p:cNvSpPr>
          <p:nvPr>
            <p:ph type="dt" sz="quarter" idx="1"/>
          </p:nvPr>
        </p:nvSpPr>
        <p:spPr>
          <a:xfrm>
            <a:off x="3845161" y="0"/>
            <a:ext cx="2947678" cy="496080"/>
          </a:xfrm>
          <a:prstGeom prst="rect">
            <a:avLst/>
          </a:prstGeom>
          <a:noFill/>
          <a:ln>
            <a:noFill/>
          </a:ln>
        </p:spPr>
        <p:txBody>
          <a:bodyPr vert="horz" wrap="none" lIns="90004" tIns="44997" rIns="90004" bIns="44997" anchor="t" anchorCtr="0" compatLnSpc="1">
            <a:noAutofit/>
          </a:bodyPr>
          <a:lstStyle/>
          <a:p>
            <a:pPr marL="0" marR="0" lvl="0" indent="0" algn="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400" b="0" i="0" u="none" strike="noStrike" kern="0" cap="none" spc="0" baseline="0">
                <a:solidFill>
                  <a:srgbClr val="000000"/>
                </a:solidFill>
                <a:uFillTx/>
              </a:defRPr>
            </a:pPr>
            <a:endParaRPr lang="it-IT" sz="1400" b="0" i="0" u="none" strike="noStrike" kern="1200" cap="none" spc="0" baseline="0">
              <a:solidFill>
                <a:srgbClr val="000000"/>
              </a:solidFill>
              <a:uFillTx/>
              <a:latin typeface="Arial" pitchFamily="34"/>
              <a:ea typeface="Arial" pitchFamily="34"/>
              <a:cs typeface="Arial" pitchFamily="34"/>
            </a:endParaRPr>
          </a:p>
        </p:txBody>
      </p:sp>
      <p:sp>
        <p:nvSpPr>
          <p:cNvPr id="4" name="Segnaposto piè di pagina 3"/>
          <p:cNvSpPr txBox="1">
            <a:spLocks noGrp="1"/>
          </p:cNvSpPr>
          <p:nvPr>
            <p:ph type="ftr" sz="quarter" idx="2"/>
          </p:nvPr>
        </p:nvSpPr>
        <p:spPr>
          <a:xfrm>
            <a:off x="0" y="9435958"/>
            <a:ext cx="2947678" cy="496080"/>
          </a:xfrm>
          <a:prstGeom prst="rect">
            <a:avLst/>
          </a:prstGeom>
          <a:noFill/>
          <a:ln>
            <a:noFill/>
          </a:ln>
        </p:spPr>
        <p:txBody>
          <a:bodyPr vert="horz" wrap="none" lIns="90004" tIns="44997" rIns="90004" bIns="44997" anchor="b"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400" b="0" i="0" u="none" strike="noStrike" kern="0" cap="none" spc="0" baseline="0">
                <a:solidFill>
                  <a:srgbClr val="000000"/>
                </a:solidFill>
                <a:uFillTx/>
              </a:defRPr>
            </a:pPr>
            <a:endParaRPr lang="it-IT" sz="1400" b="0" i="0" u="none" strike="noStrike" kern="1200" cap="none" spc="0" baseline="0">
              <a:solidFill>
                <a:srgbClr val="000000"/>
              </a:solidFill>
              <a:uFillTx/>
              <a:latin typeface="Arial" pitchFamily="34"/>
              <a:ea typeface="Arial" pitchFamily="34"/>
              <a:cs typeface="Arial" pitchFamily="34"/>
            </a:endParaRPr>
          </a:p>
        </p:txBody>
      </p:sp>
      <p:sp>
        <p:nvSpPr>
          <p:cNvPr id="5" name="Segnaposto numero diapositiva 4"/>
          <p:cNvSpPr txBox="1">
            <a:spLocks noGrp="1"/>
          </p:cNvSpPr>
          <p:nvPr>
            <p:ph type="sldNum" sz="quarter" idx="3"/>
          </p:nvPr>
        </p:nvSpPr>
        <p:spPr>
          <a:xfrm>
            <a:off x="3845161" y="9435958"/>
            <a:ext cx="2947678" cy="496080"/>
          </a:xfrm>
          <a:prstGeom prst="rect">
            <a:avLst/>
          </a:prstGeom>
          <a:noFill/>
          <a:ln>
            <a:noFill/>
          </a:ln>
        </p:spPr>
        <p:txBody>
          <a:bodyPr vert="horz" wrap="none" lIns="90004" tIns="44997" rIns="90004" bIns="44997" anchor="b" anchorCtr="0" compatLnSpc="1">
            <a:noAutofit/>
          </a:bodyPr>
          <a:lstStyle/>
          <a:p>
            <a:pPr marL="0" marR="0" lvl="0" indent="0" algn="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400" b="0" i="0" u="none" strike="noStrike" kern="0" cap="none" spc="0" baseline="0">
                <a:solidFill>
                  <a:srgbClr val="000000"/>
                </a:solidFill>
                <a:uFillTx/>
              </a:defRPr>
            </a:pPr>
            <a:fld id="{E1412F3F-41F1-4484-841E-53DDDFBE1872}" type="slidenum">
              <a:t>‹N›</a:t>
            </a:fld>
            <a:endParaRPr lang="it-IT" sz="1400" b="0" i="0" u="none" strike="noStrike" kern="1200" cap="none" spc="0" baseline="0">
              <a:solidFill>
                <a:srgbClr val="000000"/>
              </a:solidFill>
              <a:uFillTx/>
              <a:latin typeface="Arial" pitchFamily="34"/>
              <a:ea typeface="Arial" pitchFamily="34"/>
              <a:cs typeface="Arial" pitchFamily="34"/>
            </a:endParaRPr>
          </a:p>
        </p:txBody>
      </p:sp>
    </p:spTree>
    <p:extLst>
      <p:ext uri="{BB962C8B-B14F-4D97-AF65-F5344CB8AC3E}">
        <p14:creationId xmlns:p14="http://schemas.microsoft.com/office/powerpoint/2010/main" val="308621211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9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Rettangolo 1"/>
          <p:cNvSpPr>
            <a:spLocks noMove="1" noResize="1"/>
          </p:cNvSpPr>
          <p:nvPr/>
        </p:nvSpPr>
        <p:spPr>
          <a:xfrm>
            <a:off x="0" y="0"/>
            <a:ext cx="6793196" cy="9932395"/>
          </a:xfrm>
          <a:prstGeom prst="rect">
            <a:avLst/>
          </a:prstGeom>
          <a:solidFill>
            <a:srgbClr val="FFFFFF"/>
          </a:solidFill>
          <a:ln cap="flat">
            <a:noFill/>
            <a:prstDash val="solid"/>
          </a:ln>
        </p:spPr>
        <p:txBody>
          <a:bodyPr vert="horz" wrap="none" lIns="90004" tIns="44997" rIns="90004" bIns="44997" anchor="ctr" anchorCtr="1"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3" name="Segnaposto intestazione 2"/>
          <p:cNvSpPr txBox="1">
            <a:spLocks noGrp="1"/>
          </p:cNvSpPr>
          <p:nvPr>
            <p:ph type="hdr" sz="quarter"/>
          </p:nvPr>
        </p:nvSpPr>
        <p:spPr>
          <a:xfrm>
            <a:off x="0" y="0"/>
            <a:ext cx="2943362" cy="497159"/>
          </a:xfrm>
          <a:prstGeom prst="rect">
            <a:avLst/>
          </a:prstGeom>
          <a:noFill/>
          <a:ln>
            <a:noFill/>
          </a:ln>
        </p:spPr>
        <p:txBody>
          <a:bodyPr vert="horz" wrap="square" lIns="91796" tIns="45720" rIns="91796" bIns="45720" anchor="t" anchorCtr="0" compatLnSpc="1">
            <a:noAutofit/>
          </a:bodyPr>
          <a:lstStyle>
            <a:lvl1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800" b="0" i="0" u="none" strike="noStrike" kern="1200" cap="none" spc="0" baseline="0">
                <a:solidFill>
                  <a:srgbClr val="000000"/>
                </a:solidFill>
                <a:uFillTx/>
                <a:latin typeface="Arial" pitchFamily="34"/>
                <a:ea typeface="Arial" pitchFamily="34"/>
                <a:cs typeface="Arial" pitchFamily="34"/>
              </a:defRPr>
            </a:lvl1pPr>
          </a:lstStyle>
          <a:p>
            <a:pPr lvl="0"/>
            <a:endParaRPr lang="it-IT"/>
          </a:p>
        </p:txBody>
      </p:sp>
      <p:sp>
        <p:nvSpPr>
          <p:cNvPr id="4" name="Segnaposto data 3"/>
          <p:cNvSpPr txBox="1">
            <a:spLocks noGrp="1"/>
          </p:cNvSpPr>
          <p:nvPr>
            <p:ph type="dt" idx="1"/>
          </p:nvPr>
        </p:nvSpPr>
        <p:spPr>
          <a:xfrm>
            <a:off x="3849477" y="0"/>
            <a:ext cx="2942996" cy="497159"/>
          </a:xfrm>
          <a:prstGeom prst="rect">
            <a:avLst/>
          </a:prstGeom>
          <a:noFill/>
          <a:ln>
            <a:noFill/>
          </a:ln>
        </p:spPr>
        <p:txBody>
          <a:bodyPr vert="horz" wrap="square" lIns="91796" tIns="45720" rIns="91796" bIns="45720" anchor="t" anchorCtr="0" compatLnSpc="1">
            <a:noAutofit/>
          </a:bodyPr>
          <a:lstStyle>
            <a:lvl1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en-GB" sz="1200" b="0" i="0" u="none" strike="noStrike" kern="1200" cap="none" spc="0" baseline="0">
                <a:solidFill>
                  <a:srgbClr val="000000"/>
                </a:solidFill>
                <a:uFillTx/>
                <a:latin typeface="Arial" pitchFamily="34"/>
                <a:ea typeface="Arial" pitchFamily="34"/>
                <a:cs typeface="Arial" pitchFamily="34"/>
              </a:defRPr>
            </a:lvl1pPr>
          </a:lstStyle>
          <a:p>
            <a:pPr lvl="0"/>
            <a:endParaRPr lang="en-GB"/>
          </a:p>
        </p:txBody>
      </p:sp>
      <p:sp>
        <p:nvSpPr>
          <p:cNvPr id="5" name="Segnaposto immagine diapositiva 4"/>
          <p:cNvSpPr>
            <a:spLocks noGrp="1" noRot="1" noChangeAspect="1"/>
          </p:cNvSpPr>
          <p:nvPr>
            <p:ph type="sldImg" idx="2"/>
          </p:nvPr>
        </p:nvSpPr>
        <p:spPr>
          <a:xfrm>
            <a:off x="915835" y="744120"/>
            <a:ext cx="4965841" cy="3724561"/>
          </a:xfrm>
          <a:prstGeom prst="rect">
            <a:avLst/>
          </a:prstGeom>
          <a:noFill/>
          <a:ln>
            <a:noFill/>
            <a:prstDash val="solid"/>
          </a:ln>
        </p:spPr>
      </p:sp>
      <p:sp>
        <p:nvSpPr>
          <p:cNvPr id="6" name="Segnaposto note 5"/>
          <p:cNvSpPr txBox="1">
            <a:spLocks noGrp="1"/>
          </p:cNvSpPr>
          <p:nvPr>
            <p:ph type="body" sz="quarter" idx="3"/>
          </p:nvPr>
        </p:nvSpPr>
        <p:spPr>
          <a:xfrm>
            <a:off x="677881" y="4716356"/>
            <a:ext cx="5438878" cy="4470839"/>
          </a:xfrm>
          <a:prstGeom prst="rect">
            <a:avLst/>
          </a:prstGeom>
          <a:noFill/>
          <a:ln>
            <a:noFill/>
          </a:ln>
        </p:spPr>
        <p:txBody>
          <a:bodyPr vert="horz" wrap="square" lIns="0" tIns="0" rIns="0" bIns="0" anchor="t" anchorCtr="0" compatLnSpc="1">
            <a:noAutofit/>
          </a:bodyPr>
          <a:lstStyle/>
          <a:p>
            <a:pPr lvl="0"/>
            <a:endParaRPr lang="it-IT"/>
          </a:p>
        </p:txBody>
      </p:sp>
      <p:sp>
        <p:nvSpPr>
          <p:cNvPr id="7" name="Segnaposto piè di pagina 6"/>
          <p:cNvSpPr txBox="1">
            <a:spLocks noGrp="1"/>
          </p:cNvSpPr>
          <p:nvPr>
            <p:ph type="ftr" sz="quarter" idx="4"/>
          </p:nvPr>
        </p:nvSpPr>
        <p:spPr>
          <a:xfrm>
            <a:off x="0" y="9432721"/>
            <a:ext cx="2943362" cy="497159"/>
          </a:xfrm>
          <a:prstGeom prst="rect">
            <a:avLst/>
          </a:prstGeom>
          <a:noFill/>
          <a:ln>
            <a:noFill/>
          </a:ln>
        </p:spPr>
        <p:txBody>
          <a:bodyPr vert="horz" wrap="square" lIns="91796" tIns="45720" rIns="91796" bIns="45720" anchor="b" anchorCtr="0" compatLnSpc="1">
            <a:noAutofit/>
          </a:bodyPr>
          <a:lstStyle>
            <a:lvl1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800" b="0" i="0" u="none" strike="noStrike" kern="1200" cap="none" spc="0" baseline="0">
                <a:solidFill>
                  <a:srgbClr val="000000"/>
                </a:solidFill>
                <a:uFillTx/>
                <a:latin typeface="Arial" pitchFamily="34"/>
                <a:ea typeface="Arial" pitchFamily="34"/>
                <a:cs typeface="Arial" pitchFamily="34"/>
              </a:defRPr>
            </a:lvl1pPr>
          </a:lstStyle>
          <a:p>
            <a:pPr lvl="0"/>
            <a:endParaRPr lang="it-IT"/>
          </a:p>
        </p:txBody>
      </p:sp>
      <p:sp>
        <p:nvSpPr>
          <p:cNvPr id="8" name="Segnaposto numero diapositiva 7"/>
          <p:cNvSpPr txBox="1">
            <a:spLocks noGrp="1"/>
          </p:cNvSpPr>
          <p:nvPr>
            <p:ph type="sldNum" sz="quarter" idx="5"/>
          </p:nvPr>
        </p:nvSpPr>
        <p:spPr>
          <a:xfrm>
            <a:off x="3849477" y="9432721"/>
            <a:ext cx="2942996" cy="497159"/>
          </a:xfrm>
          <a:prstGeom prst="rect">
            <a:avLst/>
          </a:prstGeom>
          <a:noFill/>
          <a:ln>
            <a:noFill/>
          </a:ln>
        </p:spPr>
        <p:txBody>
          <a:bodyPr vert="horz" wrap="square" lIns="91796" tIns="45720" rIns="91796" bIns="45720" anchor="b" anchorCtr="0" compatLnSpc="1">
            <a:noAutofit/>
          </a:bodyPr>
          <a:lstStyle>
            <a:lvl1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en-GB" sz="1200" b="0" i="0" u="none" strike="noStrike" kern="1200" cap="none" spc="0" baseline="0">
                <a:solidFill>
                  <a:srgbClr val="000000"/>
                </a:solidFill>
                <a:uFillTx/>
                <a:latin typeface="Arial" pitchFamily="34"/>
                <a:ea typeface="Arial" pitchFamily="34"/>
                <a:cs typeface="Arial" pitchFamily="34"/>
              </a:defRPr>
            </a:lvl1pPr>
          </a:lstStyle>
          <a:p>
            <a:pPr lvl="0"/>
            <a:fld id="{EA18645E-895B-42D9-BD97-192EF57CFC92}" type="slidenum">
              <a:t>‹N›</a:t>
            </a:fld>
            <a:endParaRPr lang="en-GB"/>
          </a:p>
        </p:txBody>
      </p:sp>
    </p:spTree>
    <p:extLst>
      <p:ext uri="{BB962C8B-B14F-4D97-AF65-F5344CB8AC3E}">
        <p14:creationId xmlns:p14="http://schemas.microsoft.com/office/powerpoint/2010/main" val="199225945"/>
      </p:ext>
    </p:extLst>
  </p:cSld>
  <p:clrMap bg1="lt1" tx1="dk1" bg2="lt2" tx2="dk2" accent1="accent1" accent2="accent2" accent3="accent3" accent4="accent4" accent5="accent5" accent6="accent6" hlink="hlink" folHlink="folHlink"/>
  <p:notesStyle>
    <a:lvl1pPr marL="0" marR="0" lvl="0" indent="0" algn="l"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200" b="0" i="0" u="none" strike="noStrike" kern="0" cap="none" spc="0" baseline="0">
        <a:solidFill>
          <a:srgbClr val="000000"/>
        </a:solidFill>
        <a:uFillTx/>
        <a:latin typeface="Calibri" pitchFamily="34"/>
        <a:ea typeface="Microsoft YaHei" pitchFamily="2"/>
        <a:cs typeface="Mangal" pitchFamily="2"/>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B330649-AE3C-4A02-B9F1-F44CD1A8D4D1}" type="slidenum">
              <a:t>1</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92188" y="766763"/>
            <a:ext cx="5118100" cy="38385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709556" y="4862157"/>
            <a:ext cx="5680079" cy="4606198"/>
          </a:xfrm>
        </p:spPr>
        <p:txBody>
          <a:bodyPr/>
          <a:lstStyle/>
          <a:p>
            <a:endParaRPr lang="it-IT"/>
          </a:p>
        </p:txBody>
      </p:sp>
      <p:sp>
        <p:nvSpPr>
          <p:cNvPr id="5" name="Segnaposto numero diapositiva 3"/>
          <p:cNvSpPr/>
          <p:nvPr/>
        </p:nvSpPr>
        <p:spPr>
          <a:xfrm>
            <a:off x="4021202" y="9720355"/>
            <a:ext cx="3076562" cy="512640"/>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5042" tIns="47521" rIns="95042" bIns="47521"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3F944F3-8624-44E2-AB05-5B7C886CCA6E}" type="slidenum">
              <a:t>1</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8481239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54F55FA-EFEB-4647-B33C-F4178BDBB485}" type="slidenum">
              <a:t>17</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18476F4-C087-43B9-B7AD-C648F505FE7C}" type="slidenum">
              <a:t>17</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3168567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BA4C8B6-67B5-45FA-930E-D1A1CA5A282F}" type="slidenum">
              <a:t>18</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E887B23-2B21-4E83-883A-87AB9B450104}" type="slidenum">
              <a:t>18</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2415495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9F348F3-5927-4232-ACEC-47C9E1B16E45}" type="slidenum">
              <a:t>19</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D113FCB6-94BB-4922-AFBD-AA76F48B0EF6}" type="slidenum">
              <a:t>19</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373957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CA416B1-53C6-43BF-8355-3CCB4B62214D}" type="slidenum">
              <a:t>20</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8AEB968-6F37-4562-8493-E71A1F811561}" type="slidenum">
              <a:t>20</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6978965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90A8CDB-175F-4C7C-93C1-96B69BD02CBC}" type="slidenum">
              <a:t>21</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FA861CD-07E4-49BA-9FBC-326C66B611C6}" type="slidenum">
              <a:t>21</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3626125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56C4852-1301-47B3-A102-C2965087B60E}" type="slidenum">
              <a:t>22</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EB64465-5538-4C15-86D8-93278E1FD904}" type="slidenum">
              <a:t>22</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9721134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9445234-CF43-4CFB-A5AA-BB8E293C030B}" type="slidenum">
              <a:t>23</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835" y="744477"/>
            <a:ext cx="4965841" cy="372419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B3C48FC-6E58-4D3C-9A54-7D9D2E1C8AA1}" type="slidenum">
              <a:t>23</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732903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E6DDE2B-54C8-4FC9-A7B9-18C636AE2B1E}" type="slidenum">
              <a:t>24</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3AC571B-CA73-4A38-A405-B8ADC6663070}" type="slidenum">
              <a:t>24</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42612747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89DDEA5-8B69-4911-AF90-2C9EF337F45A}" type="slidenum">
              <a:t>25</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Tree>
    <p:extLst>
      <p:ext uri="{BB962C8B-B14F-4D97-AF65-F5344CB8AC3E}">
        <p14:creationId xmlns:p14="http://schemas.microsoft.com/office/powerpoint/2010/main" val="179085099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1AEFA258-7190-4710-95A8-EC9A7FF07193}" type="slidenum">
              <a:t>26</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460C99E-100B-40C9-A796-686968F38D57}" type="slidenum">
              <a:t>26</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0630406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18669DD-7131-4F8A-8112-FCDC102B260C}" type="slidenum">
              <a:t>9</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solidFill>
            <a:srgbClr val="CFE7F5"/>
          </a:solidFill>
          <a:ln w="25402">
            <a:solidFill>
              <a:srgbClr val="808080"/>
            </a:solidFill>
            <a:prstDash val="solid"/>
          </a:ln>
        </p:spPr>
      </p:sp>
      <p:sp>
        <p:nvSpPr>
          <p:cNvPr id="4" name="Segnaposto note 2"/>
          <p:cNvSpPr txBox="1">
            <a:spLocks noGrp="1"/>
          </p:cNvSpPr>
          <p:nvPr>
            <p:ph type="body" sz="quarter" idx="1"/>
          </p:nvPr>
        </p:nvSpPr>
        <p:spPr/>
        <p:txBody>
          <a:bodyPr/>
          <a:lstStyle/>
          <a:p>
            <a:endParaRPr lang="it-IT"/>
          </a:p>
        </p:txBody>
      </p:sp>
    </p:spTree>
    <p:extLst>
      <p:ext uri="{BB962C8B-B14F-4D97-AF65-F5344CB8AC3E}">
        <p14:creationId xmlns:p14="http://schemas.microsoft.com/office/powerpoint/2010/main" val="26746815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B8B9931B-02C4-455C-9316-386FE8B1E99C}" type="slidenum">
              <a:t>27</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3FE1412-945A-4000-B726-75A06D212A91}" type="slidenum">
              <a:t>27</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4584223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0E4C4BC-D760-4762-BD2B-9BC2AAE2834E}" type="slidenum">
              <a:t>28</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499D383-95BD-4D50-9249-1A3600F495CA}" type="slidenum">
              <a:t>28</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9031512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E41F984-F987-4F6B-AB91-61160F9E18A5}" type="slidenum">
              <a:t>29</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25606D4-E16E-4D80-B8A0-8D4A1A7DCC35}" type="slidenum">
              <a:t>29</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1082807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F5AC2B1-2B6B-429D-84C6-5606FEB837ED}" type="slidenum">
              <a:t>30</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B40A3E50-36A9-4DA3-9BEA-0D0F96B29942}" type="slidenum">
              <a:t>30</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4191203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4ED70CF-E0C3-4EBA-82B1-551EA653F666}" type="slidenum">
              <a:t>31</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DBD171C-730B-47FD-B939-EB10DE52363A}" type="slidenum">
              <a:t>31</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85225271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74037E7-6D26-4E39-B909-648EF03F67ED}" type="slidenum">
              <a:t>32</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F4650D5-6024-4741-BB56-990E04B0C731}" type="slidenum">
              <a:t>32</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0744535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2115139-E05C-4355-BD49-69AFCBA37F17}" type="slidenum">
              <a:t>33</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Tree>
    <p:extLst>
      <p:ext uri="{BB962C8B-B14F-4D97-AF65-F5344CB8AC3E}">
        <p14:creationId xmlns:p14="http://schemas.microsoft.com/office/powerpoint/2010/main" val="19659199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CBCAFD2-065E-4DDB-8235-163A288409BE}" type="slidenum">
              <a:t>34</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CF3AD18-7262-4831-BF5C-2A0719DCF7AE}" type="slidenum">
              <a:t>34</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19915080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A60AA5A-AA4B-4165-8874-79CC5220E25F}" type="slidenum">
              <a:t>35</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835" y="744477"/>
            <a:ext cx="4965841" cy="372419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Tree>
    <p:extLst>
      <p:ext uri="{BB962C8B-B14F-4D97-AF65-F5344CB8AC3E}">
        <p14:creationId xmlns:p14="http://schemas.microsoft.com/office/powerpoint/2010/main" val="6115624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09FF46C-8E12-4B2F-9ACF-1B0090819FF4}" type="slidenum">
              <a:t>36</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835" y="744477"/>
            <a:ext cx="4965841" cy="372419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Tree>
    <p:extLst>
      <p:ext uri="{BB962C8B-B14F-4D97-AF65-F5344CB8AC3E}">
        <p14:creationId xmlns:p14="http://schemas.microsoft.com/office/powerpoint/2010/main" val="8338044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9D2F9EC-E830-47FD-8DBA-90ADFCB02AEB}" type="slidenum">
              <a:t>10</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9B5DA7F-18E7-4D82-AC9F-E4221FA32259}" type="slidenum">
              <a:t>10</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8069747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B4913E7-0E17-41E9-B516-F719565601CC}" type="slidenum">
              <a:t>37</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703EA6E-FB48-4250-A7AA-7A5DF7ABA444}" type="slidenum">
              <a:t>37</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3505942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DF8D959-AE92-46D8-8BBC-AC025EB6AB06}" type="slidenum">
              <a:t>38</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D8804B4-F075-486C-8FDF-B18B49C5DF90}" type="slidenum">
              <a:t>38</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41202796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51FD05B7-39F8-4376-ADC8-FC9BD55B9871}" type="slidenum">
              <a:t>39</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835" y="744477"/>
            <a:ext cx="4965841" cy="372419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59D6954-2A86-4BFF-817A-C38CBE97D450}" type="slidenum">
              <a:t>39</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08971091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646591A-85B5-49A9-AB7E-7B0D23479324}" type="slidenum">
              <a:t>40</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99ED69B-B6F8-497B-96B4-B98071A998F1}" type="slidenum">
              <a:t>40</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7102455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6E29BAB-1DAF-4011-B130-2074ADA485B3}" type="slidenum">
              <a:t>41</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BBCB4FF-0891-493A-98CE-173B5BE3A2B7}" type="slidenum">
              <a:t>41</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8529857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BB7D06A-AA71-4C6F-964C-664DFAA068E1}" type="slidenum">
              <a:t>42</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7EFA2C8F-3A31-4140-9478-59EBB4C8B74E}" type="slidenum">
              <a:t>42</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7380245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4178A3B-FBB1-4F9E-BB48-B8F7D226F08B}" type="slidenum">
              <a:t>43</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7042AE0-A3B3-4056-8F6D-684ED3FFECFB}" type="slidenum">
              <a:t>43</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41049420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74CB1CE-99BC-40FB-9392-50ED00025CA2}" type="slidenum">
              <a:t>44</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FEB3498-D49D-4344-8091-EC6780793444}" type="slidenum">
              <a:t>44</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4977413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75CAFEB-C915-46CC-91EB-0DE4E16E147C}" type="slidenum">
              <a:t>45</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B9E11C9-63EB-420F-9F9E-ABF76782080A}" type="slidenum">
              <a:t>45</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3975149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AFF4527-50FE-49E2-89FE-E47E5D902697}" type="slidenum">
              <a:t>46</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55B248B6-1E0C-488F-BDB8-74D1AB1D4685}" type="slidenum">
              <a:t>46</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41432571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65AA83E-8E07-4D12-9C1F-FC22DD89B221}" type="slidenum">
              <a:t>11</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5654B41-34FC-4D2C-941C-1A34E90E83EE}" type="slidenum">
              <a:t>11</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6716141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0527227-4A23-4C0D-84F0-0A5C6BD0FB99}" type="slidenum">
              <a:t>47</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EF7DBBD-9268-4314-AF98-016E75651374}" type="slidenum">
              <a:t>47</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2555618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D3C383B-DFFE-47DA-B0B9-088C41CDA74B}" type="slidenum">
              <a:t>48</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7CFEB26-06FD-4B53-8267-9B29166637D6}" type="slidenum">
              <a:t>48</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9486492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egnaposto immagine diapositiva 1"/>
          <p:cNvSpPr>
            <a:spLocks noGrp="1" noRot="1" noChangeAspect="1" noTextEdit="1"/>
          </p:cNvSpPr>
          <p:nvPr>
            <p:ph type="sldImg"/>
          </p:nvPr>
        </p:nvSpPr>
        <p:spPr>
          <a:xfrm>
            <a:off x="915988" y="744538"/>
            <a:ext cx="4965700" cy="3724275"/>
          </a:xfrm>
          <a:ln/>
        </p:spPr>
      </p:sp>
      <p:sp>
        <p:nvSpPr>
          <p:cNvPr id="11267" name="Segnaposto note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it-IT" altLang="it-IT" smtClean="0"/>
          </a:p>
        </p:txBody>
      </p:sp>
      <p:sp>
        <p:nvSpPr>
          <p:cNvPr id="11268" name="Segnaposto numero diapositiva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entury Gothic" panose="020B0502020202020204" pitchFamily="34" charset="0"/>
              </a:defRPr>
            </a:lvl1pPr>
            <a:lvl2pPr marL="742950" indent="-285750">
              <a:defRPr sz="2400">
                <a:solidFill>
                  <a:schemeClr val="tx1"/>
                </a:solidFill>
                <a:latin typeface="Century Gothic" panose="020B0502020202020204" pitchFamily="34" charset="0"/>
              </a:defRPr>
            </a:lvl2pPr>
            <a:lvl3pPr marL="1143000" indent="-228600">
              <a:defRPr sz="2400">
                <a:solidFill>
                  <a:schemeClr val="tx1"/>
                </a:solidFill>
                <a:latin typeface="Century Gothic" panose="020B0502020202020204" pitchFamily="34" charset="0"/>
              </a:defRPr>
            </a:lvl3pPr>
            <a:lvl4pPr marL="1600200" indent="-228600">
              <a:defRPr sz="2400">
                <a:solidFill>
                  <a:schemeClr val="tx1"/>
                </a:solidFill>
                <a:latin typeface="Century Gothic" panose="020B0502020202020204" pitchFamily="34" charset="0"/>
              </a:defRPr>
            </a:lvl4pPr>
            <a:lvl5pPr marL="2057400" indent="-228600">
              <a:defRPr sz="2400">
                <a:solidFill>
                  <a:schemeClr val="tx1"/>
                </a:solidFill>
                <a:latin typeface="Century Gothic" panose="020B0502020202020204" pitchFamily="34" charset="0"/>
              </a:defRPr>
            </a:lvl5pPr>
            <a:lvl6pPr marL="2514600" indent="-228600" eaLnBrk="0" fontAlgn="base" hangingPunct="0">
              <a:spcBef>
                <a:spcPct val="0"/>
              </a:spcBef>
              <a:spcAft>
                <a:spcPct val="0"/>
              </a:spcAft>
              <a:defRPr sz="2400">
                <a:solidFill>
                  <a:schemeClr val="tx1"/>
                </a:solidFill>
                <a:latin typeface="Century Gothic" panose="020B0502020202020204" pitchFamily="34" charset="0"/>
              </a:defRPr>
            </a:lvl6pPr>
            <a:lvl7pPr marL="2971800" indent="-228600" eaLnBrk="0" fontAlgn="base" hangingPunct="0">
              <a:spcBef>
                <a:spcPct val="0"/>
              </a:spcBef>
              <a:spcAft>
                <a:spcPct val="0"/>
              </a:spcAft>
              <a:defRPr sz="2400">
                <a:solidFill>
                  <a:schemeClr val="tx1"/>
                </a:solidFill>
                <a:latin typeface="Century Gothic" panose="020B0502020202020204" pitchFamily="34" charset="0"/>
              </a:defRPr>
            </a:lvl7pPr>
            <a:lvl8pPr marL="3429000" indent="-228600" eaLnBrk="0" fontAlgn="base" hangingPunct="0">
              <a:spcBef>
                <a:spcPct val="0"/>
              </a:spcBef>
              <a:spcAft>
                <a:spcPct val="0"/>
              </a:spcAft>
              <a:defRPr sz="2400">
                <a:solidFill>
                  <a:schemeClr val="tx1"/>
                </a:solidFill>
                <a:latin typeface="Century Gothic" panose="020B0502020202020204" pitchFamily="34" charset="0"/>
              </a:defRPr>
            </a:lvl8pPr>
            <a:lvl9pPr marL="3886200" indent="-228600" eaLnBrk="0" fontAlgn="base" hangingPunct="0">
              <a:spcBef>
                <a:spcPct val="0"/>
              </a:spcBef>
              <a:spcAft>
                <a:spcPct val="0"/>
              </a:spcAft>
              <a:defRPr sz="2400">
                <a:solidFill>
                  <a:schemeClr val="tx1"/>
                </a:solidFill>
                <a:latin typeface="Century Gothic" panose="020B0502020202020204" pitchFamily="34" charset="0"/>
              </a:defRPr>
            </a:lvl9pPr>
          </a:lstStyle>
          <a:p>
            <a:fld id="{415A2F3F-2405-46A3-89BA-72AF35920178}" type="slidenum">
              <a:rPr lang="it-IT" altLang="it-IT" sz="1200" smtClean="0">
                <a:solidFill>
                  <a:srgbClr val="000000"/>
                </a:solidFill>
                <a:latin typeface="Times New Roman" panose="02020603050405020304" pitchFamily="18" charset="0"/>
              </a:rPr>
              <a:pPr/>
              <a:t>49</a:t>
            </a:fld>
            <a:endParaRPr lang="it-IT" altLang="it-IT" sz="1200" smtClean="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32398351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egnaposto immagine diapositiva 1"/>
          <p:cNvSpPr>
            <a:spLocks noGrp="1" noRot="1" noChangeAspect="1" noTextEdit="1"/>
          </p:cNvSpPr>
          <p:nvPr>
            <p:ph type="sldImg"/>
          </p:nvPr>
        </p:nvSpPr>
        <p:spPr>
          <a:xfrm>
            <a:off x="915988" y="744538"/>
            <a:ext cx="4965700" cy="3724275"/>
          </a:xfrm>
          <a:ln/>
        </p:spPr>
      </p:sp>
      <p:sp>
        <p:nvSpPr>
          <p:cNvPr id="13315" name="Segnaposto note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it-IT" altLang="it-IT" smtClean="0"/>
          </a:p>
        </p:txBody>
      </p:sp>
      <p:sp>
        <p:nvSpPr>
          <p:cNvPr id="13316" name="Segnaposto numero diapositiva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entury Gothic" panose="020B0502020202020204" pitchFamily="34" charset="0"/>
              </a:defRPr>
            </a:lvl1pPr>
            <a:lvl2pPr marL="742950" indent="-285750">
              <a:defRPr sz="2400">
                <a:solidFill>
                  <a:schemeClr val="tx1"/>
                </a:solidFill>
                <a:latin typeface="Century Gothic" panose="020B0502020202020204" pitchFamily="34" charset="0"/>
              </a:defRPr>
            </a:lvl2pPr>
            <a:lvl3pPr marL="1143000" indent="-228600">
              <a:defRPr sz="2400">
                <a:solidFill>
                  <a:schemeClr val="tx1"/>
                </a:solidFill>
                <a:latin typeface="Century Gothic" panose="020B0502020202020204" pitchFamily="34" charset="0"/>
              </a:defRPr>
            </a:lvl3pPr>
            <a:lvl4pPr marL="1600200" indent="-228600">
              <a:defRPr sz="2400">
                <a:solidFill>
                  <a:schemeClr val="tx1"/>
                </a:solidFill>
                <a:latin typeface="Century Gothic" panose="020B0502020202020204" pitchFamily="34" charset="0"/>
              </a:defRPr>
            </a:lvl4pPr>
            <a:lvl5pPr marL="2057400" indent="-228600">
              <a:defRPr sz="2400">
                <a:solidFill>
                  <a:schemeClr val="tx1"/>
                </a:solidFill>
                <a:latin typeface="Century Gothic" panose="020B0502020202020204" pitchFamily="34" charset="0"/>
              </a:defRPr>
            </a:lvl5pPr>
            <a:lvl6pPr marL="2514600" indent="-228600" eaLnBrk="0" fontAlgn="base" hangingPunct="0">
              <a:spcBef>
                <a:spcPct val="0"/>
              </a:spcBef>
              <a:spcAft>
                <a:spcPct val="0"/>
              </a:spcAft>
              <a:defRPr sz="2400">
                <a:solidFill>
                  <a:schemeClr val="tx1"/>
                </a:solidFill>
                <a:latin typeface="Century Gothic" panose="020B0502020202020204" pitchFamily="34" charset="0"/>
              </a:defRPr>
            </a:lvl6pPr>
            <a:lvl7pPr marL="2971800" indent="-228600" eaLnBrk="0" fontAlgn="base" hangingPunct="0">
              <a:spcBef>
                <a:spcPct val="0"/>
              </a:spcBef>
              <a:spcAft>
                <a:spcPct val="0"/>
              </a:spcAft>
              <a:defRPr sz="2400">
                <a:solidFill>
                  <a:schemeClr val="tx1"/>
                </a:solidFill>
                <a:latin typeface="Century Gothic" panose="020B0502020202020204" pitchFamily="34" charset="0"/>
              </a:defRPr>
            </a:lvl7pPr>
            <a:lvl8pPr marL="3429000" indent="-228600" eaLnBrk="0" fontAlgn="base" hangingPunct="0">
              <a:spcBef>
                <a:spcPct val="0"/>
              </a:spcBef>
              <a:spcAft>
                <a:spcPct val="0"/>
              </a:spcAft>
              <a:defRPr sz="2400">
                <a:solidFill>
                  <a:schemeClr val="tx1"/>
                </a:solidFill>
                <a:latin typeface="Century Gothic" panose="020B0502020202020204" pitchFamily="34" charset="0"/>
              </a:defRPr>
            </a:lvl8pPr>
            <a:lvl9pPr marL="3886200" indent="-228600" eaLnBrk="0" fontAlgn="base" hangingPunct="0">
              <a:spcBef>
                <a:spcPct val="0"/>
              </a:spcBef>
              <a:spcAft>
                <a:spcPct val="0"/>
              </a:spcAft>
              <a:defRPr sz="2400">
                <a:solidFill>
                  <a:schemeClr val="tx1"/>
                </a:solidFill>
                <a:latin typeface="Century Gothic" panose="020B0502020202020204" pitchFamily="34" charset="0"/>
              </a:defRPr>
            </a:lvl9pPr>
          </a:lstStyle>
          <a:p>
            <a:fld id="{0C19EA2E-2C8A-471C-86DB-F528155DF4DE}" type="slidenum">
              <a:rPr lang="it-IT" altLang="it-IT" sz="1200" smtClean="0">
                <a:solidFill>
                  <a:srgbClr val="000000"/>
                </a:solidFill>
                <a:latin typeface="Times New Roman" panose="02020603050405020304" pitchFamily="18" charset="0"/>
              </a:rPr>
              <a:pPr/>
              <a:t>50</a:t>
            </a:fld>
            <a:endParaRPr lang="it-IT" altLang="it-IT" sz="1200" smtClean="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8559145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egnaposto immagine diapositiva 1"/>
          <p:cNvSpPr>
            <a:spLocks noGrp="1" noRot="1" noChangeAspect="1" noTextEdit="1"/>
          </p:cNvSpPr>
          <p:nvPr>
            <p:ph type="sldImg"/>
          </p:nvPr>
        </p:nvSpPr>
        <p:spPr>
          <a:xfrm>
            <a:off x="915988" y="744538"/>
            <a:ext cx="4965700" cy="3724275"/>
          </a:xfrm>
          <a:ln/>
        </p:spPr>
      </p:sp>
      <p:sp>
        <p:nvSpPr>
          <p:cNvPr id="15363" name="Segnaposto note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it-IT" altLang="it-IT" smtClean="0"/>
          </a:p>
        </p:txBody>
      </p:sp>
      <p:sp>
        <p:nvSpPr>
          <p:cNvPr id="15364" name="Segnaposto numero diapositiva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entury Gothic" panose="020B0502020202020204" pitchFamily="34" charset="0"/>
              </a:defRPr>
            </a:lvl1pPr>
            <a:lvl2pPr marL="742950" indent="-285750">
              <a:defRPr sz="2400">
                <a:solidFill>
                  <a:schemeClr val="tx1"/>
                </a:solidFill>
                <a:latin typeface="Century Gothic" panose="020B0502020202020204" pitchFamily="34" charset="0"/>
              </a:defRPr>
            </a:lvl2pPr>
            <a:lvl3pPr marL="1143000" indent="-228600">
              <a:defRPr sz="2400">
                <a:solidFill>
                  <a:schemeClr val="tx1"/>
                </a:solidFill>
                <a:latin typeface="Century Gothic" panose="020B0502020202020204" pitchFamily="34" charset="0"/>
              </a:defRPr>
            </a:lvl3pPr>
            <a:lvl4pPr marL="1600200" indent="-228600">
              <a:defRPr sz="2400">
                <a:solidFill>
                  <a:schemeClr val="tx1"/>
                </a:solidFill>
                <a:latin typeface="Century Gothic" panose="020B0502020202020204" pitchFamily="34" charset="0"/>
              </a:defRPr>
            </a:lvl4pPr>
            <a:lvl5pPr marL="2057400" indent="-228600">
              <a:defRPr sz="2400">
                <a:solidFill>
                  <a:schemeClr val="tx1"/>
                </a:solidFill>
                <a:latin typeface="Century Gothic" panose="020B0502020202020204" pitchFamily="34" charset="0"/>
              </a:defRPr>
            </a:lvl5pPr>
            <a:lvl6pPr marL="2514600" indent="-228600" eaLnBrk="0" fontAlgn="base" hangingPunct="0">
              <a:spcBef>
                <a:spcPct val="0"/>
              </a:spcBef>
              <a:spcAft>
                <a:spcPct val="0"/>
              </a:spcAft>
              <a:defRPr sz="2400">
                <a:solidFill>
                  <a:schemeClr val="tx1"/>
                </a:solidFill>
                <a:latin typeface="Century Gothic" panose="020B0502020202020204" pitchFamily="34" charset="0"/>
              </a:defRPr>
            </a:lvl6pPr>
            <a:lvl7pPr marL="2971800" indent="-228600" eaLnBrk="0" fontAlgn="base" hangingPunct="0">
              <a:spcBef>
                <a:spcPct val="0"/>
              </a:spcBef>
              <a:spcAft>
                <a:spcPct val="0"/>
              </a:spcAft>
              <a:defRPr sz="2400">
                <a:solidFill>
                  <a:schemeClr val="tx1"/>
                </a:solidFill>
                <a:latin typeface="Century Gothic" panose="020B0502020202020204" pitchFamily="34" charset="0"/>
              </a:defRPr>
            </a:lvl7pPr>
            <a:lvl8pPr marL="3429000" indent="-228600" eaLnBrk="0" fontAlgn="base" hangingPunct="0">
              <a:spcBef>
                <a:spcPct val="0"/>
              </a:spcBef>
              <a:spcAft>
                <a:spcPct val="0"/>
              </a:spcAft>
              <a:defRPr sz="2400">
                <a:solidFill>
                  <a:schemeClr val="tx1"/>
                </a:solidFill>
                <a:latin typeface="Century Gothic" panose="020B0502020202020204" pitchFamily="34" charset="0"/>
              </a:defRPr>
            </a:lvl8pPr>
            <a:lvl9pPr marL="3886200" indent="-228600" eaLnBrk="0" fontAlgn="base" hangingPunct="0">
              <a:spcBef>
                <a:spcPct val="0"/>
              </a:spcBef>
              <a:spcAft>
                <a:spcPct val="0"/>
              </a:spcAft>
              <a:defRPr sz="2400">
                <a:solidFill>
                  <a:schemeClr val="tx1"/>
                </a:solidFill>
                <a:latin typeface="Century Gothic" panose="020B0502020202020204" pitchFamily="34" charset="0"/>
              </a:defRPr>
            </a:lvl9pPr>
          </a:lstStyle>
          <a:p>
            <a:fld id="{571958B3-66EC-40A7-8A57-82EF220978CB}" type="slidenum">
              <a:rPr lang="it-IT" altLang="it-IT" sz="1200" smtClean="0">
                <a:solidFill>
                  <a:srgbClr val="000000"/>
                </a:solidFill>
                <a:latin typeface="Times New Roman" panose="02020603050405020304" pitchFamily="18" charset="0"/>
              </a:rPr>
              <a:pPr/>
              <a:t>51</a:t>
            </a:fld>
            <a:endParaRPr lang="it-IT" altLang="it-IT" sz="1200" smtClean="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342762974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egnaposto immagine diapositiva 1"/>
          <p:cNvSpPr>
            <a:spLocks noGrp="1" noRot="1" noChangeAspect="1" noTextEdit="1"/>
          </p:cNvSpPr>
          <p:nvPr>
            <p:ph type="sldImg"/>
          </p:nvPr>
        </p:nvSpPr>
        <p:spPr>
          <a:xfrm>
            <a:off x="915988" y="744538"/>
            <a:ext cx="4965700" cy="3724275"/>
          </a:xfrm>
          <a:ln/>
        </p:spPr>
      </p:sp>
      <p:sp>
        <p:nvSpPr>
          <p:cNvPr id="17411" name="Segnaposto note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it-IT" altLang="it-IT" smtClean="0"/>
          </a:p>
        </p:txBody>
      </p:sp>
      <p:sp>
        <p:nvSpPr>
          <p:cNvPr id="17412" name="Segnaposto numero diapositiva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entury Gothic" panose="020B0502020202020204" pitchFamily="34" charset="0"/>
              </a:defRPr>
            </a:lvl1pPr>
            <a:lvl2pPr marL="742950" indent="-285750">
              <a:defRPr sz="2400">
                <a:solidFill>
                  <a:schemeClr val="tx1"/>
                </a:solidFill>
                <a:latin typeface="Century Gothic" panose="020B0502020202020204" pitchFamily="34" charset="0"/>
              </a:defRPr>
            </a:lvl2pPr>
            <a:lvl3pPr marL="1143000" indent="-228600">
              <a:defRPr sz="2400">
                <a:solidFill>
                  <a:schemeClr val="tx1"/>
                </a:solidFill>
                <a:latin typeface="Century Gothic" panose="020B0502020202020204" pitchFamily="34" charset="0"/>
              </a:defRPr>
            </a:lvl3pPr>
            <a:lvl4pPr marL="1600200" indent="-228600">
              <a:defRPr sz="2400">
                <a:solidFill>
                  <a:schemeClr val="tx1"/>
                </a:solidFill>
                <a:latin typeface="Century Gothic" panose="020B0502020202020204" pitchFamily="34" charset="0"/>
              </a:defRPr>
            </a:lvl4pPr>
            <a:lvl5pPr marL="2057400" indent="-228600">
              <a:defRPr sz="2400">
                <a:solidFill>
                  <a:schemeClr val="tx1"/>
                </a:solidFill>
                <a:latin typeface="Century Gothic" panose="020B0502020202020204" pitchFamily="34" charset="0"/>
              </a:defRPr>
            </a:lvl5pPr>
            <a:lvl6pPr marL="2514600" indent="-228600" eaLnBrk="0" fontAlgn="base" hangingPunct="0">
              <a:spcBef>
                <a:spcPct val="0"/>
              </a:spcBef>
              <a:spcAft>
                <a:spcPct val="0"/>
              </a:spcAft>
              <a:defRPr sz="2400">
                <a:solidFill>
                  <a:schemeClr val="tx1"/>
                </a:solidFill>
                <a:latin typeface="Century Gothic" panose="020B0502020202020204" pitchFamily="34" charset="0"/>
              </a:defRPr>
            </a:lvl6pPr>
            <a:lvl7pPr marL="2971800" indent="-228600" eaLnBrk="0" fontAlgn="base" hangingPunct="0">
              <a:spcBef>
                <a:spcPct val="0"/>
              </a:spcBef>
              <a:spcAft>
                <a:spcPct val="0"/>
              </a:spcAft>
              <a:defRPr sz="2400">
                <a:solidFill>
                  <a:schemeClr val="tx1"/>
                </a:solidFill>
                <a:latin typeface="Century Gothic" panose="020B0502020202020204" pitchFamily="34" charset="0"/>
              </a:defRPr>
            </a:lvl7pPr>
            <a:lvl8pPr marL="3429000" indent="-228600" eaLnBrk="0" fontAlgn="base" hangingPunct="0">
              <a:spcBef>
                <a:spcPct val="0"/>
              </a:spcBef>
              <a:spcAft>
                <a:spcPct val="0"/>
              </a:spcAft>
              <a:defRPr sz="2400">
                <a:solidFill>
                  <a:schemeClr val="tx1"/>
                </a:solidFill>
                <a:latin typeface="Century Gothic" panose="020B0502020202020204" pitchFamily="34" charset="0"/>
              </a:defRPr>
            </a:lvl8pPr>
            <a:lvl9pPr marL="3886200" indent="-228600" eaLnBrk="0" fontAlgn="base" hangingPunct="0">
              <a:spcBef>
                <a:spcPct val="0"/>
              </a:spcBef>
              <a:spcAft>
                <a:spcPct val="0"/>
              </a:spcAft>
              <a:defRPr sz="2400">
                <a:solidFill>
                  <a:schemeClr val="tx1"/>
                </a:solidFill>
                <a:latin typeface="Century Gothic" panose="020B0502020202020204" pitchFamily="34" charset="0"/>
              </a:defRPr>
            </a:lvl9pPr>
          </a:lstStyle>
          <a:p>
            <a:fld id="{17F0CEEF-314F-48BA-846B-6FAAFE6455EA}" type="slidenum">
              <a:rPr lang="it-IT" altLang="it-IT" sz="1200" smtClean="0">
                <a:solidFill>
                  <a:srgbClr val="000000"/>
                </a:solidFill>
                <a:latin typeface="Times New Roman" panose="02020603050405020304" pitchFamily="18" charset="0"/>
              </a:rPr>
              <a:pPr/>
              <a:t>52</a:t>
            </a:fld>
            <a:endParaRPr lang="it-IT" altLang="it-IT" sz="1200" smtClean="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25047223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E0E81FF-5B4C-409E-BE61-B38C6D990548}" type="slidenum">
              <a:t>53</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CE83893-D8F2-4A29-ABC3-5EE0F4C61276}" type="slidenum">
              <a:t>53</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7935144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BCD5302-1DA2-4B1E-89EF-AEFC8DF2A210}" type="slidenum">
              <a:t>12</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077DB38-CC92-4800-A9AF-FE01A4E350B8}" type="slidenum">
              <a:t>12</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36255853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4EE4F98-DE29-4961-8BF1-3C3CF69311A7}" type="slidenum">
              <a:t>13</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Tree>
    <p:extLst>
      <p:ext uri="{BB962C8B-B14F-4D97-AF65-F5344CB8AC3E}">
        <p14:creationId xmlns:p14="http://schemas.microsoft.com/office/powerpoint/2010/main" val="28936343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6758346-52A9-4C12-8653-463EC753017B}" type="slidenum">
              <a:t>14</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ADD45D8-49AA-44E3-8B59-E677149AC7D3}" type="slidenum">
              <a:t>14</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169433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A4150BC-005D-4FBF-BA5D-69575E3BDC21}" type="slidenum">
              <a:t>15</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988" y="744538"/>
            <a:ext cx="4965700" cy="372427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D9F89C8C-5B77-4F79-9B44-953C87CF0175}" type="slidenum">
              <a:t>15</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15624357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numero diapositiva 7"/>
          <p:cNvSpPr txBox="1"/>
          <p:nvPr/>
        </p:nvSpPr>
        <p:spPr>
          <a:xfrm>
            <a:off x="3849477" y="9432721"/>
            <a:ext cx="2942996" cy="497159"/>
          </a:xfrm>
          <a:prstGeom prst="rect">
            <a:avLst/>
          </a:prstGeom>
          <a:noFill/>
          <a:ln cap="flat">
            <a:noFill/>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C5AE1A8-EBEA-4005-BC4D-C7B663D7808B}" type="slidenum">
              <a:t>16</a:t>
            </a:fld>
            <a:endParaRPr lang="en-GB" sz="1200" b="0" i="0" u="none" strike="noStrike" kern="1200" cap="none" spc="0" baseline="0">
              <a:solidFill>
                <a:srgbClr val="000000"/>
              </a:solidFill>
              <a:uFillTx/>
              <a:latin typeface="Arial" pitchFamily="34"/>
              <a:ea typeface="Arial" pitchFamily="34"/>
              <a:cs typeface="Arial" pitchFamily="34"/>
            </a:endParaRPr>
          </a:p>
        </p:txBody>
      </p:sp>
      <p:sp>
        <p:nvSpPr>
          <p:cNvPr id="3" name="Segnaposto immagine diapositiva 1"/>
          <p:cNvSpPr>
            <a:spLocks noGrp="1" noRot="1" noChangeAspect="1"/>
          </p:cNvSpPr>
          <p:nvPr>
            <p:ph type="sldImg"/>
          </p:nvPr>
        </p:nvSpPr>
        <p:spPr>
          <a:xfrm>
            <a:off x="915835" y="744477"/>
            <a:ext cx="4965841" cy="3724195"/>
          </a:xfrm>
          <a:solidFill>
            <a:srgbClr val="CFE7F5"/>
          </a:solidFill>
          <a:ln w="25402">
            <a:solidFill>
              <a:srgbClr val="808080"/>
            </a:solidFill>
            <a:prstDash val="solid"/>
          </a:ln>
        </p:spPr>
      </p:sp>
      <p:sp>
        <p:nvSpPr>
          <p:cNvPr id="4" name="Segnaposto note 2"/>
          <p:cNvSpPr txBox="1">
            <a:spLocks noGrp="1"/>
          </p:cNvSpPr>
          <p:nvPr>
            <p:ph type="body" sz="quarter" idx="1"/>
          </p:nvPr>
        </p:nvSpPr>
        <p:spPr>
          <a:xfrm>
            <a:off x="677881" y="4716356"/>
            <a:ext cx="5438878" cy="4471196"/>
          </a:xfrm>
        </p:spPr>
        <p:txBody>
          <a:bodyPr/>
          <a:lstStyle/>
          <a:p>
            <a:endParaRPr lang="it-IT"/>
          </a:p>
        </p:txBody>
      </p:sp>
      <p:sp>
        <p:nvSpPr>
          <p:cNvPr id="5" name="Segnaposto numero diapositiva 3"/>
          <p:cNvSpPr/>
          <p:nvPr/>
        </p:nvSpPr>
        <p:spPr>
          <a:xfrm>
            <a:off x="3849843" y="9433078"/>
            <a:ext cx="2942996" cy="4968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1796" tIns="45720" rIns="91796" bIns="45720" anchor="b"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37C4151-F119-4575-A131-70151CC70811}" type="slidenum">
              <a:t>16</a:t>
            </a:fld>
            <a:endParaRPr lang="it-IT" sz="1200" b="0" i="0" u="none" strike="noStrike" kern="1200" cap="none" spc="0" baseline="0">
              <a:solidFill>
                <a:srgbClr val="000000"/>
              </a:solidFill>
              <a:uFillTx/>
              <a:latin typeface="Times New Roman" pitchFamily="18"/>
              <a:ea typeface="Arial" pitchFamily="34"/>
              <a:cs typeface="Arial" pitchFamily="34"/>
            </a:endParaRPr>
          </a:p>
        </p:txBody>
      </p:sp>
    </p:spTree>
    <p:extLst>
      <p:ext uri="{BB962C8B-B14F-4D97-AF65-F5344CB8AC3E}">
        <p14:creationId xmlns:p14="http://schemas.microsoft.com/office/powerpoint/2010/main" val="29129029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1.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6.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2.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3.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4.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5.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6.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7.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8.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0.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3.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4.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5.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6.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7.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8.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9.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1.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4.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5.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6.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7.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8.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9.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0.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2.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5.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6.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7.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8.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9.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00.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1.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3.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6.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7.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8.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9.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0.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1.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2.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4.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7.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8.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1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0.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1.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5.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28.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29.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1.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2.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3.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4.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39.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0.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1.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2.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3.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4.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5.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7.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9.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0.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1.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3.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4.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5.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6.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8.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9.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0.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1.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2.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3.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4.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5.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6.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7.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9.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0.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1.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2.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3.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4.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5.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6.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7.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8.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0.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1.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3.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4.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5.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6.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7.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8.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9.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1.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3.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4.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5.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7.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8.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9.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00.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2.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3.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4.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5.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6.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8.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9.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0.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1.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3.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4.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5.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16.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17.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18.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19.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0.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1.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2.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4.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5.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27.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28.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29.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0.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1.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2.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3.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5.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38.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39.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0.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1.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2.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3.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4.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6.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8.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49.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0.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2.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3.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4.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5.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7.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8.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9.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0.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1.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2.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3.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4.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5.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6.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8.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9.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0.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1.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2.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3.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4.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5.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6.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7.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9.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0.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2.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3.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4.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5.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6.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7.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8.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0.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3.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4.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5.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6.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7.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8.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9.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0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1.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3.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4.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5.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7.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8.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9.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0.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2.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3.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4.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5.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6.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7.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8.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9.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0.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1.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3.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4.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5.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26.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27.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28.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29.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0.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1.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2.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4.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5.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37.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38.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39.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0.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1.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2.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3.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5.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7.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48.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49.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0.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1.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2.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3.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4.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6.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7.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8.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59.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0.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1.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2.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3.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4.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5.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7.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8.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9.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0.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1.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2.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3.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4.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5.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6.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8.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9.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0.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1.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2.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3.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4.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5.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6.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7.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9.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0.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1.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2.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3.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4.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5.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6.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7.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8.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00.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1.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2.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3.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E603EB-DDE7-4B25-8332-3D904D5EE7C3}" type="slidenum">
              <a:t>‹N›</a:t>
            </a:fld>
            <a:endParaRPr lang="it-IT"/>
          </a:p>
        </p:txBody>
      </p:sp>
    </p:spTree>
    <p:extLst>
      <p:ext uri="{BB962C8B-B14F-4D97-AF65-F5344CB8AC3E}">
        <p14:creationId xmlns:p14="http://schemas.microsoft.com/office/powerpoint/2010/main" val="12936584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F41AF0F-F89E-411A-994F-95C8FC04CAB5}" type="slidenum">
              <a:t>‹N›</a:t>
            </a:fld>
            <a:endParaRPr lang="it-IT"/>
          </a:p>
        </p:txBody>
      </p:sp>
    </p:spTree>
    <p:extLst>
      <p:ext uri="{BB962C8B-B14F-4D97-AF65-F5344CB8AC3E}">
        <p14:creationId xmlns:p14="http://schemas.microsoft.com/office/powerpoint/2010/main" val="2505972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B1BC3A-6E85-489D-A90D-8B9F9F3D20CC}" type="slidenum">
              <a:t>‹N›</a:t>
            </a:fld>
            <a:endParaRPr lang="it-IT"/>
          </a:p>
        </p:txBody>
      </p:sp>
    </p:spTree>
    <p:extLst>
      <p:ext uri="{BB962C8B-B14F-4D97-AF65-F5344CB8AC3E}">
        <p14:creationId xmlns:p14="http://schemas.microsoft.com/office/powerpoint/2010/main" val="2569359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8C5CBD-9F68-4C9D-B4E2-24B291202D3E}" type="slidenum">
              <a:t>‹N›</a:t>
            </a:fld>
            <a:endParaRPr lang="it-IT"/>
          </a:p>
        </p:txBody>
      </p:sp>
    </p:spTree>
    <p:extLst>
      <p:ext uri="{BB962C8B-B14F-4D97-AF65-F5344CB8AC3E}">
        <p14:creationId xmlns:p14="http://schemas.microsoft.com/office/powerpoint/2010/main" val="11328473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050ED4-E080-4768-AFB8-B8C8FAED8AB6}" type="slidenum">
              <a:t>‹N›</a:t>
            </a:fld>
            <a:endParaRPr lang="it-IT"/>
          </a:p>
        </p:txBody>
      </p:sp>
    </p:spTree>
    <p:extLst>
      <p:ext uri="{BB962C8B-B14F-4D97-AF65-F5344CB8AC3E}">
        <p14:creationId xmlns:p14="http://schemas.microsoft.com/office/powerpoint/2010/main" val="20584594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F7A7C21-E793-4E1F-AE65-E9386D854AAE}" type="slidenum">
              <a:t>‹N›</a:t>
            </a:fld>
            <a:endParaRPr lang="it-IT"/>
          </a:p>
        </p:txBody>
      </p:sp>
    </p:spTree>
    <p:extLst>
      <p:ext uri="{BB962C8B-B14F-4D97-AF65-F5344CB8AC3E}">
        <p14:creationId xmlns:p14="http://schemas.microsoft.com/office/powerpoint/2010/main" val="2991035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CD9E2A9-8D39-4E30-8B93-441BEF8E3D93}" type="slidenum">
              <a:t>‹N›</a:t>
            </a:fld>
            <a:endParaRPr lang="it-IT"/>
          </a:p>
        </p:txBody>
      </p:sp>
    </p:spTree>
    <p:extLst>
      <p:ext uri="{BB962C8B-B14F-4D97-AF65-F5344CB8AC3E}">
        <p14:creationId xmlns:p14="http://schemas.microsoft.com/office/powerpoint/2010/main" val="991230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62A26B7-6548-4225-899C-51C0BDAA63BD}" type="slidenum">
              <a:t>‹N›</a:t>
            </a:fld>
            <a:endParaRPr lang="it-IT"/>
          </a:p>
        </p:txBody>
      </p:sp>
    </p:spTree>
    <p:extLst>
      <p:ext uri="{BB962C8B-B14F-4D97-AF65-F5344CB8AC3E}">
        <p14:creationId xmlns:p14="http://schemas.microsoft.com/office/powerpoint/2010/main" val="2332077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A816D6-A549-4D99-84C4-5B582354B39E}" type="slidenum">
              <a:t>‹N›</a:t>
            </a:fld>
            <a:endParaRPr lang="it-IT"/>
          </a:p>
        </p:txBody>
      </p:sp>
    </p:spTree>
    <p:extLst>
      <p:ext uri="{BB962C8B-B14F-4D97-AF65-F5344CB8AC3E}">
        <p14:creationId xmlns:p14="http://schemas.microsoft.com/office/powerpoint/2010/main" val="1100024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8E582DBE-F2E5-49B3-B4F0-02DCA714905E}" type="slidenum">
              <a:t>‹N›</a:t>
            </a:fld>
            <a:endParaRPr lang="it-IT"/>
          </a:p>
        </p:txBody>
      </p:sp>
    </p:spTree>
    <p:extLst>
      <p:ext uri="{BB962C8B-B14F-4D97-AF65-F5344CB8AC3E}">
        <p14:creationId xmlns:p14="http://schemas.microsoft.com/office/powerpoint/2010/main" val="22512441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7B88620-FA4A-47DE-AE17-364087A33D90}" type="slidenum">
              <a:t>‹N›</a:t>
            </a:fld>
            <a:endParaRPr lang="it-IT"/>
          </a:p>
        </p:txBody>
      </p:sp>
    </p:spTree>
    <p:extLst>
      <p:ext uri="{BB962C8B-B14F-4D97-AF65-F5344CB8AC3E}">
        <p14:creationId xmlns:p14="http://schemas.microsoft.com/office/powerpoint/2010/main" val="1907206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9CE74992-B8C5-482E-9067-89FDEE0E6E59}" type="slidenum">
              <a:t>‹N›</a:t>
            </a:fld>
            <a:endParaRPr lang="it-IT"/>
          </a:p>
        </p:txBody>
      </p:sp>
    </p:spTree>
    <p:extLst>
      <p:ext uri="{BB962C8B-B14F-4D97-AF65-F5344CB8AC3E}">
        <p14:creationId xmlns:p14="http://schemas.microsoft.com/office/powerpoint/2010/main" val="1299943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1B565B-3BEE-4F6E-A68D-E9F933AB0AC7}" type="slidenum">
              <a:t>‹N›</a:t>
            </a:fld>
            <a:endParaRPr lang="it-IT"/>
          </a:p>
        </p:txBody>
      </p:sp>
    </p:spTree>
    <p:extLst>
      <p:ext uri="{BB962C8B-B14F-4D97-AF65-F5344CB8AC3E}">
        <p14:creationId xmlns:p14="http://schemas.microsoft.com/office/powerpoint/2010/main" val="13644487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434B82-955D-49C5-99EB-64D07B15C642}" type="slidenum">
              <a:t>‹N›</a:t>
            </a:fld>
            <a:endParaRPr lang="it-IT"/>
          </a:p>
        </p:txBody>
      </p:sp>
    </p:spTree>
    <p:extLst>
      <p:ext uri="{BB962C8B-B14F-4D97-AF65-F5344CB8AC3E}">
        <p14:creationId xmlns:p14="http://schemas.microsoft.com/office/powerpoint/2010/main" val="18714110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EF1F91-5C3E-491E-968B-34E5D43B63E9}" type="slidenum">
              <a:t>‹N›</a:t>
            </a:fld>
            <a:endParaRPr lang="it-IT"/>
          </a:p>
        </p:txBody>
      </p:sp>
    </p:spTree>
    <p:extLst>
      <p:ext uri="{BB962C8B-B14F-4D97-AF65-F5344CB8AC3E}">
        <p14:creationId xmlns:p14="http://schemas.microsoft.com/office/powerpoint/2010/main" val="779197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472DC93-B5C4-4C2C-811F-2A296829C23B}" type="slidenum">
              <a:t>‹N›</a:t>
            </a:fld>
            <a:endParaRPr lang="it-IT"/>
          </a:p>
        </p:txBody>
      </p:sp>
    </p:spTree>
    <p:extLst>
      <p:ext uri="{BB962C8B-B14F-4D97-AF65-F5344CB8AC3E}">
        <p14:creationId xmlns:p14="http://schemas.microsoft.com/office/powerpoint/2010/main" val="3714704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5C9E6A4-5B15-404D-9D34-1CA6BE7A45A2}" type="slidenum">
              <a:t>‹N›</a:t>
            </a:fld>
            <a:endParaRPr lang="it-IT"/>
          </a:p>
        </p:txBody>
      </p:sp>
    </p:spTree>
    <p:extLst>
      <p:ext uri="{BB962C8B-B14F-4D97-AF65-F5344CB8AC3E}">
        <p14:creationId xmlns:p14="http://schemas.microsoft.com/office/powerpoint/2010/main" val="1986516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25D61EA-E246-44BD-915E-4B8F4C7DC555}" type="slidenum">
              <a:t>‹N›</a:t>
            </a:fld>
            <a:endParaRPr lang="it-IT"/>
          </a:p>
        </p:txBody>
      </p:sp>
    </p:spTree>
    <p:extLst>
      <p:ext uri="{BB962C8B-B14F-4D97-AF65-F5344CB8AC3E}">
        <p14:creationId xmlns:p14="http://schemas.microsoft.com/office/powerpoint/2010/main" val="3098460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45254C-18A2-40DC-822A-C086CB0D42CD}" type="slidenum">
              <a:t>‹N›</a:t>
            </a:fld>
            <a:endParaRPr lang="it-IT"/>
          </a:p>
        </p:txBody>
      </p:sp>
    </p:spTree>
    <p:extLst>
      <p:ext uri="{BB962C8B-B14F-4D97-AF65-F5344CB8AC3E}">
        <p14:creationId xmlns:p14="http://schemas.microsoft.com/office/powerpoint/2010/main" val="21681036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80D8623-876B-4045-8B66-74FB1AFB4F89}" type="slidenum">
              <a:t>‹N›</a:t>
            </a:fld>
            <a:endParaRPr lang="it-IT"/>
          </a:p>
        </p:txBody>
      </p:sp>
    </p:spTree>
    <p:extLst>
      <p:ext uri="{BB962C8B-B14F-4D97-AF65-F5344CB8AC3E}">
        <p14:creationId xmlns:p14="http://schemas.microsoft.com/office/powerpoint/2010/main" val="1279355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D83E364-09D9-4BD8-BB33-5359770583D8}" type="slidenum">
              <a:t>‹N›</a:t>
            </a:fld>
            <a:endParaRPr lang="it-IT"/>
          </a:p>
        </p:txBody>
      </p:sp>
    </p:spTree>
    <p:extLst>
      <p:ext uri="{BB962C8B-B14F-4D97-AF65-F5344CB8AC3E}">
        <p14:creationId xmlns:p14="http://schemas.microsoft.com/office/powerpoint/2010/main" val="2982141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10F9BFA-A147-42FE-A8B2-002F65074A5A}" type="slidenum">
              <a:t>‹N›</a:t>
            </a:fld>
            <a:endParaRPr lang="it-IT"/>
          </a:p>
        </p:txBody>
      </p:sp>
    </p:spTree>
    <p:extLst>
      <p:ext uri="{BB962C8B-B14F-4D97-AF65-F5344CB8AC3E}">
        <p14:creationId xmlns:p14="http://schemas.microsoft.com/office/powerpoint/2010/main" val="485072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E114C47-27B8-40EA-928F-61D8A36BEE57}" type="slidenum">
              <a:t>‹N›</a:t>
            </a:fld>
            <a:endParaRPr lang="it-IT"/>
          </a:p>
        </p:txBody>
      </p:sp>
    </p:spTree>
    <p:extLst>
      <p:ext uri="{BB962C8B-B14F-4D97-AF65-F5344CB8AC3E}">
        <p14:creationId xmlns:p14="http://schemas.microsoft.com/office/powerpoint/2010/main" val="28841790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F8ECA5B-B2C4-4992-B99E-D86402807213}" type="slidenum">
              <a:t>‹N›</a:t>
            </a:fld>
            <a:endParaRPr lang="it-IT"/>
          </a:p>
        </p:txBody>
      </p:sp>
    </p:spTree>
    <p:extLst>
      <p:ext uri="{BB962C8B-B14F-4D97-AF65-F5344CB8AC3E}">
        <p14:creationId xmlns:p14="http://schemas.microsoft.com/office/powerpoint/2010/main" val="1241287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6FEEE7-E2A9-4866-B71C-7297003068C2}" type="slidenum">
              <a:t>‹N›</a:t>
            </a:fld>
            <a:endParaRPr lang="it-IT"/>
          </a:p>
        </p:txBody>
      </p:sp>
    </p:spTree>
    <p:extLst>
      <p:ext uri="{BB962C8B-B14F-4D97-AF65-F5344CB8AC3E}">
        <p14:creationId xmlns:p14="http://schemas.microsoft.com/office/powerpoint/2010/main" val="18517063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89543D6-E2CF-4CCB-8E06-B5BC6BBB2A3B}" type="slidenum">
              <a:t>‹N›</a:t>
            </a:fld>
            <a:endParaRPr lang="it-IT"/>
          </a:p>
        </p:txBody>
      </p:sp>
    </p:spTree>
    <p:extLst>
      <p:ext uri="{BB962C8B-B14F-4D97-AF65-F5344CB8AC3E}">
        <p14:creationId xmlns:p14="http://schemas.microsoft.com/office/powerpoint/2010/main" val="1210659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2F937AF-9E87-4CBB-84D7-F74A8541963A}" type="slidenum">
              <a:t>‹N›</a:t>
            </a:fld>
            <a:endParaRPr lang="it-IT"/>
          </a:p>
        </p:txBody>
      </p:sp>
    </p:spTree>
    <p:extLst>
      <p:ext uri="{BB962C8B-B14F-4D97-AF65-F5344CB8AC3E}">
        <p14:creationId xmlns:p14="http://schemas.microsoft.com/office/powerpoint/2010/main" val="3482537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F818A0C-C93D-407A-B7E6-5B699067E99D}" type="slidenum">
              <a:t>‹N›</a:t>
            </a:fld>
            <a:endParaRPr lang="it-IT"/>
          </a:p>
        </p:txBody>
      </p:sp>
    </p:spTree>
    <p:extLst>
      <p:ext uri="{BB962C8B-B14F-4D97-AF65-F5344CB8AC3E}">
        <p14:creationId xmlns:p14="http://schemas.microsoft.com/office/powerpoint/2010/main" val="22557748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DCB0853-1015-4D85-B5D9-1907863BB4A6}" type="slidenum">
              <a:t>‹N›</a:t>
            </a:fld>
            <a:endParaRPr lang="it-IT"/>
          </a:p>
        </p:txBody>
      </p:sp>
    </p:spTree>
    <p:extLst>
      <p:ext uri="{BB962C8B-B14F-4D97-AF65-F5344CB8AC3E}">
        <p14:creationId xmlns:p14="http://schemas.microsoft.com/office/powerpoint/2010/main" val="1004142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84B216A-1099-4B50-9F6C-923BAC7F990C}" type="slidenum">
              <a:t>‹N›</a:t>
            </a:fld>
            <a:endParaRPr lang="it-IT"/>
          </a:p>
        </p:txBody>
      </p:sp>
    </p:spTree>
    <p:extLst>
      <p:ext uri="{BB962C8B-B14F-4D97-AF65-F5344CB8AC3E}">
        <p14:creationId xmlns:p14="http://schemas.microsoft.com/office/powerpoint/2010/main" val="4087787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79E7F27-76F0-44F4-A709-523D9C0A0AAB}" type="slidenum">
              <a:t>‹N›</a:t>
            </a:fld>
            <a:endParaRPr lang="it-IT"/>
          </a:p>
        </p:txBody>
      </p:sp>
    </p:spTree>
    <p:extLst>
      <p:ext uri="{BB962C8B-B14F-4D97-AF65-F5344CB8AC3E}">
        <p14:creationId xmlns:p14="http://schemas.microsoft.com/office/powerpoint/2010/main" val="875244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4E82D2-B50B-4839-A87B-39426CA30E03}" type="slidenum">
              <a:t>‹N›</a:t>
            </a:fld>
            <a:endParaRPr lang="it-IT"/>
          </a:p>
        </p:txBody>
      </p:sp>
    </p:spTree>
    <p:extLst>
      <p:ext uri="{BB962C8B-B14F-4D97-AF65-F5344CB8AC3E}">
        <p14:creationId xmlns:p14="http://schemas.microsoft.com/office/powerpoint/2010/main" val="39755645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4CF37BB-83D2-4C5C-A4DB-2F3335A1CBA2}" type="slidenum">
              <a:t>‹N›</a:t>
            </a:fld>
            <a:endParaRPr lang="it-IT"/>
          </a:p>
        </p:txBody>
      </p:sp>
    </p:spTree>
    <p:extLst>
      <p:ext uri="{BB962C8B-B14F-4D97-AF65-F5344CB8AC3E}">
        <p14:creationId xmlns:p14="http://schemas.microsoft.com/office/powerpoint/2010/main" val="3913650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1C3F2CD-3A8A-41AE-A185-2677EC8EAAE3}" type="slidenum">
              <a:t>‹N›</a:t>
            </a:fld>
            <a:endParaRPr lang="it-IT"/>
          </a:p>
        </p:txBody>
      </p:sp>
    </p:spTree>
    <p:extLst>
      <p:ext uri="{BB962C8B-B14F-4D97-AF65-F5344CB8AC3E}">
        <p14:creationId xmlns:p14="http://schemas.microsoft.com/office/powerpoint/2010/main" val="855097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D451F0E-1D96-4F81-BADB-7E4CA73F8CBB}" type="slidenum">
              <a:t>‹N›</a:t>
            </a:fld>
            <a:endParaRPr lang="it-IT"/>
          </a:p>
        </p:txBody>
      </p:sp>
    </p:spTree>
    <p:extLst>
      <p:ext uri="{BB962C8B-B14F-4D97-AF65-F5344CB8AC3E}">
        <p14:creationId xmlns:p14="http://schemas.microsoft.com/office/powerpoint/2010/main" val="1456138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60D7A46-B348-4A5F-ADA9-39DB67480D24}" type="slidenum">
              <a:t>‹N›</a:t>
            </a:fld>
            <a:endParaRPr lang="it-IT"/>
          </a:p>
        </p:txBody>
      </p:sp>
    </p:spTree>
    <p:extLst>
      <p:ext uri="{BB962C8B-B14F-4D97-AF65-F5344CB8AC3E}">
        <p14:creationId xmlns:p14="http://schemas.microsoft.com/office/powerpoint/2010/main" val="1101035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B3C44D9-35A4-4DB7-B9A7-A6DF5D411477}" type="slidenum">
              <a:t>‹N›</a:t>
            </a:fld>
            <a:endParaRPr lang="it-IT"/>
          </a:p>
        </p:txBody>
      </p:sp>
    </p:spTree>
    <p:extLst>
      <p:ext uri="{BB962C8B-B14F-4D97-AF65-F5344CB8AC3E}">
        <p14:creationId xmlns:p14="http://schemas.microsoft.com/office/powerpoint/2010/main" val="29716099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80FB75A-3BAC-471F-89C3-79D54992109E}" type="slidenum">
              <a:t>‹N›</a:t>
            </a:fld>
            <a:endParaRPr lang="it-IT"/>
          </a:p>
        </p:txBody>
      </p:sp>
    </p:spTree>
    <p:extLst>
      <p:ext uri="{BB962C8B-B14F-4D97-AF65-F5344CB8AC3E}">
        <p14:creationId xmlns:p14="http://schemas.microsoft.com/office/powerpoint/2010/main" val="19258503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B98FCFB-7CF0-4C1F-8908-A0C6091D941C}" type="slidenum">
              <a:t>‹N›</a:t>
            </a:fld>
            <a:endParaRPr lang="it-IT"/>
          </a:p>
        </p:txBody>
      </p:sp>
    </p:spTree>
    <p:extLst>
      <p:ext uri="{BB962C8B-B14F-4D97-AF65-F5344CB8AC3E}">
        <p14:creationId xmlns:p14="http://schemas.microsoft.com/office/powerpoint/2010/main" val="124330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BF1D39-CC6C-4EC7-A8D0-952806F3C7FD}" type="slidenum">
              <a:t>‹N›</a:t>
            </a:fld>
            <a:endParaRPr lang="it-IT"/>
          </a:p>
        </p:txBody>
      </p:sp>
    </p:spTree>
    <p:extLst>
      <p:ext uri="{BB962C8B-B14F-4D97-AF65-F5344CB8AC3E}">
        <p14:creationId xmlns:p14="http://schemas.microsoft.com/office/powerpoint/2010/main" val="521719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F6AF94C-FF55-4BF1-90BF-D600F1A4CC9B}" type="slidenum">
              <a:t>‹N›</a:t>
            </a:fld>
            <a:endParaRPr lang="it-IT"/>
          </a:p>
        </p:txBody>
      </p:sp>
    </p:spTree>
    <p:extLst>
      <p:ext uri="{BB962C8B-B14F-4D97-AF65-F5344CB8AC3E}">
        <p14:creationId xmlns:p14="http://schemas.microsoft.com/office/powerpoint/2010/main" val="4716640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11CB200-19C3-429B-B444-038B3AC25432}" type="slidenum">
              <a:t>‹N›</a:t>
            </a:fld>
            <a:endParaRPr lang="it-IT"/>
          </a:p>
        </p:txBody>
      </p:sp>
    </p:spTree>
    <p:extLst>
      <p:ext uri="{BB962C8B-B14F-4D97-AF65-F5344CB8AC3E}">
        <p14:creationId xmlns:p14="http://schemas.microsoft.com/office/powerpoint/2010/main" val="2675827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3DF2D7D-32F7-447D-8329-B81FFCF06C30}" type="slidenum">
              <a:t>‹N›</a:t>
            </a:fld>
            <a:endParaRPr lang="it-IT"/>
          </a:p>
        </p:txBody>
      </p:sp>
    </p:spTree>
    <p:extLst>
      <p:ext uri="{BB962C8B-B14F-4D97-AF65-F5344CB8AC3E}">
        <p14:creationId xmlns:p14="http://schemas.microsoft.com/office/powerpoint/2010/main" val="1496024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8DA32E-BEA6-4760-BC03-67C4925041DA}" type="slidenum">
              <a:t>‹N›</a:t>
            </a:fld>
            <a:endParaRPr lang="it-IT"/>
          </a:p>
        </p:txBody>
      </p:sp>
    </p:spTree>
    <p:extLst>
      <p:ext uri="{BB962C8B-B14F-4D97-AF65-F5344CB8AC3E}">
        <p14:creationId xmlns:p14="http://schemas.microsoft.com/office/powerpoint/2010/main" val="18051752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392F9E7-A77A-4E2E-9E4A-D3ABC1743FFD}" type="slidenum">
              <a:t>‹N›</a:t>
            </a:fld>
            <a:endParaRPr lang="it-IT"/>
          </a:p>
        </p:txBody>
      </p:sp>
    </p:spTree>
    <p:extLst>
      <p:ext uri="{BB962C8B-B14F-4D97-AF65-F5344CB8AC3E}">
        <p14:creationId xmlns:p14="http://schemas.microsoft.com/office/powerpoint/2010/main" val="14452591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3B26B7A-3081-4474-A8D4-6358931C23B5}" type="slidenum">
              <a:t>‹N›</a:t>
            </a:fld>
            <a:endParaRPr lang="it-IT"/>
          </a:p>
        </p:txBody>
      </p:sp>
    </p:spTree>
    <p:extLst>
      <p:ext uri="{BB962C8B-B14F-4D97-AF65-F5344CB8AC3E}">
        <p14:creationId xmlns:p14="http://schemas.microsoft.com/office/powerpoint/2010/main" val="23609916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16803F2-D65B-4931-A4F7-C000C4381788}" type="slidenum">
              <a:t>‹N›</a:t>
            </a:fld>
            <a:endParaRPr lang="it-IT"/>
          </a:p>
        </p:txBody>
      </p:sp>
    </p:spTree>
    <p:extLst>
      <p:ext uri="{BB962C8B-B14F-4D97-AF65-F5344CB8AC3E}">
        <p14:creationId xmlns:p14="http://schemas.microsoft.com/office/powerpoint/2010/main" val="39094314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E67C028-2477-4B8A-9B80-590BB044A438}" type="slidenum">
              <a:t>‹N›</a:t>
            </a:fld>
            <a:endParaRPr lang="it-IT"/>
          </a:p>
        </p:txBody>
      </p:sp>
    </p:spTree>
    <p:extLst>
      <p:ext uri="{BB962C8B-B14F-4D97-AF65-F5344CB8AC3E}">
        <p14:creationId xmlns:p14="http://schemas.microsoft.com/office/powerpoint/2010/main" val="2294740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7E17708-E104-40DD-AF95-3FD499EA24AF}" type="slidenum">
              <a:t>‹N›</a:t>
            </a:fld>
            <a:endParaRPr lang="it-IT"/>
          </a:p>
        </p:txBody>
      </p:sp>
    </p:spTree>
    <p:extLst>
      <p:ext uri="{BB962C8B-B14F-4D97-AF65-F5344CB8AC3E}">
        <p14:creationId xmlns:p14="http://schemas.microsoft.com/office/powerpoint/2010/main" val="13898910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7F7991F-3FAF-45C7-A0A7-067F9225D80E}" type="slidenum">
              <a:t>‹N›</a:t>
            </a:fld>
            <a:endParaRPr lang="it-IT"/>
          </a:p>
        </p:txBody>
      </p:sp>
    </p:spTree>
    <p:extLst>
      <p:ext uri="{BB962C8B-B14F-4D97-AF65-F5344CB8AC3E}">
        <p14:creationId xmlns:p14="http://schemas.microsoft.com/office/powerpoint/2010/main" val="9921292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41CFAA7-E1AF-40B9-B0EF-D631F029B4EB}" type="slidenum">
              <a:t>‹N›</a:t>
            </a:fld>
            <a:endParaRPr lang="it-IT"/>
          </a:p>
        </p:txBody>
      </p:sp>
    </p:spTree>
    <p:extLst>
      <p:ext uri="{BB962C8B-B14F-4D97-AF65-F5344CB8AC3E}">
        <p14:creationId xmlns:p14="http://schemas.microsoft.com/office/powerpoint/2010/main" val="31960827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BE2DA1-8691-4FBE-8C7E-65A66BE09681}" type="slidenum">
              <a:t>‹N›</a:t>
            </a:fld>
            <a:endParaRPr lang="it-IT"/>
          </a:p>
        </p:txBody>
      </p:sp>
    </p:spTree>
    <p:extLst>
      <p:ext uri="{BB962C8B-B14F-4D97-AF65-F5344CB8AC3E}">
        <p14:creationId xmlns:p14="http://schemas.microsoft.com/office/powerpoint/2010/main" val="744813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946E65D-07F0-48C4-9F79-DD58CBCCE5DA}" type="slidenum">
              <a:t>‹N›</a:t>
            </a:fld>
            <a:endParaRPr lang="it-IT"/>
          </a:p>
        </p:txBody>
      </p:sp>
    </p:spTree>
    <p:extLst>
      <p:ext uri="{BB962C8B-B14F-4D97-AF65-F5344CB8AC3E}">
        <p14:creationId xmlns:p14="http://schemas.microsoft.com/office/powerpoint/2010/main" val="1400796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FBC97E-EEDF-4E4D-BC7E-BFCE65A4DA72}" type="slidenum">
              <a:t>‹N›</a:t>
            </a:fld>
            <a:endParaRPr lang="it-IT"/>
          </a:p>
        </p:txBody>
      </p:sp>
    </p:spTree>
    <p:extLst>
      <p:ext uri="{BB962C8B-B14F-4D97-AF65-F5344CB8AC3E}">
        <p14:creationId xmlns:p14="http://schemas.microsoft.com/office/powerpoint/2010/main" val="2678263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79027F4-D418-41E2-A702-9A1988BD3B84}" type="slidenum">
              <a:t>‹N›</a:t>
            </a:fld>
            <a:endParaRPr lang="it-IT"/>
          </a:p>
        </p:txBody>
      </p:sp>
    </p:spTree>
    <p:extLst>
      <p:ext uri="{BB962C8B-B14F-4D97-AF65-F5344CB8AC3E}">
        <p14:creationId xmlns:p14="http://schemas.microsoft.com/office/powerpoint/2010/main" val="1301663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93DC6F-2DB5-42DA-8B9A-CEF350FF2930}" type="slidenum">
              <a:t>‹N›</a:t>
            </a:fld>
            <a:endParaRPr lang="it-IT"/>
          </a:p>
        </p:txBody>
      </p:sp>
    </p:spTree>
    <p:extLst>
      <p:ext uri="{BB962C8B-B14F-4D97-AF65-F5344CB8AC3E}">
        <p14:creationId xmlns:p14="http://schemas.microsoft.com/office/powerpoint/2010/main" val="2862631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90B2CF9-3337-41FF-BDCE-BDFA692392D3}" type="slidenum">
              <a:t>‹N›</a:t>
            </a:fld>
            <a:endParaRPr lang="it-IT"/>
          </a:p>
        </p:txBody>
      </p:sp>
    </p:spTree>
    <p:extLst>
      <p:ext uri="{BB962C8B-B14F-4D97-AF65-F5344CB8AC3E}">
        <p14:creationId xmlns:p14="http://schemas.microsoft.com/office/powerpoint/2010/main" val="442301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EE91817-2EC2-4E9C-B9E5-E114E40B6140}" type="slidenum">
              <a:t>‹N›</a:t>
            </a:fld>
            <a:endParaRPr lang="it-IT"/>
          </a:p>
        </p:txBody>
      </p:sp>
    </p:spTree>
    <p:extLst>
      <p:ext uri="{BB962C8B-B14F-4D97-AF65-F5344CB8AC3E}">
        <p14:creationId xmlns:p14="http://schemas.microsoft.com/office/powerpoint/2010/main" val="740899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A246616-0CC6-4A8A-B470-F8A3BB7375DA}" type="slidenum">
              <a:t>‹N›</a:t>
            </a:fld>
            <a:endParaRPr lang="it-IT"/>
          </a:p>
        </p:txBody>
      </p:sp>
    </p:spTree>
    <p:extLst>
      <p:ext uri="{BB962C8B-B14F-4D97-AF65-F5344CB8AC3E}">
        <p14:creationId xmlns:p14="http://schemas.microsoft.com/office/powerpoint/2010/main" val="267206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0929991-DF5F-4B44-99C3-F7078BC1D9F8}" type="slidenum">
              <a:t>‹N›</a:t>
            </a:fld>
            <a:endParaRPr lang="it-IT"/>
          </a:p>
        </p:txBody>
      </p:sp>
    </p:spTree>
    <p:extLst>
      <p:ext uri="{BB962C8B-B14F-4D97-AF65-F5344CB8AC3E}">
        <p14:creationId xmlns:p14="http://schemas.microsoft.com/office/powerpoint/2010/main" val="1044156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EF02017-844B-41A2-A42A-6AEBC51C3DB4}" type="slidenum">
              <a:t>‹N›</a:t>
            </a:fld>
            <a:endParaRPr lang="it-IT"/>
          </a:p>
        </p:txBody>
      </p:sp>
    </p:spTree>
    <p:extLst>
      <p:ext uri="{BB962C8B-B14F-4D97-AF65-F5344CB8AC3E}">
        <p14:creationId xmlns:p14="http://schemas.microsoft.com/office/powerpoint/2010/main" val="42358701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583874-814D-4E52-921B-46F01D225CB4}" type="slidenum">
              <a:t>‹N›</a:t>
            </a:fld>
            <a:endParaRPr lang="it-IT"/>
          </a:p>
        </p:txBody>
      </p:sp>
    </p:spTree>
    <p:extLst>
      <p:ext uri="{BB962C8B-B14F-4D97-AF65-F5344CB8AC3E}">
        <p14:creationId xmlns:p14="http://schemas.microsoft.com/office/powerpoint/2010/main" val="21131790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CCB29FE-AD43-4D26-9447-E02AEE2C7419}" type="slidenum">
              <a:t>‹N›</a:t>
            </a:fld>
            <a:endParaRPr lang="it-IT"/>
          </a:p>
        </p:txBody>
      </p:sp>
    </p:spTree>
    <p:extLst>
      <p:ext uri="{BB962C8B-B14F-4D97-AF65-F5344CB8AC3E}">
        <p14:creationId xmlns:p14="http://schemas.microsoft.com/office/powerpoint/2010/main" val="3174404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63B230E-4897-4697-8DEF-7B9B5A8EE792}" type="slidenum">
              <a:t>‹N›</a:t>
            </a:fld>
            <a:endParaRPr lang="it-IT"/>
          </a:p>
        </p:txBody>
      </p:sp>
    </p:spTree>
    <p:extLst>
      <p:ext uri="{BB962C8B-B14F-4D97-AF65-F5344CB8AC3E}">
        <p14:creationId xmlns:p14="http://schemas.microsoft.com/office/powerpoint/2010/main" val="257675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912EBC2-ADF9-48EA-B14B-384933B488DC}" type="slidenum">
              <a:t>‹N›</a:t>
            </a:fld>
            <a:endParaRPr lang="it-IT"/>
          </a:p>
        </p:txBody>
      </p:sp>
    </p:spTree>
    <p:extLst>
      <p:ext uri="{BB962C8B-B14F-4D97-AF65-F5344CB8AC3E}">
        <p14:creationId xmlns:p14="http://schemas.microsoft.com/office/powerpoint/2010/main" val="389436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4CB4273-0269-4192-8150-0DA4E8343174}" type="slidenum">
              <a:t>‹N›</a:t>
            </a:fld>
            <a:endParaRPr lang="it-IT"/>
          </a:p>
        </p:txBody>
      </p:sp>
    </p:spTree>
    <p:extLst>
      <p:ext uri="{BB962C8B-B14F-4D97-AF65-F5344CB8AC3E}">
        <p14:creationId xmlns:p14="http://schemas.microsoft.com/office/powerpoint/2010/main" val="4255549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9BDD9D-A34E-4207-B0DE-A53A5E705E14}" type="slidenum">
              <a:t>‹N›</a:t>
            </a:fld>
            <a:endParaRPr lang="it-IT"/>
          </a:p>
        </p:txBody>
      </p:sp>
    </p:spTree>
    <p:extLst>
      <p:ext uri="{BB962C8B-B14F-4D97-AF65-F5344CB8AC3E}">
        <p14:creationId xmlns:p14="http://schemas.microsoft.com/office/powerpoint/2010/main" val="82165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2BECF7D-A58A-4375-8740-283713D9ED21}" type="slidenum">
              <a:t>‹N›</a:t>
            </a:fld>
            <a:endParaRPr lang="it-IT"/>
          </a:p>
        </p:txBody>
      </p:sp>
    </p:spTree>
    <p:extLst>
      <p:ext uri="{BB962C8B-B14F-4D97-AF65-F5344CB8AC3E}">
        <p14:creationId xmlns:p14="http://schemas.microsoft.com/office/powerpoint/2010/main" val="11134099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B04E3BA-899B-4AFF-8250-0DBE089133F6}" type="slidenum">
              <a:t>‹N›</a:t>
            </a:fld>
            <a:endParaRPr lang="it-IT"/>
          </a:p>
        </p:txBody>
      </p:sp>
    </p:spTree>
    <p:extLst>
      <p:ext uri="{BB962C8B-B14F-4D97-AF65-F5344CB8AC3E}">
        <p14:creationId xmlns:p14="http://schemas.microsoft.com/office/powerpoint/2010/main" val="5109118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29E42D-2611-4464-AF70-49DDF564590B}" type="slidenum">
              <a:t>‹N›</a:t>
            </a:fld>
            <a:endParaRPr lang="it-IT"/>
          </a:p>
        </p:txBody>
      </p:sp>
    </p:spTree>
    <p:extLst>
      <p:ext uri="{BB962C8B-B14F-4D97-AF65-F5344CB8AC3E}">
        <p14:creationId xmlns:p14="http://schemas.microsoft.com/office/powerpoint/2010/main" val="3299694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B934467-218A-452B-8DAD-3AB4265366D1}" type="slidenum">
              <a:t>‹N›</a:t>
            </a:fld>
            <a:endParaRPr lang="it-IT"/>
          </a:p>
        </p:txBody>
      </p:sp>
    </p:spTree>
    <p:extLst>
      <p:ext uri="{BB962C8B-B14F-4D97-AF65-F5344CB8AC3E}">
        <p14:creationId xmlns:p14="http://schemas.microsoft.com/office/powerpoint/2010/main" val="26531683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2C41451-FC83-4680-A47F-5D565F2EC663}" type="slidenum">
              <a:t>‹N›</a:t>
            </a:fld>
            <a:endParaRPr lang="it-IT"/>
          </a:p>
        </p:txBody>
      </p:sp>
    </p:spTree>
    <p:extLst>
      <p:ext uri="{BB962C8B-B14F-4D97-AF65-F5344CB8AC3E}">
        <p14:creationId xmlns:p14="http://schemas.microsoft.com/office/powerpoint/2010/main" val="28782974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6DE48ED-C3BB-4FD6-9CC9-02BCC3665AE1}" type="slidenum">
              <a:t>‹N›</a:t>
            </a:fld>
            <a:endParaRPr lang="it-IT"/>
          </a:p>
        </p:txBody>
      </p:sp>
    </p:spTree>
    <p:extLst>
      <p:ext uri="{BB962C8B-B14F-4D97-AF65-F5344CB8AC3E}">
        <p14:creationId xmlns:p14="http://schemas.microsoft.com/office/powerpoint/2010/main" val="24124177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7B4DAC-723C-4F63-AFB4-3A3533DBD372}" type="slidenum">
              <a:t>‹N›</a:t>
            </a:fld>
            <a:endParaRPr lang="it-IT"/>
          </a:p>
        </p:txBody>
      </p:sp>
    </p:spTree>
    <p:extLst>
      <p:ext uri="{BB962C8B-B14F-4D97-AF65-F5344CB8AC3E}">
        <p14:creationId xmlns:p14="http://schemas.microsoft.com/office/powerpoint/2010/main" val="2371901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74D8023-CB74-4152-AC8C-E3AED2BCC96E}" type="slidenum">
              <a:t>‹N›</a:t>
            </a:fld>
            <a:endParaRPr lang="it-IT"/>
          </a:p>
        </p:txBody>
      </p:sp>
    </p:spTree>
    <p:extLst>
      <p:ext uri="{BB962C8B-B14F-4D97-AF65-F5344CB8AC3E}">
        <p14:creationId xmlns:p14="http://schemas.microsoft.com/office/powerpoint/2010/main" val="518757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D28ECE-F4DF-4739-9C58-224A072FAF5B}" type="slidenum">
              <a:t>‹N›</a:t>
            </a:fld>
            <a:endParaRPr lang="it-IT"/>
          </a:p>
        </p:txBody>
      </p:sp>
    </p:spTree>
    <p:extLst>
      <p:ext uri="{BB962C8B-B14F-4D97-AF65-F5344CB8AC3E}">
        <p14:creationId xmlns:p14="http://schemas.microsoft.com/office/powerpoint/2010/main" val="804430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F43A8BF-4737-4141-A76C-42E26C9C14BF}" type="slidenum">
              <a:t>‹N›</a:t>
            </a:fld>
            <a:endParaRPr lang="it-IT"/>
          </a:p>
        </p:txBody>
      </p:sp>
    </p:spTree>
    <p:extLst>
      <p:ext uri="{BB962C8B-B14F-4D97-AF65-F5344CB8AC3E}">
        <p14:creationId xmlns:p14="http://schemas.microsoft.com/office/powerpoint/2010/main" val="42461096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840984-52C6-4F6B-B529-B6164A7CB434}" type="slidenum">
              <a:t>‹N›</a:t>
            </a:fld>
            <a:endParaRPr lang="it-IT"/>
          </a:p>
        </p:txBody>
      </p:sp>
    </p:spTree>
    <p:extLst>
      <p:ext uri="{BB962C8B-B14F-4D97-AF65-F5344CB8AC3E}">
        <p14:creationId xmlns:p14="http://schemas.microsoft.com/office/powerpoint/2010/main" val="6913853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68A8499-9B20-410D-B5B3-D41C98B8B375}" type="slidenum">
              <a:t>‹N›</a:t>
            </a:fld>
            <a:endParaRPr lang="it-IT"/>
          </a:p>
        </p:txBody>
      </p:sp>
    </p:spTree>
    <p:extLst>
      <p:ext uri="{BB962C8B-B14F-4D97-AF65-F5344CB8AC3E}">
        <p14:creationId xmlns:p14="http://schemas.microsoft.com/office/powerpoint/2010/main" val="12957947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E49D6E-7364-4531-A0F1-3ABBC9583166}" type="slidenum">
              <a:t>‹N›</a:t>
            </a:fld>
            <a:endParaRPr lang="it-IT"/>
          </a:p>
        </p:txBody>
      </p:sp>
    </p:spTree>
    <p:extLst>
      <p:ext uri="{BB962C8B-B14F-4D97-AF65-F5344CB8AC3E}">
        <p14:creationId xmlns:p14="http://schemas.microsoft.com/office/powerpoint/2010/main" val="32390647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74FF430-DCF2-4622-AFF4-2FF19087C935}" type="slidenum">
              <a:t>‹N›</a:t>
            </a:fld>
            <a:endParaRPr lang="it-IT"/>
          </a:p>
        </p:txBody>
      </p:sp>
    </p:spTree>
    <p:extLst>
      <p:ext uri="{BB962C8B-B14F-4D97-AF65-F5344CB8AC3E}">
        <p14:creationId xmlns:p14="http://schemas.microsoft.com/office/powerpoint/2010/main" val="3237821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B636C27-0145-499A-98A0-DB664E90EE1B}" type="slidenum">
              <a:t>‹N›</a:t>
            </a:fld>
            <a:endParaRPr lang="it-IT"/>
          </a:p>
        </p:txBody>
      </p:sp>
    </p:spTree>
    <p:extLst>
      <p:ext uri="{BB962C8B-B14F-4D97-AF65-F5344CB8AC3E}">
        <p14:creationId xmlns:p14="http://schemas.microsoft.com/office/powerpoint/2010/main" val="42771140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0825BD6-0BDA-4AAB-BBCE-C654E34F100B}" type="slidenum">
              <a:t>‹N›</a:t>
            </a:fld>
            <a:endParaRPr lang="it-IT"/>
          </a:p>
        </p:txBody>
      </p:sp>
    </p:spTree>
    <p:extLst>
      <p:ext uri="{BB962C8B-B14F-4D97-AF65-F5344CB8AC3E}">
        <p14:creationId xmlns:p14="http://schemas.microsoft.com/office/powerpoint/2010/main" val="8105949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EAB0768-3702-4C39-A2AF-570AED3575E8}" type="slidenum">
              <a:t>‹N›</a:t>
            </a:fld>
            <a:endParaRPr lang="it-IT"/>
          </a:p>
        </p:txBody>
      </p:sp>
    </p:spTree>
    <p:extLst>
      <p:ext uri="{BB962C8B-B14F-4D97-AF65-F5344CB8AC3E}">
        <p14:creationId xmlns:p14="http://schemas.microsoft.com/office/powerpoint/2010/main" val="16827767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6D1B667-33F2-4850-B123-79B0CCBE647D}" type="slidenum">
              <a:t>‹N›</a:t>
            </a:fld>
            <a:endParaRPr lang="it-IT"/>
          </a:p>
        </p:txBody>
      </p:sp>
    </p:spTree>
    <p:extLst>
      <p:ext uri="{BB962C8B-B14F-4D97-AF65-F5344CB8AC3E}">
        <p14:creationId xmlns:p14="http://schemas.microsoft.com/office/powerpoint/2010/main" val="2650476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ACFA5C0-B913-48CF-B4DC-9D8D648C65B7}" type="slidenum">
              <a:t>‹N›</a:t>
            </a:fld>
            <a:endParaRPr lang="it-IT"/>
          </a:p>
        </p:txBody>
      </p:sp>
    </p:spTree>
    <p:extLst>
      <p:ext uri="{BB962C8B-B14F-4D97-AF65-F5344CB8AC3E}">
        <p14:creationId xmlns:p14="http://schemas.microsoft.com/office/powerpoint/2010/main" val="1366119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F71AF16-800B-4F1C-823B-87010850C674}" type="slidenum">
              <a:t>‹N›</a:t>
            </a:fld>
            <a:endParaRPr lang="it-IT"/>
          </a:p>
        </p:txBody>
      </p:sp>
    </p:spTree>
    <p:extLst>
      <p:ext uri="{BB962C8B-B14F-4D97-AF65-F5344CB8AC3E}">
        <p14:creationId xmlns:p14="http://schemas.microsoft.com/office/powerpoint/2010/main" val="14429422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ECF9ED-8556-42CE-BD99-EE386AAA3738}" type="slidenum">
              <a:t>‹N›</a:t>
            </a:fld>
            <a:endParaRPr lang="it-IT"/>
          </a:p>
        </p:txBody>
      </p:sp>
    </p:spTree>
    <p:extLst>
      <p:ext uri="{BB962C8B-B14F-4D97-AF65-F5344CB8AC3E}">
        <p14:creationId xmlns:p14="http://schemas.microsoft.com/office/powerpoint/2010/main" val="10080461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3CC4EB-00A0-4CC7-83B2-9BE8180F7384}" type="slidenum">
              <a:t>‹N›</a:t>
            </a:fld>
            <a:endParaRPr lang="it-IT"/>
          </a:p>
        </p:txBody>
      </p:sp>
    </p:spTree>
    <p:extLst>
      <p:ext uri="{BB962C8B-B14F-4D97-AF65-F5344CB8AC3E}">
        <p14:creationId xmlns:p14="http://schemas.microsoft.com/office/powerpoint/2010/main" val="288988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826ECA-EB97-41BC-B0E5-9EE6929B7658}" type="slidenum">
              <a:t>‹N›</a:t>
            </a:fld>
            <a:endParaRPr lang="it-IT"/>
          </a:p>
        </p:txBody>
      </p:sp>
    </p:spTree>
    <p:extLst>
      <p:ext uri="{BB962C8B-B14F-4D97-AF65-F5344CB8AC3E}">
        <p14:creationId xmlns:p14="http://schemas.microsoft.com/office/powerpoint/2010/main" val="1425048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C4E2DB-1C0C-4949-8AEB-D64B8A178D2F}" type="slidenum">
              <a:t>‹N›</a:t>
            </a:fld>
            <a:endParaRPr lang="it-IT"/>
          </a:p>
        </p:txBody>
      </p:sp>
    </p:spTree>
    <p:extLst>
      <p:ext uri="{BB962C8B-B14F-4D97-AF65-F5344CB8AC3E}">
        <p14:creationId xmlns:p14="http://schemas.microsoft.com/office/powerpoint/2010/main" val="4001894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0E8A8E0-A239-49FC-8989-EE4AC96F8D4B}" type="slidenum">
              <a:t>‹N›</a:t>
            </a:fld>
            <a:endParaRPr lang="it-IT"/>
          </a:p>
        </p:txBody>
      </p:sp>
    </p:spTree>
    <p:extLst>
      <p:ext uri="{BB962C8B-B14F-4D97-AF65-F5344CB8AC3E}">
        <p14:creationId xmlns:p14="http://schemas.microsoft.com/office/powerpoint/2010/main" val="27708277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9BD12E9-2B64-4F0A-85A2-0DCD767455C2}" type="slidenum">
              <a:t>‹N›</a:t>
            </a:fld>
            <a:endParaRPr lang="it-IT"/>
          </a:p>
        </p:txBody>
      </p:sp>
    </p:spTree>
    <p:extLst>
      <p:ext uri="{BB962C8B-B14F-4D97-AF65-F5344CB8AC3E}">
        <p14:creationId xmlns:p14="http://schemas.microsoft.com/office/powerpoint/2010/main" val="3530717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648AD51-7615-4224-8C11-39D0101D6558}" type="slidenum">
              <a:t>‹N›</a:t>
            </a:fld>
            <a:endParaRPr lang="it-IT"/>
          </a:p>
        </p:txBody>
      </p:sp>
    </p:spTree>
    <p:extLst>
      <p:ext uri="{BB962C8B-B14F-4D97-AF65-F5344CB8AC3E}">
        <p14:creationId xmlns:p14="http://schemas.microsoft.com/office/powerpoint/2010/main" val="769177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891C717-6CF3-431C-B1C9-E17F9053F844}" type="slidenum">
              <a:t>‹N›</a:t>
            </a:fld>
            <a:endParaRPr lang="it-IT"/>
          </a:p>
        </p:txBody>
      </p:sp>
    </p:spTree>
    <p:extLst>
      <p:ext uri="{BB962C8B-B14F-4D97-AF65-F5344CB8AC3E}">
        <p14:creationId xmlns:p14="http://schemas.microsoft.com/office/powerpoint/2010/main" val="1446286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891CF51-76BA-4019-B9DF-E1D7987376DE}" type="slidenum">
              <a:t>‹N›</a:t>
            </a:fld>
            <a:endParaRPr lang="it-IT"/>
          </a:p>
        </p:txBody>
      </p:sp>
    </p:spTree>
    <p:extLst>
      <p:ext uri="{BB962C8B-B14F-4D97-AF65-F5344CB8AC3E}">
        <p14:creationId xmlns:p14="http://schemas.microsoft.com/office/powerpoint/2010/main" val="1784886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54969F0-0097-432A-B606-8527BDFEF75E}" type="slidenum">
              <a:t>‹N›</a:t>
            </a:fld>
            <a:endParaRPr lang="it-IT"/>
          </a:p>
        </p:txBody>
      </p:sp>
    </p:spTree>
    <p:extLst>
      <p:ext uri="{BB962C8B-B14F-4D97-AF65-F5344CB8AC3E}">
        <p14:creationId xmlns:p14="http://schemas.microsoft.com/office/powerpoint/2010/main" val="16489947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17A7A4-5BBA-46CF-9509-690102D9B972}" type="slidenum">
              <a:t>‹N›</a:t>
            </a:fld>
            <a:endParaRPr lang="it-IT"/>
          </a:p>
        </p:txBody>
      </p:sp>
    </p:spTree>
    <p:extLst>
      <p:ext uri="{BB962C8B-B14F-4D97-AF65-F5344CB8AC3E}">
        <p14:creationId xmlns:p14="http://schemas.microsoft.com/office/powerpoint/2010/main" val="13759451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88863B-D91B-4C84-92F2-A5B95212C1A9}" type="slidenum">
              <a:t>‹N›</a:t>
            </a:fld>
            <a:endParaRPr lang="it-IT"/>
          </a:p>
        </p:txBody>
      </p:sp>
    </p:spTree>
    <p:extLst>
      <p:ext uri="{BB962C8B-B14F-4D97-AF65-F5344CB8AC3E}">
        <p14:creationId xmlns:p14="http://schemas.microsoft.com/office/powerpoint/2010/main" val="1769411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D39AD6-0C3D-4265-BC00-7A26C6682BE9}" type="slidenum">
              <a:t>‹N›</a:t>
            </a:fld>
            <a:endParaRPr lang="it-IT"/>
          </a:p>
        </p:txBody>
      </p:sp>
    </p:spTree>
    <p:extLst>
      <p:ext uri="{BB962C8B-B14F-4D97-AF65-F5344CB8AC3E}">
        <p14:creationId xmlns:p14="http://schemas.microsoft.com/office/powerpoint/2010/main" val="39627364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8A68F87-D10D-4773-A798-B44DBAACAAC8}" type="slidenum">
              <a:t>‹N›</a:t>
            </a:fld>
            <a:endParaRPr lang="it-IT"/>
          </a:p>
        </p:txBody>
      </p:sp>
    </p:spTree>
    <p:extLst>
      <p:ext uri="{BB962C8B-B14F-4D97-AF65-F5344CB8AC3E}">
        <p14:creationId xmlns:p14="http://schemas.microsoft.com/office/powerpoint/2010/main" val="30188701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B8D9DA-BCF2-4516-9683-CA0747C3D587}" type="slidenum">
              <a:t>‹N›</a:t>
            </a:fld>
            <a:endParaRPr lang="it-IT"/>
          </a:p>
        </p:txBody>
      </p:sp>
    </p:spTree>
    <p:extLst>
      <p:ext uri="{BB962C8B-B14F-4D97-AF65-F5344CB8AC3E}">
        <p14:creationId xmlns:p14="http://schemas.microsoft.com/office/powerpoint/2010/main" val="2102594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225E5D-46DC-41D3-B8A4-5C26A0B407D6}" type="slidenum">
              <a:t>‹N›</a:t>
            </a:fld>
            <a:endParaRPr lang="it-IT"/>
          </a:p>
        </p:txBody>
      </p:sp>
    </p:spTree>
    <p:extLst>
      <p:ext uri="{BB962C8B-B14F-4D97-AF65-F5344CB8AC3E}">
        <p14:creationId xmlns:p14="http://schemas.microsoft.com/office/powerpoint/2010/main" val="35725540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8390DE6-456A-4EA9-B75A-C9E34FDAF744}" type="slidenum">
              <a:t>‹N›</a:t>
            </a:fld>
            <a:endParaRPr lang="it-IT"/>
          </a:p>
        </p:txBody>
      </p:sp>
    </p:spTree>
    <p:extLst>
      <p:ext uri="{BB962C8B-B14F-4D97-AF65-F5344CB8AC3E}">
        <p14:creationId xmlns:p14="http://schemas.microsoft.com/office/powerpoint/2010/main" val="3749006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423603-8782-4305-9DCF-C03E7FA06308}" type="slidenum">
              <a:t>‹N›</a:t>
            </a:fld>
            <a:endParaRPr lang="it-IT"/>
          </a:p>
        </p:txBody>
      </p:sp>
    </p:spTree>
    <p:extLst>
      <p:ext uri="{BB962C8B-B14F-4D97-AF65-F5344CB8AC3E}">
        <p14:creationId xmlns:p14="http://schemas.microsoft.com/office/powerpoint/2010/main" val="531052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268EA06-C446-427E-816B-917913297CE1}" type="slidenum">
              <a:t>‹N›</a:t>
            </a:fld>
            <a:endParaRPr lang="it-IT"/>
          </a:p>
        </p:txBody>
      </p:sp>
    </p:spTree>
    <p:extLst>
      <p:ext uri="{BB962C8B-B14F-4D97-AF65-F5344CB8AC3E}">
        <p14:creationId xmlns:p14="http://schemas.microsoft.com/office/powerpoint/2010/main" val="29629195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195B717-0D31-42A2-81B8-22E82A96D5D4}" type="slidenum">
              <a:t>‹N›</a:t>
            </a:fld>
            <a:endParaRPr lang="it-IT"/>
          </a:p>
        </p:txBody>
      </p:sp>
    </p:spTree>
    <p:extLst>
      <p:ext uri="{BB962C8B-B14F-4D97-AF65-F5344CB8AC3E}">
        <p14:creationId xmlns:p14="http://schemas.microsoft.com/office/powerpoint/2010/main" val="2932248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BA90AFB-B77C-48AD-B618-4C67A0FE2C24}" type="slidenum">
              <a:t>‹N›</a:t>
            </a:fld>
            <a:endParaRPr lang="it-IT"/>
          </a:p>
        </p:txBody>
      </p:sp>
    </p:spTree>
    <p:extLst>
      <p:ext uri="{BB962C8B-B14F-4D97-AF65-F5344CB8AC3E}">
        <p14:creationId xmlns:p14="http://schemas.microsoft.com/office/powerpoint/2010/main" val="15696903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F98EE69-2531-49C8-B0FF-3525F974DD63}" type="slidenum">
              <a:t>‹N›</a:t>
            </a:fld>
            <a:endParaRPr lang="it-IT"/>
          </a:p>
        </p:txBody>
      </p:sp>
    </p:spTree>
    <p:extLst>
      <p:ext uri="{BB962C8B-B14F-4D97-AF65-F5344CB8AC3E}">
        <p14:creationId xmlns:p14="http://schemas.microsoft.com/office/powerpoint/2010/main" val="1378099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EDD8033-6A56-4080-A119-BBF6DA8C095A}" type="slidenum">
              <a:t>‹N›</a:t>
            </a:fld>
            <a:endParaRPr lang="it-IT"/>
          </a:p>
        </p:txBody>
      </p:sp>
    </p:spTree>
    <p:extLst>
      <p:ext uri="{BB962C8B-B14F-4D97-AF65-F5344CB8AC3E}">
        <p14:creationId xmlns:p14="http://schemas.microsoft.com/office/powerpoint/2010/main" val="3037942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691A53-5F6B-481C-B31C-A8BC5A04F634}" type="slidenum">
              <a:t>‹N›</a:t>
            </a:fld>
            <a:endParaRPr lang="it-IT"/>
          </a:p>
        </p:txBody>
      </p:sp>
    </p:spTree>
    <p:extLst>
      <p:ext uri="{BB962C8B-B14F-4D97-AF65-F5344CB8AC3E}">
        <p14:creationId xmlns:p14="http://schemas.microsoft.com/office/powerpoint/2010/main" val="3867319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6B09FF-7070-4F45-8C19-9E0CB3888C74}" type="slidenum">
              <a:t>‹N›</a:t>
            </a:fld>
            <a:endParaRPr lang="it-IT"/>
          </a:p>
        </p:txBody>
      </p:sp>
    </p:spTree>
    <p:extLst>
      <p:ext uri="{BB962C8B-B14F-4D97-AF65-F5344CB8AC3E}">
        <p14:creationId xmlns:p14="http://schemas.microsoft.com/office/powerpoint/2010/main" val="36385080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7E36A2F-140F-4CC0-A653-4A642646F29F}" type="slidenum">
              <a:t>‹N›</a:t>
            </a:fld>
            <a:endParaRPr lang="it-IT"/>
          </a:p>
        </p:txBody>
      </p:sp>
    </p:spTree>
    <p:extLst>
      <p:ext uri="{BB962C8B-B14F-4D97-AF65-F5344CB8AC3E}">
        <p14:creationId xmlns:p14="http://schemas.microsoft.com/office/powerpoint/2010/main" val="879007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73EEE19-861C-49F0-8145-24F298711FBD}" type="slidenum">
              <a:t>‹N›</a:t>
            </a:fld>
            <a:endParaRPr lang="it-IT"/>
          </a:p>
        </p:txBody>
      </p:sp>
    </p:spTree>
    <p:extLst>
      <p:ext uri="{BB962C8B-B14F-4D97-AF65-F5344CB8AC3E}">
        <p14:creationId xmlns:p14="http://schemas.microsoft.com/office/powerpoint/2010/main" val="1844697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51B4C5-9C65-4C01-B11B-79CDFE341C1A}" type="slidenum">
              <a:t>‹N›</a:t>
            </a:fld>
            <a:endParaRPr lang="it-IT"/>
          </a:p>
        </p:txBody>
      </p:sp>
    </p:spTree>
    <p:extLst>
      <p:ext uri="{BB962C8B-B14F-4D97-AF65-F5344CB8AC3E}">
        <p14:creationId xmlns:p14="http://schemas.microsoft.com/office/powerpoint/2010/main" val="92124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CF4A62-4D81-44B5-B6B4-55378DB7E41B}" type="slidenum">
              <a:t>‹N›</a:t>
            </a:fld>
            <a:endParaRPr lang="it-IT"/>
          </a:p>
        </p:txBody>
      </p:sp>
    </p:spTree>
    <p:extLst>
      <p:ext uri="{BB962C8B-B14F-4D97-AF65-F5344CB8AC3E}">
        <p14:creationId xmlns:p14="http://schemas.microsoft.com/office/powerpoint/2010/main" val="1337987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7C2C2D3-9C74-4CF9-99C7-73ABA3A27AA2}" type="slidenum">
              <a:t>‹N›</a:t>
            </a:fld>
            <a:endParaRPr lang="it-IT"/>
          </a:p>
        </p:txBody>
      </p:sp>
    </p:spTree>
    <p:extLst>
      <p:ext uri="{BB962C8B-B14F-4D97-AF65-F5344CB8AC3E}">
        <p14:creationId xmlns:p14="http://schemas.microsoft.com/office/powerpoint/2010/main" val="3137511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CF083D-3562-4ED7-907D-10EB5B9E7A27}" type="slidenum">
              <a:t>‹N›</a:t>
            </a:fld>
            <a:endParaRPr lang="it-IT"/>
          </a:p>
        </p:txBody>
      </p:sp>
    </p:spTree>
    <p:extLst>
      <p:ext uri="{BB962C8B-B14F-4D97-AF65-F5344CB8AC3E}">
        <p14:creationId xmlns:p14="http://schemas.microsoft.com/office/powerpoint/2010/main" val="4199366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5ADDE0E-4163-43A2-8F9E-6E5F9AD2204E}" type="slidenum">
              <a:t>‹N›</a:t>
            </a:fld>
            <a:endParaRPr lang="it-IT"/>
          </a:p>
        </p:txBody>
      </p:sp>
    </p:spTree>
    <p:extLst>
      <p:ext uri="{BB962C8B-B14F-4D97-AF65-F5344CB8AC3E}">
        <p14:creationId xmlns:p14="http://schemas.microsoft.com/office/powerpoint/2010/main" val="1807767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AC7DA45-F992-4B86-87CF-3AF4C5C23799}" type="slidenum">
              <a:t>‹N›</a:t>
            </a:fld>
            <a:endParaRPr lang="it-IT"/>
          </a:p>
        </p:txBody>
      </p:sp>
    </p:spTree>
    <p:extLst>
      <p:ext uri="{BB962C8B-B14F-4D97-AF65-F5344CB8AC3E}">
        <p14:creationId xmlns:p14="http://schemas.microsoft.com/office/powerpoint/2010/main" val="19033127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2653F19-B43A-4B44-BBD9-67C6B838C38A}" type="slidenum">
              <a:t>‹N›</a:t>
            </a:fld>
            <a:endParaRPr lang="it-IT"/>
          </a:p>
        </p:txBody>
      </p:sp>
    </p:spTree>
    <p:extLst>
      <p:ext uri="{BB962C8B-B14F-4D97-AF65-F5344CB8AC3E}">
        <p14:creationId xmlns:p14="http://schemas.microsoft.com/office/powerpoint/2010/main" val="4032150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AFEBA59-E7FA-4C4C-BBF2-069DB4316FFF}" type="slidenum">
              <a:t>‹N›</a:t>
            </a:fld>
            <a:endParaRPr lang="it-IT"/>
          </a:p>
        </p:txBody>
      </p:sp>
    </p:spTree>
    <p:extLst>
      <p:ext uri="{BB962C8B-B14F-4D97-AF65-F5344CB8AC3E}">
        <p14:creationId xmlns:p14="http://schemas.microsoft.com/office/powerpoint/2010/main" val="1005550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F73054F-89D8-4DD1-9EDB-A6AFA9BAD5F3}" type="slidenum">
              <a:t>‹N›</a:t>
            </a:fld>
            <a:endParaRPr lang="it-IT"/>
          </a:p>
        </p:txBody>
      </p:sp>
    </p:spTree>
    <p:extLst>
      <p:ext uri="{BB962C8B-B14F-4D97-AF65-F5344CB8AC3E}">
        <p14:creationId xmlns:p14="http://schemas.microsoft.com/office/powerpoint/2010/main" val="801924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EBE6FD2-9165-4846-B7C2-A641875F51F7}" type="slidenum">
              <a:t>‹N›</a:t>
            </a:fld>
            <a:endParaRPr lang="it-IT"/>
          </a:p>
        </p:txBody>
      </p:sp>
    </p:spTree>
    <p:extLst>
      <p:ext uri="{BB962C8B-B14F-4D97-AF65-F5344CB8AC3E}">
        <p14:creationId xmlns:p14="http://schemas.microsoft.com/office/powerpoint/2010/main" val="2091011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FCF842-DCA1-4235-9FA3-6F3C7E69CABC}" type="slidenum">
              <a:t>‹N›</a:t>
            </a:fld>
            <a:endParaRPr lang="it-IT"/>
          </a:p>
        </p:txBody>
      </p:sp>
    </p:spTree>
    <p:extLst>
      <p:ext uri="{BB962C8B-B14F-4D97-AF65-F5344CB8AC3E}">
        <p14:creationId xmlns:p14="http://schemas.microsoft.com/office/powerpoint/2010/main" val="3177195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0AD7329-827E-4BF7-9272-BA45A023CD6C}" type="slidenum">
              <a:t>‹N›</a:t>
            </a:fld>
            <a:endParaRPr lang="it-IT"/>
          </a:p>
        </p:txBody>
      </p:sp>
    </p:spTree>
    <p:extLst>
      <p:ext uri="{BB962C8B-B14F-4D97-AF65-F5344CB8AC3E}">
        <p14:creationId xmlns:p14="http://schemas.microsoft.com/office/powerpoint/2010/main" val="3425373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EB82177-9957-435E-B039-528148B77468}" type="slidenum">
              <a:t>‹N›</a:t>
            </a:fld>
            <a:endParaRPr lang="it-IT"/>
          </a:p>
        </p:txBody>
      </p:sp>
    </p:spTree>
    <p:extLst>
      <p:ext uri="{BB962C8B-B14F-4D97-AF65-F5344CB8AC3E}">
        <p14:creationId xmlns:p14="http://schemas.microsoft.com/office/powerpoint/2010/main" val="3252738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A8430D-768C-44E8-A346-5240FDBD1747}" type="slidenum">
              <a:t>‹N›</a:t>
            </a:fld>
            <a:endParaRPr lang="it-IT"/>
          </a:p>
        </p:txBody>
      </p:sp>
    </p:spTree>
    <p:extLst>
      <p:ext uri="{BB962C8B-B14F-4D97-AF65-F5344CB8AC3E}">
        <p14:creationId xmlns:p14="http://schemas.microsoft.com/office/powerpoint/2010/main" val="3443889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C270837-938C-42A5-927D-C8B0D2303FB9}" type="slidenum">
              <a:t>‹N›</a:t>
            </a:fld>
            <a:endParaRPr lang="it-IT"/>
          </a:p>
        </p:txBody>
      </p:sp>
    </p:spTree>
    <p:extLst>
      <p:ext uri="{BB962C8B-B14F-4D97-AF65-F5344CB8AC3E}">
        <p14:creationId xmlns:p14="http://schemas.microsoft.com/office/powerpoint/2010/main" val="3265288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CBC0C9-C7B3-4330-BB11-CD7F9C3933D0}" type="slidenum">
              <a:t>‹N›</a:t>
            </a:fld>
            <a:endParaRPr lang="it-IT"/>
          </a:p>
        </p:txBody>
      </p:sp>
    </p:spTree>
    <p:extLst>
      <p:ext uri="{BB962C8B-B14F-4D97-AF65-F5344CB8AC3E}">
        <p14:creationId xmlns:p14="http://schemas.microsoft.com/office/powerpoint/2010/main" val="14457213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22008FB-19D1-4F2C-B68C-E538C463E323}" type="slidenum">
              <a:t>‹N›</a:t>
            </a:fld>
            <a:endParaRPr lang="it-IT"/>
          </a:p>
        </p:txBody>
      </p:sp>
    </p:spTree>
    <p:extLst>
      <p:ext uri="{BB962C8B-B14F-4D97-AF65-F5344CB8AC3E}">
        <p14:creationId xmlns:p14="http://schemas.microsoft.com/office/powerpoint/2010/main" val="33123510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7EBA0CD-CCC2-4C2F-A777-FCE10290204B}" type="slidenum">
              <a:t>‹N›</a:t>
            </a:fld>
            <a:endParaRPr lang="it-IT"/>
          </a:p>
        </p:txBody>
      </p:sp>
    </p:spTree>
    <p:extLst>
      <p:ext uri="{BB962C8B-B14F-4D97-AF65-F5344CB8AC3E}">
        <p14:creationId xmlns:p14="http://schemas.microsoft.com/office/powerpoint/2010/main" val="2077603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8C08DB3-159E-4D78-A9F3-6D8D6B6CAFDB}" type="slidenum">
              <a:t>‹N›</a:t>
            </a:fld>
            <a:endParaRPr lang="it-IT"/>
          </a:p>
        </p:txBody>
      </p:sp>
    </p:spTree>
    <p:extLst>
      <p:ext uri="{BB962C8B-B14F-4D97-AF65-F5344CB8AC3E}">
        <p14:creationId xmlns:p14="http://schemas.microsoft.com/office/powerpoint/2010/main" val="701194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E1D29F2-3BE4-4A10-BA2C-4E9E9DCF2615}" type="slidenum">
              <a:t>‹N›</a:t>
            </a:fld>
            <a:endParaRPr lang="it-IT"/>
          </a:p>
        </p:txBody>
      </p:sp>
    </p:spTree>
    <p:extLst>
      <p:ext uri="{BB962C8B-B14F-4D97-AF65-F5344CB8AC3E}">
        <p14:creationId xmlns:p14="http://schemas.microsoft.com/office/powerpoint/2010/main" val="37636970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B55B658-8B49-401A-89CF-D3AC54984277}" type="slidenum">
              <a:t>‹N›</a:t>
            </a:fld>
            <a:endParaRPr lang="it-IT"/>
          </a:p>
        </p:txBody>
      </p:sp>
    </p:spTree>
    <p:extLst>
      <p:ext uri="{BB962C8B-B14F-4D97-AF65-F5344CB8AC3E}">
        <p14:creationId xmlns:p14="http://schemas.microsoft.com/office/powerpoint/2010/main" val="952616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60D2002-B6E2-4D11-AA0A-C06DE9D635F6}" type="slidenum">
              <a:t>‹N›</a:t>
            </a:fld>
            <a:endParaRPr lang="it-IT"/>
          </a:p>
        </p:txBody>
      </p:sp>
    </p:spTree>
    <p:extLst>
      <p:ext uri="{BB962C8B-B14F-4D97-AF65-F5344CB8AC3E}">
        <p14:creationId xmlns:p14="http://schemas.microsoft.com/office/powerpoint/2010/main" val="3754993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0A6378E-9548-4C81-B3D0-1863314958D0}" type="slidenum">
              <a:t>‹N›</a:t>
            </a:fld>
            <a:endParaRPr lang="it-IT"/>
          </a:p>
        </p:txBody>
      </p:sp>
    </p:spTree>
    <p:extLst>
      <p:ext uri="{BB962C8B-B14F-4D97-AF65-F5344CB8AC3E}">
        <p14:creationId xmlns:p14="http://schemas.microsoft.com/office/powerpoint/2010/main" val="742419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A38458B-9384-4A67-BDA1-0BBB66FD3195}" type="slidenum">
              <a:t>‹N›</a:t>
            </a:fld>
            <a:endParaRPr lang="it-IT"/>
          </a:p>
        </p:txBody>
      </p:sp>
    </p:spTree>
    <p:extLst>
      <p:ext uri="{BB962C8B-B14F-4D97-AF65-F5344CB8AC3E}">
        <p14:creationId xmlns:p14="http://schemas.microsoft.com/office/powerpoint/2010/main" val="10671217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8F2A8E9-8F54-454C-A2BA-5BDF5ED94523}" type="slidenum">
              <a:t>‹N›</a:t>
            </a:fld>
            <a:endParaRPr lang="it-IT"/>
          </a:p>
        </p:txBody>
      </p:sp>
    </p:spTree>
    <p:extLst>
      <p:ext uri="{BB962C8B-B14F-4D97-AF65-F5344CB8AC3E}">
        <p14:creationId xmlns:p14="http://schemas.microsoft.com/office/powerpoint/2010/main" val="17059036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27C222-5B29-4C1C-87CC-5B9D9D819AE2}" type="slidenum">
              <a:t>‹N›</a:t>
            </a:fld>
            <a:endParaRPr lang="it-IT"/>
          </a:p>
        </p:txBody>
      </p:sp>
    </p:spTree>
    <p:extLst>
      <p:ext uri="{BB962C8B-B14F-4D97-AF65-F5344CB8AC3E}">
        <p14:creationId xmlns:p14="http://schemas.microsoft.com/office/powerpoint/2010/main" val="35075328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C5EA17C-35D8-4A35-BA2B-E506B18C1270}" type="slidenum">
              <a:t>‹N›</a:t>
            </a:fld>
            <a:endParaRPr lang="it-IT"/>
          </a:p>
        </p:txBody>
      </p:sp>
    </p:spTree>
    <p:extLst>
      <p:ext uri="{BB962C8B-B14F-4D97-AF65-F5344CB8AC3E}">
        <p14:creationId xmlns:p14="http://schemas.microsoft.com/office/powerpoint/2010/main" val="4186760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81B90C3-ED08-4D6F-88F2-7D6D3BF566A4}" type="slidenum">
              <a:t>‹N›</a:t>
            </a:fld>
            <a:endParaRPr lang="it-IT"/>
          </a:p>
        </p:txBody>
      </p:sp>
    </p:spTree>
    <p:extLst>
      <p:ext uri="{BB962C8B-B14F-4D97-AF65-F5344CB8AC3E}">
        <p14:creationId xmlns:p14="http://schemas.microsoft.com/office/powerpoint/2010/main" val="1331468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E23E9C1-EA4F-47EC-A76E-5E71EE81619A}" type="slidenum">
              <a:t>‹N›</a:t>
            </a:fld>
            <a:endParaRPr lang="it-IT"/>
          </a:p>
        </p:txBody>
      </p:sp>
    </p:spTree>
    <p:extLst>
      <p:ext uri="{BB962C8B-B14F-4D97-AF65-F5344CB8AC3E}">
        <p14:creationId xmlns:p14="http://schemas.microsoft.com/office/powerpoint/2010/main" val="4260491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D0E831E-8E77-4FDA-9CFC-C1C971041BFB}" type="slidenum">
              <a:t>‹N›</a:t>
            </a:fld>
            <a:endParaRPr lang="it-IT"/>
          </a:p>
        </p:txBody>
      </p:sp>
    </p:spTree>
    <p:extLst>
      <p:ext uri="{BB962C8B-B14F-4D97-AF65-F5344CB8AC3E}">
        <p14:creationId xmlns:p14="http://schemas.microsoft.com/office/powerpoint/2010/main" val="1624893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0A763DE-724F-4126-AE17-57F4A7383BD9}" type="slidenum">
              <a:t>‹N›</a:t>
            </a:fld>
            <a:endParaRPr lang="it-IT"/>
          </a:p>
        </p:txBody>
      </p:sp>
    </p:spTree>
    <p:extLst>
      <p:ext uri="{BB962C8B-B14F-4D97-AF65-F5344CB8AC3E}">
        <p14:creationId xmlns:p14="http://schemas.microsoft.com/office/powerpoint/2010/main" val="8496173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51F74AC-5AC8-4953-8AB4-709674B44A12}" type="slidenum">
              <a:t>‹N›</a:t>
            </a:fld>
            <a:endParaRPr lang="it-IT"/>
          </a:p>
        </p:txBody>
      </p:sp>
    </p:spTree>
    <p:extLst>
      <p:ext uri="{BB962C8B-B14F-4D97-AF65-F5344CB8AC3E}">
        <p14:creationId xmlns:p14="http://schemas.microsoft.com/office/powerpoint/2010/main" val="2502949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0198833-EF8E-4E83-B0C3-31184A6C3F07}" type="slidenum">
              <a:t>‹N›</a:t>
            </a:fld>
            <a:endParaRPr lang="it-IT"/>
          </a:p>
        </p:txBody>
      </p:sp>
    </p:spTree>
    <p:extLst>
      <p:ext uri="{BB962C8B-B14F-4D97-AF65-F5344CB8AC3E}">
        <p14:creationId xmlns:p14="http://schemas.microsoft.com/office/powerpoint/2010/main" val="1486069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81383D3-764B-4288-BA29-9B4A0E879124}" type="slidenum">
              <a:t>‹N›</a:t>
            </a:fld>
            <a:endParaRPr lang="it-IT"/>
          </a:p>
        </p:txBody>
      </p:sp>
    </p:spTree>
    <p:extLst>
      <p:ext uri="{BB962C8B-B14F-4D97-AF65-F5344CB8AC3E}">
        <p14:creationId xmlns:p14="http://schemas.microsoft.com/office/powerpoint/2010/main" val="7082702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06D9CDF-2F88-4B33-99B8-44126DA35414}" type="slidenum">
              <a:t>‹N›</a:t>
            </a:fld>
            <a:endParaRPr lang="it-IT"/>
          </a:p>
        </p:txBody>
      </p:sp>
    </p:spTree>
    <p:extLst>
      <p:ext uri="{BB962C8B-B14F-4D97-AF65-F5344CB8AC3E}">
        <p14:creationId xmlns:p14="http://schemas.microsoft.com/office/powerpoint/2010/main" val="30512170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90D7B8-4204-4404-8030-253E6A0C7E46}" type="slidenum">
              <a:t>‹N›</a:t>
            </a:fld>
            <a:endParaRPr lang="it-IT"/>
          </a:p>
        </p:txBody>
      </p:sp>
    </p:spTree>
    <p:extLst>
      <p:ext uri="{BB962C8B-B14F-4D97-AF65-F5344CB8AC3E}">
        <p14:creationId xmlns:p14="http://schemas.microsoft.com/office/powerpoint/2010/main" val="38643694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38D1B77-4839-4EFB-A5E9-76873E37F99F}" type="slidenum">
              <a:t>‹N›</a:t>
            </a:fld>
            <a:endParaRPr lang="it-IT"/>
          </a:p>
        </p:txBody>
      </p:sp>
    </p:spTree>
    <p:extLst>
      <p:ext uri="{BB962C8B-B14F-4D97-AF65-F5344CB8AC3E}">
        <p14:creationId xmlns:p14="http://schemas.microsoft.com/office/powerpoint/2010/main" val="2510749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BCAAA56-3C87-4889-92AA-2F8DEEA5C9A1}" type="slidenum">
              <a:t>‹N›</a:t>
            </a:fld>
            <a:endParaRPr lang="it-IT"/>
          </a:p>
        </p:txBody>
      </p:sp>
    </p:spTree>
    <p:extLst>
      <p:ext uri="{BB962C8B-B14F-4D97-AF65-F5344CB8AC3E}">
        <p14:creationId xmlns:p14="http://schemas.microsoft.com/office/powerpoint/2010/main" val="10350151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EEE2FF1-4A26-445F-8DF3-D1B365F84281}" type="slidenum">
              <a:t>‹N›</a:t>
            </a:fld>
            <a:endParaRPr lang="it-IT"/>
          </a:p>
        </p:txBody>
      </p:sp>
    </p:spTree>
    <p:extLst>
      <p:ext uri="{BB962C8B-B14F-4D97-AF65-F5344CB8AC3E}">
        <p14:creationId xmlns:p14="http://schemas.microsoft.com/office/powerpoint/2010/main" val="1455371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B6E7AD2-1BFC-4386-AA7A-964F55E28809}" type="slidenum">
              <a:t>‹N›</a:t>
            </a:fld>
            <a:endParaRPr lang="it-IT"/>
          </a:p>
        </p:txBody>
      </p:sp>
    </p:spTree>
    <p:extLst>
      <p:ext uri="{BB962C8B-B14F-4D97-AF65-F5344CB8AC3E}">
        <p14:creationId xmlns:p14="http://schemas.microsoft.com/office/powerpoint/2010/main" val="803641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44A4EB2-3A2C-401E-B150-0CEE0360A2FD}" type="slidenum">
              <a:t>‹N›</a:t>
            </a:fld>
            <a:endParaRPr lang="it-IT"/>
          </a:p>
        </p:txBody>
      </p:sp>
    </p:spTree>
    <p:extLst>
      <p:ext uri="{BB962C8B-B14F-4D97-AF65-F5344CB8AC3E}">
        <p14:creationId xmlns:p14="http://schemas.microsoft.com/office/powerpoint/2010/main" val="715938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1C48E49C-868E-4CC9-BAB3-F7BE33BC3DB7}" type="slidenum">
              <a:t>‹N›</a:t>
            </a:fld>
            <a:endParaRPr lang="it-IT"/>
          </a:p>
        </p:txBody>
      </p:sp>
    </p:spTree>
    <p:extLst>
      <p:ext uri="{BB962C8B-B14F-4D97-AF65-F5344CB8AC3E}">
        <p14:creationId xmlns:p14="http://schemas.microsoft.com/office/powerpoint/2010/main" val="2013251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5DD2D70-FD1C-4EC6-94F7-ACC2E9FFFF8C}" type="slidenum">
              <a:t>‹N›</a:t>
            </a:fld>
            <a:endParaRPr lang="it-IT"/>
          </a:p>
        </p:txBody>
      </p:sp>
    </p:spTree>
    <p:extLst>
      <p:ext uri="{BB962C8B-B14F-4D97-AF65-F5344CB8AC3E}">
        <p14:creationId xmlns:p14="http://schemas.microsoft.com/office/powerpoint/2010/main" val="1746990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17E7B46-4A43-4EE3-AEE3-FCEBBDA43D46}" type="slidenum">
              <a:t>‹N›</a:t>
            </a:fld>
            <a:endParaRPr lang="it-IT"/>
          </a:p>
        </p:txBody>
      </p:sp>
    </p:spTree>
    <p:extLst>
      <p:ext uri="{BB962C8B-B14F-4D97-AF65-F5344CB8AC3E}">
        <p14:creationId xmlns:p14="http://schemas.microsoft.com/office/powerpoint/2010/main" val="432708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99746A46-202D-4E1A-AFA6-22A37BF1CA37}" type="slidenum">
              <a:t>‹N›</a:t>
            </a:fld>
            <a:endParaRPr lang="it-IT"/>
          </a:p>
        </p:txBody>
      </p:sp>
    </p:spTree>
    <p:extLst>
      <p:ext uri="{BB962C8B-B14F-4D97-AF65-F5344CB8AC3E}">
        <p14:creationId xmlns:p14="http://schemas.microsoft.com/office/powerpoint/2010/main" val="3875286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658D9F-A5EE-4160-9979-D9CF3619384F}" type="slidenum">
              <a:t>‹N›</a:t>
            </a:fld>
            <a:endParaRPr lang="it-IT"/>
          </a:p>
        </p:txBody>
      </p:sp>
    </p:spTree>
    <p:extLst>
      <p:ext uri="{BB962C8B-B14F-4D97-AF65-F5344CB8AC3E}">
        <p14:creationId xmlns:p14="http://schemas.microsoft.com/office/powerpoint/2010/main" val="1027259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A96C4D-0658-48F5-AB4D-95EFB0F26D34}" type="slidenum">
              <a:t>‹N›</a:t>
            </a:fld>
            <a:endParaRPr lang="it-IT"/>
          </a:p>
        </p:txBody>
      </p:sp>
    </p:spTree>
    <p:extLst>
      <p:ext uri="{BB962C8B-B14F-4D97-AF65-F5344CB8AC3E}">
        <p14:creationId xmlns:p14="http://schemas.microsoft.com/office/powerpoint/2010/main" val="2191131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D5E4F82-1324-4082-99AC-AB172CA0BB3D}" type="slidenum">
              <a:t>‹N›</a:t>
            </a:fld>
            <a:endParaRPr lang="it-IT"/>
          </a:p>
        </p:txBody>
      </p:sp>
    </p:spTree>
    <p:extLst>
      <p:ext uri="{BB962C8B-B14F-4D97-AF65-F5344CB8AC3E}">
        <p14:creationId xmlns:p14="http://schemas.microsoft.com/office/powerpoint/2010/main" val="8069136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89A02B5-C207-49BB-B04E-5340609844FD}" type="slidenum">
              <a:t>‹N›</a:t>
            </a:fld>
            <a:endParaRPr lang="it-IT"/>
          </a:p>
        </p:txBody>
      </p:sp>
    </p:spTree>
    <p:extLst>
      <p:ext uri="{BB962C8B-B14F-4D97-AF65-F5344CB8AC3E}">
        <p14:creationId xmlns:p14="http://schemas.microsoft.com/office/powerpoint/2010/main" val="12113671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53727F-A30A-42BE-A12E-D52329A8E8D2}" type="slidenum">
              <a:t>‹N›</a:t>
            </a:fld>
            <a:endParaRPr lang="it-IT"/>
          </a:p>
        </p:txBody>
      </p:sp>
    </p:spTree>
    <p:extLst>
      <p:ext uri="{BB962C8B-B14F-4D97-AF65-F5344CB8AC3E}">
        <p14:creationId xmlns:p14="http://schemas.microsoft.com/office/powerpoint/2010/main" val="1292931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D685ED-135B-43DA-9283-3C283CD7C9F4}" type="slidenum">
              <a:t>‹N›</a:t>
            </a:fld>
            <a:endParaRPr lang="it-IT"/>
          </a:p>
        </p:txBody>
      </p:sp>
    </p:spTree>
    <p:extLst>
      <p:ext uri="{BB962C8B-B14F-4D97-AF65-F5344CB8AC3E}">
        <p14:creationId xmlns:p14="http://schemas.microsoft.com/office/powerpoint/2010/main" val="2605077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2712184-3C3F-434A-BE81-539ADC71F362}" type="slidenum">
              <a:t>‹N›</a:t>
            </a:fld>
            <a:endParaRPr lang="it-IT"/>
          </a:p>
        </p:txBody>
      </p:sp>
    </p:spTree>
    <p:extLst>
      <p:ext uri="{BB962C8B-B14F-4D97-AF65-F5344CB8AC3E}">
        <p14:creationId xmlns:p14="http://schemas.microsoft.com/office/powerpoint/2010/main" val="1331685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8744115-802C-4BB6-943D-2DBA3F817541}" type="slidenum">
              <a:t>‹N›</a:t>
            </a:fld>
            <a:endParaRPr lang="it-IT"/>
          </a:p>
        </p:txBody>
      </p:sp>
    </p:spTree>
    <p:extLst>
      <p:ext uri="{BB962C8B-B14F-4D97-AF65-F5344CB8AC3E}">
        <p14:creationId xmlns:p14="http://schemas.microsoft.com/office/powerpoint/2010/main" val="9058371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08ADF93-55E5-40C8-ACFD-C61DB347A40E}" type="slidenum">
              <a:t>‹N›</a:t>
            </a:fld>
            <a:endParaRPr lang="it-IT"/>
          </a:p>
        </p:txBody>
      </p:sp>
    </p:spTree>
    <p:extLst>
      <p:ext uri="{BB962C8B-B14F-4D97-AF65-F5344CB8AC3E}">
        <p14:creationId xmlns:p14="http://schemas.microsoft.com/office/powerpoint/2010/main" val="3289884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6A4C71B-ADF7-48C1-BE8D-5A6D1C391041}" type="slidenum">
              <a:t>‹N›</a:t>
            </a:fld>
            <a:endParaRPr lang="it-IT"/>
          </a:p>
        </p:txBody>
      </p:sp>
    </p:spTree>
    <p:extLst>
      <p:ext uri="{BB962C8B-B14F-4D97-AF65-F5344CB8AC3E}">
        <p14:creationId xmlns:p14="http://schemas.microsoft.com/office/powerpoint/2010/main" val="29713744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ACE0C6D-993F-4B72-8C61-31AF3B091021}" type="slidenum">
              <a:t>‹N›</a:t>
            </a:fld>
            <a:endParaRPr lang="it-IT"/>
          </a:p>
        </p:txBody>
      </p:sp>
    </p:spTree>
    <p:extLst>
      <p:ext uri="{BB962C8B-B14F-4D97-AF65-F5344CB8AC3E}">
        <p14:creationId xmlns:p14="http://schemas.microsoft.com/office/powerpoint/2010/main" val="26061949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FA60DCE-A926-44E4-89A0-C3D8C4FD0FC9}" type="slidenum">
              <a:t>‹N›</a:t>
            </a:fld>
            <a:endParaRPr lang="it-IT"/>
          </a:p>
        </p:txBody>
      </p:sp>
    </p:spTree>
    <p:extLst>
      <p:ext uri="{BB962C8B-B14F-4D97-AF65-F5344CB8AC3E}">
        <p14:creationId xmlns:p14="http://schemas.microsoft.com/office/powerpoint/2010/main" val="1240084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8DAD1BF-506A-45A4-9F1A-831B5DCA1870}" type="slidenum">
              <a:t>‹N›</a:t>
            </a:fld>
            <a:endParaRPr lang="it-IT"/>
          </a:p>
        </p:txBody>
      </p:sp>
    </p:spTree>
    <p:extLst>
      <p:ext uri="{BB962C8B-B14F-4D97-AF65-F5344CB8AC3E}">
        <p14:creationId xmlns:p14="http://schemas.microsoft.com/office/powerpoint/2010/main" val="2099747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BA79C51-0180-465D-953C-264E52033C08}" type="slidenum">
              <a:t>‹N›</a:t>
            </a:fld>
            <a:endParaRPr lang="it-IT"/>
          </a:p>
        </p:txBody>
      </p:sp>
    </p:spTree>
    <p:extLst>
      <p:ext uri="{BB962C8B-B14F-4D97-AF65-F5344CB8AC3E}">
        <p14:creationId xmlns:p14="http://schemas.microsoft.com/office/powerpoint/2010/main" val="2283125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A6B010-6402-48E7-8463-527810C93691}" type="slidenum">
              <a:t>‹N›</a:t>
            </a:fld>
            <a:endParaRPr lang="it-IT"/>
          </a:p>
        </p:txBody>
      </p:sp>
    </p:spTree>
    <p:extLst>
      <p:ext uri="{BB962C8B-B14F-4D97-AF65-F5344CB8AC3E}">
        <p14:creationId xmlns:p14="http://schemas.microsoft.com/office/powerpoint/2010/main" val="1980954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BFD2002-6186-48D6-96CB-95136F041973}" type="slidenum">
              <a:t>‹N›</a:t>
            </a:fld>
            <a:endParaRPr lang="it-IT"/>
          </a:p>
        </p:txBody>
      </p:sp>
    </p:spTree>
    <p:extLst>
      <p:ext uri="{BB962C8B-B14F-4D97-AF65-F5344CB8AC3E}">
        <p14:creationId xmlns:p14="http://schemas.microsoft.com/office/powerpoint/2010/main" val="2913156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29A4C0-6550-4B81-8BE8-752BDCA0F1A7}" type="slidenum">
              <a:t>‹N›</a:t>
            </a:fld>
            <a:endParaRPr lang="it-IT"/>
          </a:p>
        </p:txBody>
      </p:sp>
    </p:spTree>
    <p:extLst>
      <p:ext uri="{BB962C8B-B14F-4D97-AF65-F5344CB8AC3E}">
        <p14:creationId xmlns:p14="http://schemas.microsoft.com/office/powerpoint/2010/main" val="2655070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E41553-7A9C-4075-B84D-8BCF4874F97F}" type="slidenum">
              <a:t>‹N›</a:t>
            </a:fld>
            <a:endParaRPr lang="it-IT"/>
          </a:p>
        </p:txBody>
      </p:sp>
    </p:spTree>
    <p:extLst>
      <p:ext uri="{BB962C8B-B14F-4D97-AF65-F5344CB8AC3E}">
        <p14:creationId xmlns:p14="http://schemas.microsoft.com/office/powerpoint/2010/main" val="3961848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D738F2-E457-4749-9401-03C8A60F6FE5}" type="slidenum">
              <a:t>‹N›</a:t>
            </a:fld>
            <a:endParaRPr lang="it-IT"/>
          </a:p>
        </p:txBody>
      </p:sp>
    </p:spTree>
    <p:extLst>
      <p:ext uri="{BB962C8B-B14F-4D97-AF65-F5344CB8AC3E}">
        <p14:creationId xmlns:p14="http://schemas.microsoft.com/office/powerpoint/2010/main" val="2924800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87F7C75-2A6C-4475-96BB-BC455FC9DBF0}" type="slidenum">
              <a:t>‹N›</a:t>
            </a:fld>
            <a:endParaRPr lang="it-IT"/>
          </a:p>
        </p:txBody>
      </p:sp>
    </p:spTree>
    <p:extLst>
      <p:ext uri="{BB962C8B-B14F-4D97-AF65-F5344CB8AC3E}">
        <p14:creationId xmlns:p14="http://schemas.microsoft.com/office/powerpoint/2010/main" val="17798121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B4E956B-093D-4D31-8113-C863FB025482}" type="slidenum">
              <a:t>‹N›</a:t>
            </a:fld>
            <a:endParaRPr lang="it-IT"/>
          </a:p>
        </p:txBody>
      </p:sp>
    </p:spTree>
    <p:extLst>
      <p:ext uri="{BB962C8B-B14F-4D97-AF65-F5344CB8AC3E}">
        <p14:creationId xmlns:p14="http://schemas.microsoft.com/office/powerpoint/2010/main" val="24170815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001241E-7A69-4C5D-96D9-48AACA091975}" type="slidenum">
              <a:t>‹N›</a:t>
            </a:fld>
            <a:endParaRPr lang="it-IT"/>
          </a:p>
        </p:txBody>
      </p:sp>
    </p:spTree>
    <p:extLst>
      <p:ext uri="{BB962C8B-B14F-4D97-AF65-F5344CB8AC3E}">
        <p14:creationId xmlns:p14="http://schemas.microsoft.com/office/powerpoint/2010/main" val="1925729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7F89E98-936E-4165-BAC7-3916CAC0C0EE}" type="slidenum">
              <a:t>‹N›</a:t>
            </a:fld>
            <a:endParaRPr lang="it-IT"/>
          </a:p>
        </p:txBody>
      </p:sp>
    </p:spTree>
    <p:extLst>
      <p:ext uri="{BB962C8B-B14F-4D97-AF65-F5344CB8AC3E}">
        <p14:creationId xmlns:p14="http://schemas.microsoft.com/office/powerpoint/2010/main" val="4965447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86C5719-8BEC-4894-ACEA-15C38366977D}" type="slidenum">
              <a:t>‹N›</a:t>
            </a:fld>
            <a:endParaRPr lang="it-IT"/>
          </a:p>
        </p:txBody>
      </p:sp>
    </p:spTree>
    <p:extLst>
      <p:ext uri="{BB962C8B-B14F-4D97-AF65-F5344CB8AC3E}">
        <p14:creationId xmlns:p14="http://schemas.microsoft.com/office/powerpoint/2010/main" val="3057804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6CA4783-8240-4C13-ACC7-2581A5D0992F}" type="slidenum">
              <a:t>‹N›</a:t>
            </a:fld>
            <a:endParaRPr lang="it-IT"/>
          </a:p>
        </p:txBody>
      </p:sp>
    </p:spTree>
    <p:extLst>
      <p:ext uri="{BB962C8B-B14F-4D97-AF65-F5344CB8AC3E}">
        <p14:creationId xmlns:p14="http://schemas.microsoft.com/office/powerpoint/2010/main" val="1587244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B7E7F9E-53CA-4C8D-9494-3572A50F6C07}" type="slidenum">
              <a:t>‹N›</a:t>
            </a:fld>
            <a:endParaRPr lang="it-IT"/>
          </a:p>
        </p:txBody>
      </p:sp>
    </p:spTree>
    <p:extLst>
      <p:ext uri="{BB962C8B-B14F-4D97-AF65-F5344CB8AC3E}">
        <p14:creationId xmlns:p14="http://schemas.microsoft.com/office/powerpoint/2010/main" val="1980448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F7F518-E822-47C2-AFEB-A5E5DE45F2C2}" type="slidenum">
              <a:t>‹N›</a:t>
            </a:fld>
            <a:endParaRPr lang="it-IT"/>
          </a:p>
        </p:txBody>
      </p:sp>
    </p:spTree>
    <p:extLst>
      <p:ext uri="{BB962C8B-B14F-4D97-AF65-F5344CB8AC3E}">
        <p14:creationId xmlns:p14="http://schemas.microsoft.com/office/powerpoint/2010/main" val="365379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901457B-E36B-4647-945E-8ACC15031966}" type="slidenum">
              <a:t>‹N›</a:t>
            </a:fld>
            <a:endParaRPr lang="it-IT"/>
          </a:p>
        </p:txBody>
      </p:sp>
    </p:spTree>
    <p:extLst>
      <p:ext uri="{BB962C8B-B14F-4D97-AF65-F5344CB8AC3E}">
        <p14:creationId xmlns:p14="http://schemas.microsoft.com/office/powerpoint/2010/main" val="2428358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B5CCB9-6094-4883-A147-D607C98A9ED0}" type="slidenum">
              <a:t>‹N›</a:t>
            </a:fld>
            <a:endParaRPr lang="it-IT"/>
          </a:p>
        </p:txBody>
      </p:sp>
    </p:spTree>
    <p:extLst>
      <p:ext uri="{BB962C8B-B14F-4D97-AF65-F5344CB8AC3E}">
        <p14:creationId xmlns:p14="http://schemas.microsoft.com/office/powerpoint/2010/main" val="2291452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41F60E-DE4B-4FF0-A8FB-C6F6428756C0}" type="slidenum">
              <a:t>‹N›</a:t>
            </a:fld>
            <a:endParaRPr lang="it-IT"/>
          </a:p>
        </p:txBody>
      </p:sp>
    </p:spTree>
    <p:extLst>
      <p:ext uri="{BB962C8B-B14F-4D97-AF65-F5344CB8AC3E}">
        <p14:creationId xmlns:p14="http://schemas.microsoft.com/office/powerpoint/2010/main" val="2583905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D6E390-23D7-4275-86BE-0A16E38E2B5A}" type="slidenum">
              <a:t>‹N›</a:t>
            </a:fld>
            <a:endParaRPr lang="it-IT"/>
          </a:p>
        </p:txBody>
      </p:sp>
    </p:spTree>
    <p:extLst>
      <p:ext uri="{BB962C8B-B14F-4D97-AF65-F5344CB8AC3E}">
        <p14:creationId xmlns:p14="http://schemas.microsoft.com/office/powerpoint/2010/main" val="42417628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D05A102-F7D3-4C7F-B00A-75FD39E58CB8}" type="slidenum">
              <a:t>‹N›</a:t>
            </a:fld>
            <a:endParaRPr lang="it-IT"/>
          </a:p>
        </p:txBody>
      </p:sp>
    </p:spTree>
    <p:extLst>
      <p:ext uri="{BB962C8B-B14F-4D97-AF65-F5344CB8AC3E}">
        <p14:creationId xmlns:p14="http://schemas.microsoft.com/office/powerpoint/2010/main" val="4168072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11DB0D0-C7B9-42C0-A497-36DF867C1BDB}" type="slidenum">
              <a:t>‹N›</a:t>
            </a:fld>
            <a:endParaRPr lang="it-IT"/>
          </a:p>
        </p:txBody>
      </p:sp>
    </p:spTree>
    <p:extLst>
      <p:ext uri="{BB962C8B-B14F-4D97-AF65-F5344CB8AC3E}">
        <p14:creationId xmlns:p14="http://schemas.microsoft.com/office/powerpoint/2010/main" val="100190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337791B-006E-4803-B6BA-91A36CEAE342}" type="slidenum">
              <a:t>‹N›</a:t>
            </a:fld>
            <a:endParaRPr lang="it-IT"/>
          </a:p>
        </p:txBody>
      </p:sp>
    </p:spTree>
    <p:extLst>
      <p:ext uri="{BB962C8B-B14F-4D97-AF65-F5344CB8AC3E}">
        <p14:creationId xmlns:p14="http://schemas.microsoft.com/office/powerpoint/2010/main" val="38863409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9EA761A-A8CB-4037-ACA6-57BE9695EA81}" type="slidenum">
              <a:t>‹N›</a:t>
            </a:fld>
            <a:endParaRPr lang="it-IT"/>
          </a:p>
        </p:txBody>
      </p:sp>
    </p:spTree>
    <p:extLst>
      <p:ext uri="{BB962C8B-B14F-4D97-AF65-F5344CB8AC3E}">
        <p14:creationId xmlns:p14="http://schemas.microsoft.com/office/powerpoint/2010/main" val="1468003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A3D02CF-D439-4292-93AE-50051CC217BF}" type="slidenum">
              <a:t>‹N›</a:t>
            </a:fld>
            <a:endParaRPr lang="it-IT"/>
          </a:p>
        </p:txBody>
      </p:sp>
    </p:spTree>
    <p:extLst>
      <p:ext uri="{BB962C8B-B14F-4D97-AF65-F5344CB8AC3E}">
        <p14:creationId xmlns:p14="http://schemas.microsoft.com/office/powerpoint/2010/main" val="3225980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2905162-A310-4F23-9749-955B20CE6529}" type="slidenum">
              <a:t>‹N›</a:t>
            </a:fld>
            <a:endParaRPr lang="it-IT"/>
          </a:p>
        </p:txBody>
      </p:sp>
    </p:spTree>
    <p:extLst>
      <p:ext uri="{BB962C8B-B14F-4D97-AF65-F5344CB8AC3E}">
        <p14:creationId xmlns:p14="http://schemas.microsoft.com/office/powerpoint/2010/main" val="251534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D0D46B4-CCBC-4D96-B910-4289D3AF98AB}" type="slidenum">
              <a:t>‹N›</a:t>
            </a:fld>
            <a:endParaRPr lang="it-IT"/>
          </a:p>
        </p:txBody>
      </p:sp>
    </p:spTree>
    <p:extLst>
      <p:ext uri="{BB962C8B-B14F-4D97-AF65-F5344CB8AC3E}">
        <p14:creationId xmlns:p14="http://schemas.microsoft.com/office/powerpoint/2010/main" val="1596151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F04743-9FA3-40B7-BC87-7A946C1474C4}" type="slidenum">
              <a:t>‹N›</a:t>
            </a:fld>
            <a:endParaRPr lang="it-IT"/>
          </a:p>
        </p:txBody>
      </p:sp>
    </p:spTree>
    <p:extLst>
      <p:ext uri="{BB962C8B-B14F-4D97-AF65-F5344CB8AC3E}">
        <p14:creationId xmlns:p14="http://schemas.microsoft.com/office/powerpoint/2010/main" val="3498285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A4CE44-8C6E-4914-BAF6-D8689190AB9A}" type="slidenum">
              <a:t>‹N›</a:t>
            </a:fld>
            <a:endParaRPr lang="it-IT"/>
          </a:p>
        </p:txBody>
      </p:sp>
    </p:spTree>
    <p:extLst>
      <p:ext uri="{BB962C8B-B14F-4D97-AF65-F5344CB8AC3E}">
        <p14:creationId xmlns:p14="http://schemas.microsoft.com/office/powerpoint/2010/main" val="12957994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914499A-C31B-4963-8A6F-D9EDCEA6A10F}" type="slidenum">
              <a:t>‹N›</a:t>
            </a:fld>
            <a:endParaRPr lang="it-IT"/>
          </a:p>
        </p:txBody>
      </p:sp>
    </p:spTree>
    <p:extLst>
      <p:ext uri="{BB962C8B-B14F-4D97-AF65-F5344CB8AC3E}">
        <p14:creationId xmlns:p14="http://schemas.microsoft.com/office/powerpoint/2010/main" val="271380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D366C69-2D6A-49F0-BBD2-068FD9A057D6}" type="slidenum">
              <a:t>‹N›</a:t>
            </a:fld>
            <a:endParaRPr lang="it-IT"/>
          </a:p>
        </p:txBody>
      </p:sp>
    </p:spTree>
    <p:extLst>
      <p:ext uri="{BB962C8B-B14F-4D97-AF65-F5344CB8AC3E}">
        <p14:creationId xmlns:p14="http://schemas.microsoft.com/office/powerpoint/2010/main" val="36538978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9D54F3C-5574-4A0B-BA52-3D3C0D7A6B20}" type="slidenum">
              <a:t>‹N›</a:t>
            </a:fld>
            <a:endParaRPr lang="it-IT"/>
          </a:p>
        </p:txBody>
      </p:sp>
    </p:spTree>
    <p:extLst>
      <p:ext uri="{BB962C8B-B14F-4D97-AF65-F5344CB8AC3E}">
        <p14:creationId xmlns:p14="http://schemas.microsoft.com/office/powerpoint/2010/main" val="2202673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C371FD-BBE1-40AE-8435-1DF34B625E10}" type="slidenum">
              <a:t>‹N›</a:t>
            </a:fld>
            <a:endParaRPr lang="it-IT"/>
          </a:p>
        </p:txBody>
      </p:sp>
    </p:spTree>
    <p:extLst>
      <p:ext uri="{BB962C8B-B14F-4D97-AF65-F5344CB8AC3E}">
        <p14:creationId xmlns:p14="http://schemas.microsoft.com/office/powerpoint/2010/main" val="42243105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D2CB145-EDBD-4EA6-BBA3-86D092E47399}" type="slidenum">
              <a:t>‹N›</a:t>
            </a:fld>
            <a:endParaRPr lang="it-IT"/>
          </a:p>
        </p:txBody>
      </p:sp>
    </p:spTree>
    <p:extLst>
      <p:ext uri="{BB962C8B-B14F-4D97-AF65-F5344CB8AC3E}">
        <p14:creationId xmlns:p14="http://schemas.microsoft.com/office/powerpoint/2010/main" val="39553249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F3858BB-E390-4FF8-ACAF-4C8D9962B9F4}" type="slidenum">
              <a:t>‹N›</a:t>
            </a:fld>
            <a:endParaRPr lang="it-IT"/>
          </a:p>
        </p:txBody>
      </p:sp>
    </p:spTree>
    <p:extLst>
      <p:ext uri="{BB962C8B-B14F-4D97-AF65-F5344CB8AC3E}">
        <p14:creationId xmlns:p14="http://schemas.microsoft.com/office/powerpoint/2010/main" val="9758874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B670C4E-F005-46C3-B8A4-9B70E699AAF6}" type="slidenum">
              <a:t>‹N›</a:t>
            </a:fld>
            <a:endParaRPr lang="it-IT"/>
          </a:p>
        </p:txBody>
      </p:sp>
    </p:spTree>
    <p:extLst>
      <p:ext uri="{BB962C8B-B14F-4D97-AF65-F5344CB8AC3E}">
        <p14:creationId xmlns:p14="http://schemas.microsoft.com/office/powerpoint/2010/main" val="4236079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9843F24-B9A9-42F9-BCF9-764AF9BFF084}" type="slidenum">
              <a:t>‹N›</a:t>
            </a:fld>
            <a:endParaRPr lang="it-IT"/>
          </a:p>
        </p:txBody>
      </p:sp>
    </p:spTree>
    <p:extLst>
      <p:ext uri="{BB962C8B-B14F-4D97-AF65-F5344CB8AC3E}">
        <p14:creationId xmlns:p14="http://schemas.microsoft.com/office/powerpoint/2010/main" val="20061968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4E47842-326B-4877-8F62-D0571A43B0B5}" type="slidenum">
              <a:t>‹N›</a:t>
            </a:fld>
            <a:endParaRPr lang="it-IT"/>
          </a:p>
        </p:txBody>
      </p:sp>
    </p:spTree>
    <p:extLst>
      <p:ext uri="{BB962C8B-B14F-4D97-AF65-F5344CB8AC3E}">
        <p14:creationId xmlns:p14="http://schemas.microsoft.com/office/powerpoint/2010/main" val="182892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D5E4CB5-2D84-448A-9A6E-8F8D857F4426}" type="slidenum">
              <a:t>‹N›</a:t>
            </a:fld>
            <a:endParaRPr lang="it-IT"/>
          </a:p>
        </p:txBody>
      </p:sp>
    </p:spTree>
    <p:extLst>
      <p:ext uri="{BB962C8B-B14F-4D97-AF65-F5344CB8AC3E}">
        <p14:creationId xmlns:p14="http://schemas.microsoft.com/office/powerpoint/2010/main" val="2338515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D1DE2A-AAE5-4134-A099-FCC61F504F0B}" type="slidenum">
              <a:t>‹N›</a:t>
            </a:fld>
            <a:endParaRPr lang="it-IT"/>
          </a:p>
        </p:txBody>
      </p:sp>
    </p:spTree>
    <p:extLst>
      <p:ext uri="{BB962C8B-B14F-4D97-AF65-F5344CB8AC3E}">
        <p14:creationId xmlns:p14="http://schemas.microsoft.com/office/powerpoint/2010/main" val="2282299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D2DC4A-DC60-48EC-9E9E-5CE8BE956917}" type="slidenum">
              <a:t>‹N›</a:t>
            </a:fld>
            <a:endParaRPr lang="it-IT"/>
          </a:p>
        </p:txBody>
      </p:sp>
    </p:spTree>
    <p:extLst>
      <p:ext uri="{BB962C8B-B14F-4D97-AF65-F5344CB8AC3E}">
        <p14:creationId xmlns:p14="http://schemas.microsoft.com/office/powerpoint/2010/main" val="4006732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C2B5BDB-DEA0-4B09-863F-7C4EEAD39000}" type="slidenum">
              <a:t>‹N›</a:t>
            </a:fld>
            <a:endParaRPr lang="it-IT"/>
          </a:p>
        </p:txBody>
      </p:sp>
    </p:spTree>
    <p:extLst>
      <p:ext uri="{BB962C8B-B14F-4D97-AF65-F5344CB8AC3E}">
        <p14:creationId xmlns:p14="http://schemas.microsoft.com/office/powerpoint/2010/main" val="1632951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F86125C-3821-4AE0-B1FF-84F3C8948BBE}" type="slidenum">
              <a:t>‹N›</a:t>
            </a:fld>
            <a:endParaRPr lang="it-IT"/>
          </a:p>
        </p:txBody>
      </p:sp>
    </p:spTree>
    <p:extLst>
      <p:ext uri="{BB962C8B-B14F-4D97-AF65-F5344CB8AC3E}">
        <p14:creationId xmlns:p14="http://schemas.microsoft.com/office/powerpoint/2010/main" val="17032571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AAE9AA-CDEB-431B-A5F7-CEEECB9F98F0}" type="slidenum">
              <a:t>‹N›</a:t>
            </a:fld>
            <a:endParaRPr lang="it-IT"/>
          </a:p>
        </p:txBody>
      </p:sp>
    </p:spTree>
    <p:extLst>
      <p:ext uri="{BB962C8B-B14F-4D97-AF65-F5344CB8AC3E}">
        <p14:creationId xmlns:p14="http://schemas.microsoft.com/office/powerpoint/2010/main" val="11575898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ADC5848-AD0A-4D45-9B2A-391FD88B652D}" type="slidenum">
              <a:t>‹N›</a:t>
            </a:fld>
            <a:endParaRPr lang="it-IT"/>
          </a:p>
        </p:txBody>
      </p:sp>
    </p:spTree>
    <p:extLst>
      <p:ext uri="{BB962C8B-B14F-4D97-AF65-F5344CB8AC3E}">
        <p14:creationId xmlns:p14="http://schemas.microsoft.com/office/powerpoint/2010/main" val="1997862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747AFD-8B04-4E71-A9F1-4C4FF7B336F8}" type="slidenum">
              <a:t>‹N›</a:t>
            </a:fld>
            <a:endParaRPr lang="it-IT"/>
          </a:p>
        </p:txBody>
      </p:sp>
    </p:spTree>
    <p:extLst>
      <p:ext uri="{BB962C8B-B14F-4D97-AF65-F5344CB8AC3E}">
        <p14:creationId xmlns:p14="http://schemas.microsoft.com/office/powerpoint/2010/main" val="1000191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88C635A-BC31-4898-BF1F-C1AEBAD67011}" type="slidenum">
              <a:t>‹N›</a:t>
            </a:fld>
            <a:endParaRPr lang="it-IT"/>
          </a:p>
        </p:txBody>
      </p:sp>
    </p:spTree>
    <p:extLst>
      <p:ext uri="{BB962C8B-B14F-4D97-AF65-F5344CB8AC3E}">
        <p14:creationId xmlns:p14="http://schemas.microsoft.com/office/powerpoint/2010/main" val="3883372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1B6AAF6-D1DF-4844-9567-CC61A495D6D2}" type="slidenum">
              <a:t>‹N›</a:t>
            </a:fld>
            <a:endParaRPr lang="it-IT"/>
          </a:p>
        </p:txBody>
      </p:sp>
    </p:spTree>
    <p:extLst>
      <p:ext uri="{BB962C8B-B14F-4D97-AF65-F5344CB8AC3E}">
        <p14:creationId xmlns:p14="http://schemas.microsoft.com/office/powerpoint/2010/main" val="3827331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45D6355-B918-44F6-BBC3-534928DEC067}" type="slidenum">
              <a:t>‹N›</a:t>
            </a:fld>
            <a:endParaRPr lang="it-IT"/>
          </a:p>
        </p:txBody>
      </p:sp>
    </p:spTree>
    <p:extLst>
      <p:ext uri="{BB962C8B-B14F-4D97-AF65-F5344CB8AC3E}">
        <p14:creationId xmlns:p14="http://schemas.microsoft.com/office/powerpoint/2010/main" val="3302936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0C6242-0046-4312-B0CF-5F1C9318F16B}" type="slidenum">
              <a:t>‹N›</a:t>
            </a:fld>
            <a:endParaRPr lang="it-IT"/>
          </a:p>
        </p:txBody>
      </p:sp>
    </p:spTree>
    <p:extLst>
      <p:ext uri="{BB962C8B-B14F-4D97-AF65-F5344CB8AC3E}">
        <p14:creationId xmlns:p14="http://schemas.microsoft.com/office/powerpoint/2010/main" val="2915213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79C5746-9323-401B-A6AA-F423DCDF4866}" type="slidenum">
              <a:t>‹N›</a:t>
            </a:fld>
            <a:endParaRPr lang="it-IT"/>
          </a:p>
        </p:txBody>
      </p:sp>
    </p:spTree>
    <p:extLst>
      <p:ext uri="{BB962C8B-B14F-4D97-AF65-F5344CB8AC3E}">
        <p14:creationId xmlns:p14="http://schemas.microsoft.com/office/powerpoint/2010/main" val="1993171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50D715-A33A-4A1C-BC8D-4900DD03B108}" type="slidenum">
              <a:t>‹N›</a:t>
            </a:fld>
            <a:endParaRPr lang="it-IT"/>
          </a:p>
        </p:txBody>
      </p:sp>
    </p:spTree>
    <p:extLst>
      <p:ext uri="{BB962C8B-B14F-4D97-AF65-F5344CB8AC3E}">
        <p14:creationId xmlns:p14="http://schemas.microsoft.com/office/powerpoint/2010/main" val="11655220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57AAA4-DB0D-42A6-A116-74F6BEA29FCD}" type="slidenum">
              <a:t>‹N›</a:t>
            </a:fld>
            <a:endParaRPr lang="it-IT"/>
          </a:p>
        </p:txBody>
      </p:sp>
    </p:spTree>
    <p:extLst>
      <p:ext uri="{BB962C8B-B14F-4D97-AF65-F5344CB8AC3E}">
        <p14:creationId xmlns:p14="http://schemas.microsoft.com/office/powerpoint/2010/main" val="13886075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661AB4-EC9F-48A1-A55D-F21DFB3BF30E}" type="slidenum">
              <a:t>‹N›</a:t>
            </a:fld>
            <a:endParaRPr lang="it-IT"/>
          </a:p>
        </p:txBody>
      </p:sp>
    </p:spTree>
    <p:extLst>
      <p:ext uri="{BB962C8B-B14F-4D97-AF65-F5344CB8AC3E}">
        <p14:creationId xmlns:p14="http://schemas.microsoft.com/office/powerpoint/2010/main" val="3541368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BAC1395-9FC9-4F7D-B221-E7017CE8F6C9}" type="slidenum">
              <a:t>‹N›</a:t>
            </a:fld>
            <a:endParaRPr lang="it-IT"/>
          </a:p>
        </p:txBody>
      </p:sp>
    </p:spTree>
    <p:extLst>
      <p:ext uri="{BB962C8B-B14F-4D97-AF65-F5344CB8AC3E}">
        <p14:creationId xmlns:p14="http://schemas.microsoft.com/office/powerpoint/2010/main" val="18406878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2669F4-DBC0-45DD-8177-E3521C73C834}" type="slidenum">
              <a:t>‹N›</a:t>
            </a:fld>
            <a:endParaRPr lang="it-IT"/>
          </a:p>
        </p:txBody>
      </p:sp>
    </p:spTree>
    <p:extLst>
      <p:ext uri="{BB962C8B-B14F-4D97-AF65-F5344CB8AC3E}">
        <p14:creationId xmlns:p14="http://schemas.microsoft.com/office/powerpoint/2010/main" val="84310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AABDA17-1EB2-48C3-AC07-2C7947F78DDA}" type="slidenum">
              <a:t>‹N›</a:t>
            </a:fld>
            <a:endParaRPr lang="it-IT"/>
          </a:p>
        </p:txBody>
      </p:sp>
    </p:spTree>
    <p:extLst>
      <p:ext uri="{BB962C8B-B14F-4D97-AF65-F5344CB8AC3E}">
        <p14:creationId xmlns:p14="http://schemas.microsoft.com/office/powerpoint/2010/main" val="1543851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8F17013-9489-43C8-BBE5-C353239C1061}" type="slidenum">
              <a:t>‹N›</a:t>
            </a:fld>
            <a:endParaRPr lang="it-IT"/>
          </a:p>
        </p:txBody>
      </p:sp>
    </p:spTree>
    <p:extLst>
      <p:ext uri="{BB962C8B-B14F-4D97-AF65-F5344CB8AC3E}">
        <p14:creationId xmlns:p14="http://schemas.microsoft.com/office/powerpoint/2010/main" val="16755218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763F964-0609-47A7-8529-6E1B3296E3EA}" type="slidenum">
              <a:t>‹N›</a:t>
            </a:fld>
            <a:endParaRPr lang="it-IT"/>
          </a:p>
        </p:txBody>
      </p:sp>
    </p:spTree>
    <p:extLst>
      <p:ext uri="{BB962C8B-B14F-4D97-AF65-F5344CB8AC3E}">
        <p14:creationId xmlns:p14="http://schemas.microsoft.com/office/powerpoint/2010/main" val="3951412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DFE2E2E-6E6A-4A49-AE90-37387E49AF4C}" type="slidenum">
              <a:t>‹N›</a:t>
            </a:fld>
            <a:endParaRPr lang="it-IT"/>
          </a:p>
        </p:txBody>
      </p:sp>
    </p:spTree>
    <p:extLst>
      <p:ext uri="{BB962C8B-B14F-4D97-AF65-F5344CB8AC3E}">
        <p14:creationId xmlns:p14="http://schemas.microsoft.com/office/powerpoint/2010/main" val="2838538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6560C7C-B2FF-4BA5-A102-E40E3D8AC4F2}" type="slidenum">
              <a:t>‹N›</a:t>
            </a:fld>
            <a:endParaRPr lang="it-IT"/>
          </a:p>
        </p:txBody>
      </p:sp>
    </p:spTree>
    <p:extLst>
      <p:ext uri="{BB962C8B-B14F-4D97-AF65-F5344CB8AC3E}">
        <p14:creationId xmlns:p14="http://schemas.microsoft.com/office/powerpoint/2010/main" val="7964041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88C37CE-AA54-453A-8846-5CC84F88AFD8}" type="slidenum">
              <a:t>‹N›</a:t>
            </a:fld>
            <a:endParaRPr lang="it-IT"/>
          </a:p>
        </p:txBody>
      </p:sp>
    </p:spTree>
    <p:extLst>
      <p:ext uri="{BB962C8B-B14F-4D97-AF65-F5344CB8AC3E}">
        <p14:creationId xmlns:p14="http://schemas.microsoft.com/office/powerpoint/2010/main" val="164296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9FEEE7D-B493-43FD-8BB0-2996083472C2}" type="slidenum">
              <a:t>‹N›</a:t>
            </a:fld>
            <a:endParaRPr lang="it-IT"/>
          </a:p>
        </p:txBody>
      </p:sp>
    </p:spTree>
    <p:extLst>
      <p:ext uri="{BB962C8B-B14F-4D97-AF65-F5344CB8AC3E}">
        <p14:creationId xmlns:p14="http://schemas.microsoft.com/office/powerpoint/2010/main" val="19910575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FDDABF7-15DF-495B-8E8A-951727592B75}" type="slidenum">
              <a:t>‹N›</a:t>
            </a:fld>
            <a:endParaRPr lang="it-IT"/>
          </a:p>
        </p:txBody>
      </p:sp>
    </p:spTree>
    <p:extLst>
      <p:ext uri="{BB962C8B-B14F-4D97-AF65-F5344CB8AC3E}">
        <p14:creationId xmlns:p14="http://schemas.microsoft.com/office/powerpoint/2010/main" val="2452475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1F8514-6E5D-49E1-A5D0-DAEF6258CC08}" type="slidenum">
              <a:t>‹N›</a:t>
            </a:fld>
            <a:endParaRPr lang="it-IT"/>
          </a:p>
        </p:txBody>
      </p:sp>
    </p:spTree>
    <p:extLst>
      <p:ext uri="{BB962C8B-B14F-4D97-AF65-F5344CB8AC3E}">
        <p14:creationId xmlns:p14="http://schemas.microsoft.com/office/powerpoint/2010/main" val="19783533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F9C73ED-4FE7-4B8C-8EC8-812CCC49363F}" type="slidenum">
              <a:t>‹N›</a:t>
            </a:fld>
            <a:endParaRPr lang="it-IT"/>
          </a:p>
        </p:txBody>
      </p:sp>
    </p:spTree>
    <p:extLst>
      <p:ext uri="{BB962C8B-B14F-4D97-AF65-F5344CB8AC3E}">
        <p14:creationId xmlns:p14="http://schemas.microsoft.com/office/powerpoint/2010/main" val="449719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E7D8F84-6542-417B-A088-0DCC03C73059}" type="slidenum">
              <a:t>‹N›</a:t>
            </a:fld>
            <a:endParaRPr lang="it-IT"/>
          </a:p>
        </p:txBody>
      </p:sp>
    </p:spTree>
    <p:extLst>
      <p:ext uri="{BB962C8B-B14F-4D97-AF65-F5344CB8AC3E}">
        <p14:creationId xmlns:p14="http://schemas.microsoft.com/office/powerpoint/2010/main" val="1008374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4B97EB-4BEE-4AE1-9A04-1CB097EC13D2}" type="slidenum">
              <a:t>‹N›</a:t>
            </a:fld>
            <a:endParaRPr lang="it-IT"/>
          </a:p>
        </p:txBody>
      </p:sp>
    </p:spTree>
    <p:extLst>
      <p:ext uri="{BB962C8B-B14F-4D97-AF65-F5344CB8AC3E}">
        <p14:creationId xmlns:p14="http://schemas.microsoft.com/office/powerpoint/2010/main" val="2516296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47F87C-0F7D-41E5-A727-511E41EAF8DF}" type="slidenum">
              <a:t>‹N›</a:t>
            </a:fld>
            <a:endParaRPr lang="it-IT"/>
          </a:p>
        </p:txBody>
      </p:sp>
    </p:spTree>
    <p:extLst>
      <p:ext uri="{BB962C8B-B14F-4D97-AF65-F5344CB8AC3E}">
        <p14:creationId xmlns:p14="http://schemas.microsoft.com/office/powerpoint/2010/main" val="3559244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1C5D60-7FA7-4DA2-B868-92A2F5AF3D63}" type="slidenum">
              <a:t>‹N›</a:t>
            </a:fld>
            <a:endParaRPr lang="it-IT"/>
          </a:p>
        </p:txBody>
      </p:sp>
    </p:spTree>
    <p:extLst>
      <p:ext uri="{BB962C8B-B14F-4D97-AF65-F5344CB8AC3E}">
        <p14:creationId xmlns:p14="http://schemas.microsoft.com/office/powerpoint/2010/main" val="1192070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7CA0D9C-6597-4355-9513-35F2A3AB3B9A}" type="slidenum">
              <a:t>‹N›</a:t>
            </a:fld>
            <a:endParaRPr lang="it-IT"/>
          </a:p>
        </p:txBody>
      </p:sp>
    </p:spTree>
    <p:extLst>
      <p:ext uri="{BB962C8B-B14F-4D97-AF65-F5344CB8AC3E}">
        <p14:creationId xmlns:p14="http://schemas.microsoft.com/office/powerpoint/2010/main" val="3475590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38D3E22-9676-41D8-92FD-503C4355A8FD}" type="slidenum">
              <a:t>‹N›</a:t>
            </a:fld>
            <a:endParaRPr lang="it-IT"/>
          </a:p>
        </p:txBody>
      </p:sp>
    </p:spTree>
    <p:extLst>
      <p:ext uri="{BB962C8B-B14F-4D97-AF65-F5344CB8AC3E}">
        <p14:creationId xmlns:p14="http://schemas.microsoft.com/office/powerpoint/2010/main" val="691080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E0AD4E3-3590-4378-8072-4A3824E38E1E}" type="slidenum">
              <a:t>‹N›</a:t>
            </a:fld>
            <a:endParaRPr lang="it-IT"/>
          </a:p>
        </p:txBody>
      </p:sp>
    </p:spTree>
    <p:extLst>
      <p:ext uri="{BB962C8B-B14F-4D97-AF65-F5344CB8AC3E}">
        <p14:creationId xmlns:p14="http://schemas.microsoft.com/office/powerpoint/2010/main" val="2384047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28E13FD-2539-4D1B-BADF-40518F226B78}" type="slidenum">
              <a:t>‹N›</a:t>
            </a:fld>
            <a:endParaRPr lang="it-IT"/>
          </a:p>
        </p:txBody>
      </p:sp>
    </p:spTree>
    <p:extLst>
      <p:ext uri="{BB962C8B-B14F-4D97-AF65-F5344CB8AC3E}">
        <p14:creationId xmlns:p14="http://schemas.microsoft.com/office/powerpoint/2010/main" val="32452194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E01F911-3A87-46B5-89D5-D46ACBDFC917}" type="slidenum">
              <a:t>‹N›</a:t>
            </a:fld>
            <a:endParaRPr lang="it-IT"/>
          </a:p>
        </p:txBody>
      </p:sp>
    </p:spTree>
    <p:extLst>
      <p:ext uri="{BB962C8B-B14F-4D97-AF65-F5344CB8AC3E}">
        <p14:creationId xmlns:p14="http://schemas.microsoft.com/office/powerpoint/2010/main" val="185964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1DB5C40-40D7-4A4A-83A4-135FDE1CCF98}" type="slidenum">
              <a:t>‹N›</a:t>
            </a:fld>
            <a:endParaRPr lang="it-IT"/>
          </a:p>
        </p:txBody>
      </p:sp>
    </p:spTree>
    <p:extLst>
      <p:ext uri="{BB962C8B-B14F-4D97-AF65-F5344CB8AC3E}">
        <p14:creationId xmlns:p14="http://schemas.microsoft.com/office/powerpoint/2010/main" val="27328483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C77C8E5-F416-4F7D-93A5-EC18F2358488}" type="slidenum">
              <a:t>‹N›</a:t>
            </a:fld>
            <a:endParaRPr lang="it-IT"/>
          </a:p>
        </p:txBody>
      </p:sp>
    </p:spTree>
    <p:extLst>
      <p:ext uri="{BB962C8B-B14F-4D97-AF65-F5344CB8AC3E}">
        <p14:creationId xmlns:p14="http://schemas.microsoft.com/office/powerpoint/2010/main" val="683484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F2A49C7-67D1-4472-A6AA-E726082ADA7E}" type="slidenum">
              <a:t>‹N›</a:t>
            </a:fld>
            <a:endParaRPr lang="it-IT"/>
          </a:p>
        </p:txBody>
      </p:sp>
    </p:spTree>
    <p:extLst>
      <p:ext uri="{BB962C8B-B14F-4D97-AF65-F5344CB8AC3E}">
        <p14:creationId xmlns:p14="http://schemas.microsoft.com/office/powerpoint/2010/main" val="507286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6E191A-154A-46A6-94F6-F657106C031C}" type="slidenum">
              <a:t>‹N›</a:t>
            </a:fld>
            <a:endParaRPr lang="it-IT"/>
          </a:p>
        </p:txBody>
      </p:sp>
    </p:spTree>
    <p:extLst>
      <p:ext uri="{BB962C8B-B14F-4D97-AF65-F5344CB8AC3E}">
        <p14:creationId xmlns:p14="http://schemas.microsoft.com/office/powerpoint/2010/main" val="1313601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33332C-E610-41B6-8F20-42FEED4C6133}" type="slidenum">
              <a:t>‹N›</a:t>
            </a:fld>
            <a:endParaRPr lang="it-IT"/>
          </a:p>
        </p:txBody>
      </p:sp>
    </p:spTree>
    <p:extLst>
      <p:ext uri="{BB962C8B-B14F-4D97-AF65-F5344CB8AC3E}">
        <p14:creationId xmlns:p14="http://schemas.microsoft.com/office/powerpoint/2010/main" val="36393212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8E892C3-BD6E-4A30-97B2-BAEADC7D5DAD}" type="slidenum">
              <a:t>‹N›</a:t>
            </a:fld>
            <a:endParaRPr lang="it-IT"/>
          </a:p>
        </p:txBody>
      </p:sp>
    </p:spTree>
    <p:extLst>
      <p:ext uri="{BB962C8B-B14F-4D97-AF65-F5344CB8AC3E}">
        <p14:creationId xmlns:p14="http://schemas.microsoft.com/office/powerpoint/2010/main" val="19152646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B74A13-8F2D-4A2D-A150-D3B3BB91E0EE}" type="slidenum">
              <a:t>‹N›</a:t>
            </a:fld>
            <a:endParaRPr lang="it-IT"/>
          </a:p>
        </p:txBody>
      </p:sp>
    </p:spTree>
    <p:extLst>
      <p:ext uri="{BB962C8B-B14F-4D97-AF65-F5344CB8AC3E}">
        <p14:creationId xmlns:p14="http://schemas.microsoft.com/office/powerpoint/2010/main" val="28673294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C2E4E83-2DC8-4A96-BB1B-89CF76644086}" type="slidenum">
              <a:t>‹N›</a:t>
            </a:fld>
            <a:endParaRPr lang="it-IT"/>
          </a:p>
        </p:txBody>
      </p:sp>
    </p:spTree>
    <p:extLst>
      <p:ext uri="{BB962C8B-B14F-4D97-AF65-F5344CB8AC3E}">
        <p14:creationId xmlns:p14="http://schemas.microsoft.com/office/powerpoint/2010/main" val="191481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1FFDE8B-01B7-4113-85D0-1C509A236074}" type="slidenum">
              <a:t>‹N›</a:t>
            </a:fld>
            <a:endParaRPr lang="it-IT"/>
          </a:p>
        </p:txBody>
      </p:sp>
    </p:spTree>
    <p:extLst>
      <p:ext uri="{BB962C8B-B14F-4D97-AF65-F5344CB8AC3E}">
        <p14:creationId xmlns:p14="http://schemas.microsoft.com/office/powerpoint/2010/main" val="437186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664A420-E262-425A-994B-0B41473301BE}" type="slidenum">
              <a:t>‹N›</a:t>
            </a:fld>
            <a:endParaRPr lang="it-IT"/>
          </a:p>
        </p:txBody>
      </p:sp>
    </p:spTree>
    <p:extLst>
      <p:ext uri="{BB962C8B-B14F-4D97-AF65-F5344CB8AC3E}">
        <p14:creationId xmlns:p14="http://schemas.microsoft.com/office/powerpoint/2010/main" val="3380936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86002A7-6377-4F3D-84E9-63DF413871A8}" type="slidenum">
              <a:t>‹N›</a:t>
            </a:fld>
            <a:endParaRPr lang="it-IT"/>
          </a:p>
        </p:txBody>
      </p:sp>
    </p:spTree>
    <p:extLst>
      <p:ext uri="{BB962C8B-B14F-4D97-AF65-F5344CB8AC3E}">
        <p14:creationId xmlns:p14="http://schemas.microsoft.com/office/powerpoint/2010/main" val="17282983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6C83751-AB6A-4C9A-9044-5B4AEF7667A8}" type="slidenum">
              <a:t>‹N›</a:t>
            </a:fld>
            <a:endParaRPr lang="it-IT"/>
          </a:p>
        </p:txBody>
      </p:sp>
    </p:spTree>
    <p:extLst>
      <p:ext uri="{BB962C8B-B14F-4D97-AF65-F5344CB8AC3E}">
        <p14:creationId xmlns:p14="http://schemas.microsoft.com/office/powerpoint/2010/main" val="2796469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2A49C1E-B307-4106-81C7-31D40540B456}" type="slidenum">
              <a:t>‹N›</a:t>
            </a:fld>
            <a:endParaRPr lang="it-IT"/>
          </a:p>
        </p:txBody>
      </p:sp>
    </p:spTree>
    <p:extLst>
      <p:ext uri="{BB962C8B-B14F-4D97-AF65-F5344CB8AC3E}">
        <p14:creationId xmlns:p14="http://schemas.microsoft.com/office/powerpoint/2010/main" val="3709794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7C9861C-9A5B-4B76-BE52-27788F17C2DF}" type="slidenum">
              <a:t>‹N›</a:t>
            </a:fld>
            <a:endParaRPr lang="it-IT"/>
          </a:p>
        </p:txBody>
      </p:sp>
    </p:spTree>
    <p:extLst>
      <p:ext uri="{BB962C8B-B14F-4D97-AF65-F5344CB8AC3E}">
        <p14:creationId xmlns:p14="http://schemas.microsoft.com/office/powerpoint/2010/main" val="23617831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889BC7E-9220-40BA-905C-36932D04C206}" type="slidenum">
              <a:t>‹N›</a:t>
            </a:fld>
            <a:endParaRPr lang="it-IT"/>
          </a:p>
        </p:txBody>
      </p:sp>
    </p:spTree>
    <p:extLst>
      <p:ext uri="{BB962C8B-B14F-4D97-AF65-F5344CB8AC3E}">
        <p14:creationId xmlns:p14="http://schemas.microsoft.com/office/powerpoint/2010/main" val="36107985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31D2921-FDC2-4035-8646-E07480B58AC7}" type="slidenum">
              <a:t>‹N›</a:t>
            </a:fld>
            <a:endParaRPr lang="it-IT"/>
          </a:p>
        </p:txBody>
      </p:sp>
    </p:spTree>
    <p:extLst>
      <p:ext uri="{BB962C8B-B14F-4D97-AF65-F5344CB8AC3E}">
        <p14:creationId xmlns:p14="http://schemas.microsoft.com/office/powerpoint/2010/main" val="20201837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A3B079-D7DD-448F-8C9A-C42225987CF2}" type="slidenum">
              <a:t>‹N›</a:t>
            </a:fld>
            <a:endParaRPr lang="it-IT"/>
          </a:p>
        </p:txBody>
      </p:sp>
    </p:spTree>
    <p:extLst>
      <p:ext uri="{BB962C8B-B14F-4D97-AF65-F5344CB8AC3E}">
        <p14:creationId xmlns:p14="http://schemas.microsoft.com/office/powerpoint/2010/main" val="36987947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974C29-AF1A-4BCE-8506-963114ED5B9F}" type="slidenum">
              <a:t>‹N›</a:t>
            </a:fld>
            <a:endParaRPr lang="it-IT"/>
          </a:p>
        </p:txBody>
      </p:sp>
    </p:spTree>
    <p:extLst>
      <p:ext uri="{BB962C8B-B14F-4D97-AF65-F5344CB8AC3E}">
        <p14:creationId xmlns:p14="http://schemas.microsoft.com/office/powerpoint/2010/main" val="3847652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B339D2-54D3-428B-A78C-E0E30CC1EF11}" type="slidenum">
              <a:t>‹N›</a:t>
            </a:fld>
            <a:endParaRPr lang="it-IT"/>
          </a:p>
        </p:txBody>
      </p:sp>
    </p:spTree>
    <p:extLst>
      <p:ext uri="{BB962C8B-B14F-4D97-AF65-F5344CB8AC3E}">
        <p14:creationId xmlns:p14="http://schemas.microsoft.com/office/powerpoint/2010/main" val="804748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7F3CDFA-DCCB-4167-B3EA-888D0765803C}" type="slidenum">
              <a:t>‹N›</a:t>
            </a:fld>
            <a:endParaRPr lang="it-IT"/>
          </a:p>
        </p:txBody>
      </p:sp>
    </p:spTree>
    <p:extLst>
      <p:ext uri="{BB962C8B-B14F-4D97-AF65-F5344CB8AC3E}">
        <p14:creationId xmlns:p14="http://schemas.microsoft.com/office/powerpoint/2010/main" val="198009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FB5F2F0-72C7-4304-BF60-1552A8FD34F0}" type="slidenum">
              <a:t>‹N›</a:t>
            </a:fld>
            <a:endParaRPr lang="it-IT"/>
          </a:p>
        </p:txBody>
      </p:sp>
    </p:spTree>
    <p:extLst>
      <p:ext uri="{BB962C8B-B14F-4D97-AF65-F5344CB8AC3E}">
        <p14:creationId xmlns:p14="http://schemas.microsoft.com/office/powerpoint/2010/main" val="727479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41980A3-DB31-445B-AADA-29889820CF3A}" type="slidenum">
              <a:t>‹N›</a:t>
            </a:fld>
            <a:endParaRPr lang="it-IT"/>
          </a:p>
        </p:txBody>
      </p:sp>
    </p:spTree>
    <p:extLst>
      <p:ext uri="{BB962C8B-B14F-4D97-AF65-F5344CB8AC3E}">
        <p14:creationId xmlns:p14="http://schemas.microsoft.com/office/powerpoint/2010/main" val="16666765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BDD50B3-0824-40D7-9DA3-E29F54343125}" type="slidenum">
              <a:t>‹N›</a:t>
            </a:fld>
            <a:endParaRPr lang="it-IT"/>
          </a:p>
        </p:txBody>
      </p:sp>
    </p:spTree>
    <p:extLst>
      <p:ext uri="{BB962C8B-B14F-4D97-AF65-F5344CB8AC3E}">
        <p14:creationId xmlns:p14="http://schemas.microsoft.com/office/powerpoint/2010/main" val="1538771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9C493CA-FAFF-4693-8EE2-E52353254966}" type="slidenum">
              <a:t>‹N›</a:t>
            </a:fld>
            <a:endParaRPr lang="it-IT"/>
          </a:p>
        </p:txBody>
      </p:sp>
    </p:spTree>
    <p:extLst>
      <p:ext uri="{BB962C8B-B14F-4D97-AF65-F5344CB8AC3E}">
        <p14:creationId xmlns:p14="http://schemas.microsoft.com/office/powerpoint/2010/main" val="6850532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EF28F45-6E9C-49B9-9D87-D16E181452AC}" type="slidenum">
              <a:t>‹N›</a:t>
            </a:fld>
            <a:endParaRPr lang="it-IT"/>
          </a:p>
        </p:txBody>
      </p:sp>
    </p:spTree>
    <p:extLst>
      <p:ext uri="{BB962C8B-B14F-4D97-AF65-F5344CB8AC3E}">
        <p14:creationId xmlns:p14="http://schemas.microsoft.com/office/powerpoint/2010/main" val="62992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F3E40D-7A79-44D0-99AC-4ECFB61EA997}" type="slidenum">
              <a:t>‹N›</a:t>
            </a:fld>
            <a:endParaRPr lang="it-IT"/>
          </a:p>
        </p:txBody>
      </p:sp>
    </p:spTree>
    <p:extLst>
      <p:ext uri="{BB962C8B-B14F-4D97-AF65-F5344CB8AC3E}">
        <p14:creationId xmlns:p14="http://schemas.microsoft.com/office/powerpoint/2010/main" val="26830813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B6E430-E80A-4401-8AEA-9326A611C705}" type="slidenum">
              <a:t>‹N›</a:t>
            </a:fld>
            <a:endParaRPr lang="it-IT"/>
          </a:p>
        </p:txBody>
      </p:sp>
    </p:spTree>
    <p:extLst>
      <p:ext uri="{BB962C8B-B14F-4D97-AF65-F5344CB8AC3E}">
        <p14:creationId xmlns:p14="http://schemas.microsoft.com/office/powerpoint/2010/main" val="24934507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ECC197-4465-4D31-B129-F40E3C8F88DF}" type="slidenum">
              <a:t>‹N›</a:t>
            </a:fld>
            <a:endParaRPr lang="it-IT"/>
          </a:p>
        </p:txBody>
      </p:sp>
    </p:spTree>
    <p:extLst>
      <p:ext uri="{BB962C8B-B14F-4D97-AF65-F5344CB8AC3E}">
        <p14:creationId xmlns:p14="http://schemas.microsoft.com/office/powerpoint/2010/main" val="2922778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92255F-7AE3-41E7-9390-87A36D3ECA97}" type="slidenum">
              <a:t>‹N›</a:t>
            </a:fld>
            <a:endParaRPr lang="it-IT"/>
          </a:p>
        </p:txBody>
      </p:sp>
    </p:spTree>
    <p:extLst>
      <p:ext uri="{BB962C8B-B14F-4D97-AF65-F5344CB8AC3E}">
        <p14:creationId xmlns:p14="http://schemas.microsoft.com/office/powerpoint/2010/main" val="31795999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390353-2860-432A-8B63-67AEAD9098DE}" type="slidenum">
              <a:t>‹N›</a:t>
            </a:fld>
            <a:endParaRPr lang="it-IT"/>
          </a:p>
        </p:txBody>
      </p:sp>
    </p:spTree>
    <p:extLst>
      <p:ext uri="{BB962C8B-B14F-4D97-AF65-F5344CB8AC3E}">
        <p14:creationId xmlns:p14="http://schemas.microsoft.com/office/powerpoint/2010/main" val="11433157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8F0ACD-C10F-4209-97C4-AA148EBF92C7}" type="slidenum">
              <a:t>‹N›</a:t>
            </a:fld>
            <a:endParaRPr lang="it-IT"/>
          </a:p>
        </p:txBody>
      </p:sp>
    </p:spTree>
    <p:extLst>
      <p:ext uri="{BB962C8B-B14F-4D97-AF65-F5344CB8AC3E}">
        <p14:creationId xmlns:p14="http://schemas.microsoft.com/office/powerpoint/2010/main" val="2387166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0FBEAF6-C94C-4383-B276-C43DDBA66315}" type="slidenum">
              <a:t>‹N›</a:t>
            </a:fld>
            <a:endParaRPr lang="it-IT"/>
          </a:p>
        </p:txBody>
      </p:sp>
    </p:spTree>
    <p:extLst>
      <p:ext uri="{BB962C8B-B14F-4D97-AF65-F5344CB8AC3E}">
        <p14:creationId xmlns:p14="http://schemas.microsoft.com/office/powerpoint/2010/main" val="41947093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8036D40-7837-4DB4-B999-946311DC44C0}" type="slidenum">
              <a:t>‹N›</a:t>
            </a:fld>
            <a:endParaRPr lang="it-IT"/>
          </a:p>
        </p:txBody>
      </p:sp>
    </p:spTree>
    <p:extLst>
      <p:ext uri="{BB962C8B-B14F-4D97-AF65-F5344CB8AC3E}">
        <p14:creationId xmlns:p14="http://schemas.microsoft.com/office/powerpoint/2010/main" val="4038687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1CBCE2A-D0A4-4F56-897E-90467B8DEECC}" type="slidenum">
              <a:t>‹N›</a:t>
            </a:fld>
            <a:endParaRPr lang="it-IT"/>
          </a:p>
        </p:txBody>
      </p:sp>
    </p:spTree>
    <p:extLst>
      <p:ext uri="{BB962C8B-B14F-4D97-AF65-F5344CB8AC3E}">
        <p14:creationId xmlns:p14="http://schemas.microsoft.com/office/powerpoint/2010/main" val="2279942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0AB7AD0-B8B4-44E0-B895-D8BD6FD223AB}" type="slidenum">
              <a:t>‹N›</a:t>
            </a:fld>
            <a:endParaRPr lang="it-IT"/>
          </a:p>
        </p:txBody>
      </p:sp>
    </p:spTree>
    <p:extLst>
      <p:ext uri="{BB962C8B-B14F-4D97-AF65-F5344CB8AC3E}">
        <p14:creationId xmlns:p14="http://schemas.microsoft.com/office/powerpoint/2010/main" val="3057620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B94F5EA-0A99-4559-BCC2-62A0D5712BBC}" type="slidenum">
              <a:t>‹N›</a:t>
            </a:fld>
            <a:endParaRPr lang="it-IT"/>
          </a:p>
        </p:txBody>
      </p:sp>
    </p:spTree>
    <p:extLst>
      <p:ext uri="{BB962C8B-B14F-4D97-AF65-F5344CB8AC3E}">
        <p14:creationId xmlns:p14="http://schemas.microsoft.com/office/powerpoint/2010/main" val="1910599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19C9BEC-602C-48A4-B641-1CF59C160126}" type="slidenum">
              <a:t>‹N›</a:t>
            </a:fld>
            <a:endParaRPr lang="it-IT"/>
          </a:p>
        </p:txBody>
      </p:sp>
    </p:spTree>
    <p:extLst>
      <p:ext uri="{BB962C8B-B14F-4D97-AF65-F5344CB8AC3E}">
        <p14:creationId xmlns:p14="http://schemas.microsoft.com/office/powerpoint/2010/main" val="1033405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7649F9F-F04A-4A06-BCE9-5E7EF6E556B9}" type="slidenum">
              <a:t>‹N›</a:t>
            </a:fld>
            <a:endParaRPr lang="it-IT"/>
          </a:p>
        </p:txBody>
      </p:sp>
    </p:spTree>
    <p:extLst>
      <p:ext uri="{BB962C8B-B14F-4D97-AF65-F5344CB8AC3E}">
        <p14:creationId xmlns:p14="http://schemas.microsoft.com/office/powerpoint/2010/main" val="375874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740C34-0EE5-48CF-885E-88C417CFD943}" type="slidenum">
              <a:t>‹N›</a:t>
            </a:fld>
            <a:endParaRPr lang="it-IT"/>
          </a:p>
        </p:txBody>
      </p:sp>
    </p:spTree>
    <p:extLst>
      <p:ext uri="{BB962C8B-B14F-4D97-AF65-F5344CB8AC3E}">
        <p14:creationId xmlns:p14="http://schemas.microsoft.com/office/powerpoint/2010/main" val="31848357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520F168-1273-41F0-91B5-45BB0A7112DF}" type="slidenum">
              <a:t>‹N›</a:t>
            </a:fld>
            <a:endParaRPr lang="it-IT"/>
          </a:p>
        </p:txBody>
      </p:sp>
    </p:spTree>
    <p:extLst>
      <p:ext uri="{BB962C8B-B14F-4D97-AF65-F5344CB8AC3E}">
        <p14:creationId xmlns:p14="http://schemas.microsoft.com/office/powerpoint/2010/main" val="66096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57CD0D5-C424-4156-A3A0-15531D880635}" type="slidenum">
              <a:t>‹N›</a:t>
            </a:fld>
            <a:endParaRPr lang="it-IT"/>
          </a:p>
        </p:txBody>
      </p:sp>
    </p:spTree>
    <p:extLst>
      <p:ext uri="{BB962C8B-B14F-4D97-AF65-F5344CB8AC3E}">
        <p14:creationId xmlns:p14="http://schemas.microsoft.com/office/powerpoint/2010/main" val="19218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F29DFB1-6FAF-4C52-8901-98BB494D98A7}" type="slidenum">
              <a:t>‹N›</a:t>
            </a:fld>
            <a:endParaRPr lang="it-IT"/>
          </a:p>
        </p:txBody>
      </p:sp>
    </p:spTree>
    <p:extLst>
      <p:ext uri="{BB962C8B-B14F-4D97-AF65-F5344CB8AC3E}">
        <p14:creationId xmlns:p14="http://schemas.microsoft.com/office/powerpoint/2010/main" val="2983887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753C9DE-3C59-486D-9256-6DE1388FC93E}" type="slidenum">
              <a:t>‹N›</a:t>
            </a:fld>
            <a:endParaRPr lang="it-IT"/>
          </a:p>
        </p:txBody>
      </p:sp>
    </p:spTree>
    <p:extLst>
      <p:ext uri="{BB962C8B-B14F-4D97-AF65-F5344CB8AC3E}">
        <p14:creationId xmlns:p14="http://schemas.microsoft.com/office/powerpoint/2010/main" val="2815141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B4E3A5-492C-40D3-978C-956DA16D9B9F}" type="slidenum">
              <a:t>‹N›</a:t>
            </a:fld>
            <a:endParaRPr lang="it-IT"/>
          </a:p>
        </p:txBody>
      </p:sp>
    </p:spTree>
    <p:extLst>
      <p:ext uri="{BB962C8B-B14F-4D97-AF65-F5344CB8AC3E}">
        <p14:creationId xmlns:p14="http://schemas.microsoft.com/office/powerpoint/2010/main" val="402574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863967E-8DFB-4F3A-A92C-BE6ED838BE05}" type="slidenum">
              <a:t>‹N›</a:t>
            </a:fld>
            <a:endParaRPr lang="it-IT"/>
          </a:p>
        </p:txBody>
      </p:sp>
    </p:spTree>
    <p:extLst>
      <p:ext uri="{BB962C8B-B14F-4D97-AF65-F5344CB8AC3E}">
        <p14:creationId xmlns:p14="http://schemas.microsoft.com/office/powerpoint/2010/main" val="29084614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B496A73-E621-42CA-88DA-3641179634C8}" type="slidenum">
              <a:t>‹N›</a:t>
            </a:fld>
            <a:endParaRPr lang="it-IT"/>
          </a:p>
        </p:txBody>
      </p:sp>
    </p:spTree>
    <p:extLst>
      <p:ext uri="{BB962C8B-B14F-4D97-AF65-F5344CB8AC3E}">
        <p14:creationId xmlns:p14="http://schemas.microsoft.com/office/powerpoint/2010/main" val="26619994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254E62B-2707-472B-809B-745F75E8C832}" type="slidenum">
              <a:t>‹N›</a:t>
            </a:fld>
            <a:endParaRPr lang="it-IT"/>
          </a:p>
        </p:txBody>
      </p:sp>
    </p:spTree>
    <p:extLst>
      <p:ext uri="{BB962C8B-B14F-4D97-AF65-F5344CB8AC3E}">
        <p14:creationId xmlns:p14="http://schemas.microsoft.com/office/powerpoint/2010/main" val="38878283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8C22FDE-3429-4C0E-B31A-E77D99266FE7}" type="slidenum">
              <a:t>‹N›</a:t>
            </a:fld>
            <a:endParaRPr lang="it-IT"/>
          </a:p>
        </p:txBody>
      </p:sp>
    </p:spTree>
    <p:extLst>
      <p:ext uri="{BB962C8B-B14F-4D97-AF65-F5344CB8AC3E}">
        <p14:creationId xmlns:p14="http://schemas.microsoft.com/office/powerpoint/2010/main" val="37821889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DE9091-5801-4DDD-AA5C-F3B542E8A35C}" type="slidenum">
              <a:t>‹N›</a:t>
            </a:fld>
            <a:endParaRPr lang="it-IT"/>
          </a:p>
        </p:txBody>
      </p:sp>
    </p:spTree>
    <p:extLst>
      <p:ext uri="{BB962C8B-B14F-4D97-AF65-F5344CB8AC3E}">
        <p14:creationId xmlns:p14="http://schemas.microsoft.com/office/powerpoint/2010/main" val="3391202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18D872F-2699-4683-9407-EF3CC92D5954}" type="slidenum">
              <a:t>‹N›</a:t>
            </a:fld>
            <a:endParaRPr lang="it-IT"/>
          </a:p>
        </p:txBody>
      </p:sp>
    </p:spTree>
    <p:extLst>
      <p:ext uri="{BB962C8B-B14F-4D97-AF65-F5344CB8AC3E}">
        <p14:creationId xmlns:p14="http://schemas.microsoft.com/office/powerpoint/2010/main" val="2491622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5C00F38-2E7F-43B0-9B59-171685302D6B}" type="slidenum">
              <a:t>‹N›</a:t>
            </a:fld>
            <a:endParaRPr lang="it-IT"/>
          </a:p>
        </p:txBody>
      </p:sp>
    </p:spTree>
    <p:extLst>
      <p:ext uri="{BB962C8B-B14F-4D97-AF65-F5344CB8AC3E}">
        <p14:creationId xmlns:p14="http://schemas.microsoft.com/office/powerpoint/2010/main" val="34498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E3FCD8-9F12-4DF0-AD0D-62E303085C9A}" type="slidenum">
              <a:t>‹N›</a:t>
            </a:fld>
            <a:endParaRPr lang="it-IT"/>
          </a:p>
        </p:txBody>
      </p:sp>
    </p:spTree>
    <p:extLst>
      <p:ext uri="{BB962C8B-B14F-4D97-AF65-F5344CB8AC3E}">
        <p14:creationId xmlns:p14="http://schemas.microsoft.com/office/powerpoint/2010/main" val="731803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D721144-EAF6-42B9-B271-D8F594091B4B}" type="slidenum">
              <a:t>‹N›</a:t>
            </a:fld>
            <a:endParaRPr lang="it-IT"/>
          </a:p>
        </p:txBody>
      </p:sp>
    </p:spTree>
    <p:extLst>
      <p:ext uri="{BB962C8B-B14F-4D97-AF65-F5344CB8AC3E}">
        <p14:creationId xmlns:p14="http://schemas.microsoft.com/office/powerpoint/2010/main" val="3463860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8A19D7F-C740-44E9-8F74-21549E6911A3}" type="slidenum">
              <a:t>‹N›</a:t>
            </a:fld>
            <a:endParaRPr lang="it-IT"/>
          </a:p>
        </p:txBody>
      </p:sp>
    </p:spTree>
    <p:extLst>
      <p:ext uri="{BB962C8B-B14F-4D97-AF65-F5344CB8AC3E}">
        <p14:creationId xmlns:p14="http://schemas.microsoft.com/office/powerpoint/2010/main" val="3352035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A129CBE-3460-43E7-937B-CEB2EAE016E7}" type="slidenum">
              <a:t>‹N›</a:t>
            </a:fld>
            <a:endParaRPr lang="it-IT"/>
          </a:p>
        </p:txBody>
      </p:sp>
    </p:spTree>
    <p:extLst>
      <p:ext uri="{BB962C8B-B14F-4D97-AF65-F5344CB8AC3E}">
        <p14:creationId xmlns:p14="http://schemas.microsoft.com/office/powerpoint/2010/main" val="12066595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3BBC36-179C-4FBD-88C3-11DD1F9F6795}" type="slidenum">
              <a:t>‹N›</a:t>
            </a:fld>
            <a:endParaRPr lang="it-IT"/>
          </a:p>
        </p:txBody>
      </p:sp>
    </p:spTree>
    <p:extLst>
      <p:ext uri="{BB962C8B-B14F-4D97-AF65-F5344CB8AC3E}">
        <p14:creationId xmlns:p14="http://schemas.microsoft.com/office/powerpoint/2010/main" val="2802068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D7B2F86-D1AD-4D32-91E6-D7F22D9DBF51}" type="slidenum">
              <a:t>‹N›</a:t>
            </a:fld>
            <a:endParaRPr lang="it-IT"/>
          </a:p>
        </p:txBody>
      </p:sp>
    </p:spTree>
    <p:extLst>
      <p:ext uri="{BB962C8B-B14F-4D97-AF65-F5344CB8AC3E}">
        <p14:creationId xmlns:p14="http://schemas.microsoft.com/office/powerpoint/2010/main" val="6290484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14467F08-4B99-4016-B289-0E7D21A4D455}" type="slidenum">
              <a:t>‹N›</a:t>
            </a:fld>
            <a:endParaRPr lang="it-IT"/>
          </a:p>
        </p:txBody>
      </p:sp>
    </p:spTree>
    <p:extLst>
      <p:ext uri="{BB962C8B-B14F-4D97-AF65-F5344CB8AC3E}">
        <p14:creationId xmlns:p14="http://schemas.microsoft.com/office/powerpoint/2010/main" val="842627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7796E67-05E1-4388-9D7C-C5C13CFBAA40}" type="slidenum">
              <a:t>‹N›</a:t>
            </a:fld>
            <a:endParaRPr lang="it-IT"/>
          </a:p>
        </p:txBody>
      </p:sp>
    </p:spTree>
    <p:extLst>
      <p:ext uri="{BB962C8B-B14F-4D97-AF65-F5344CB8AC3E}">
        <p14:creationId xmlns:p14="http://schemas.microsoft.com/office/powerpoint/2010/main" val="470642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2C959FE2-7F1F-41C6-A251-023555CE4310}" type="slidenum">
              <a:t>‹N›</a:t>
            </a:fld>
            <a:endParaRPr lang="it-IT"/>
          </a:p>
        </p:txBody>
      </p:sp>
    </p:spTree>
    <p:extLst>
      <p:ext uri="{BB962C8B-B14F-4D97-AF65-F5344CB8AC3E}">
        <p14:creationId xmlns:p14="http://schemas.microsoft.com/office/powerpoint/2010/main" val="2070381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E50A7B-2003-4D6B-9B69-4D45CD666710}" type="slidenum">
              <a:t>‹N›</a:t>
            </a:fld>
            <a:endParaRPr lang="it-IT"/>
          </a:p>
        </p:txBody>
      </p:sp>
    </p:spTree>
    <p:extLst>
      <p:ext uri="{BB962C8B-B14F-4D97-AF65-F5344CB8AC3E}">
        <p14:creationId xmlns:p14="http://schemas.microsoft.com/office/powerpoint/2010/main" val="2418654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F9D76B-08B5-485F-B9BE-4FE47810601E}" type="slidenum">
              <a:t>‹N›</a:t>
            </a:fld>
            <a:endParaRPr lang="it-IT"/>
          </a:p>
        </p:txBody>
      </p:sp>
    </p:spTree>
    <p:extLst>
      <p:ext uri="{BB962C8B-B14F-4D97-AF65-F5344CB8AC3E}">
        <p14:creationId xmlns:p14="http://schemas.microsoft.com/office/powerpoint/2010/main" val="4129259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AB517B0-D390-4869-9180-2E0D62BBBD85}" type="slidenum">
              <a:t>‹N›</a:t>
            </a:fld>
            <a:endParaRPr lang="it-IT"/>
          </a:p>
        </p:txBody>
      </p:sp>
    </p:spTree>
    <p:extLst>
      <p:ext uri="{BB962C8B-B14F-4D97-AF65-F5344CB8AC3E}">
        <p14:creationId xmlns:p14="http://schemas.microsoft.com/office/powerpoint/2010/main" val="1869891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4849376-4033-4354-A6EE-5E07BB2B42A0}" type="slidenum">
              <a:t>‹N›</a:t>
            </a:fld>
            <a:endParaRPr lang="it-IT"/>
          </a:p>
        </p:txBody>
      </p:sp>
    </p:spTree>
    <p:extLst>
      <p:ext uri="{BB962C8B-B14F-4D97-AF65-F5344CB8AC3E}">
        <p14:creationId xmlns:p14="http://schemas.microsoft.com/office/powerpoint/2010/main" val="16224773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77E8A83-41ED-486C-A6E0-BE3979207AB6}" type="slidenum">
              <a:t>‹N›</a:t>
            </a:fld>
            <a:endParaRPr lang="it-IT"/>
          </a:p>
        </p:txBody>
      </p:sp>
    </p:spTree>
    <p:extLst>
      <p:ext uri="{BB962C8B-B14F-4D97-AF65-F5344CB8AC3E}">
        <p14:creationId xmlns:p14="http://schemas.microsoft.com/office/powerpoint/2010/main" val="2423731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4967E5-287A-4DCC-ADEF-9AB6FE2F5D2B}" type="slidenum">
              <a:t>‹N›</a:t>
            </a:fld>
            <a:endParaRPr lang="it-IT"/>
          </a:p>
        </p:txBody>
      </p:sp>
    </p:spTree>
    <p:extLst>
      <p:ext uri="{BB962C8B-B14F-4D97-AF65-F5344CB8AC3E}">
        <p14:creationId xmlns:p14="http://schemas.microsoft.com/office/powerpoint/2010/main" val="3072893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A95BBA6-D896-4D29-AB6A-E237931233B3}" type="slidenum">
              <a:t>‹N›</a:t>
            </a:fld>
            <a:endParaRPr lang="it-IT"/>
          </a:p>
        </p:txBody>
      </p:sp>
    </p:spTree>
    <p:extLst>
      <p:ext uri="{BB962C8B-B14F-4D97-AF65-F5344CB8AC3E}">
        <p14:creationId xmlns:p14="http://schemas.microsoft.com/office/powerpoint/2010/main" val="3594794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8F34C58-0AAB-4789-BF66-AF9729DD75BB}" type="slidenum">
              <a:t>‹N›</a:t>
            </a:fld>
            <a:endParaRPr lang="it-IT"/>
          </a:p>
        </p:txBody>
      </p:sp>
    </p:spTree>
    <p:extLst>
      <p:ext uri="{BB962C8B-B14F-4D97-AF65-F5344CB8AC3E}">
        <p14:creationId xmlns:p14="http://schemas.microsoft.com/office/powerpoint/2010/main" val="2247337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DB7654-97AA-4847-9EC4-CD7B1CE5C128}" type="slidenum">
              <a:t>‹N›</a:t>
            </a:fld>
            <a:endParaRPr lang="it-IT"/>
          </a:p>
        </p:txBody>
      </p:sp>
    </p:spTree>
    <p:extLst>
      <p:ext uri="{BB962C8B-B14F-4D97-AF65-F5344CB8AC3E}">
        <p14:creationId xmlns:p14="http://schemas.microsoft.com/office/powerpoint/2010/main" val="13376070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A80BDB8-E1C1-44E5-95E8-779C487ECF86}" type="slidenum">
              <a:t>‹N›</a:t>
            </a:fld>
            <a:endParaRPr lang="it-IT"/>
          </a:p>
        </p:txBody>
      </p:sp>
    </p:spTree>
    <p:extLst>
      <p:ext uri="{BB962C8B-B14F-4D97-AF65-F5344CB8AC3E}">
        <p14:creationId xmlns:p14="http://schemas.microsoft.com/office/powerpoint/2010/main" val="30024767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0F9BB35-4BEB-4E7C-9FD7-59D21194C12F}" type="slidenum">
              <a:t>‹N›</a:t>
            </a:fld>
            <a:endParaRPr lang="it-IT"/>
          </a:p>
        </p:txBody>
      </p:sp>
    </p:spTree>
    <p:extLst>
      <p:ext uri="{BB962C8B-B14F-4D97-AF65-F5344CB8AC3E}">
        <p14:creationId xmlns:p14="http://schemas.microsoft.com/office/powerpoint/2010/main" val="18132331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65451A7-2C00-4B8E-BFDA-18B76990A422}" type="slidenum">
              <a:t>‹N›</a:t>
            </a:fld>
            <a:endParaRPr lang="it-IT"/>
          </a:p>
        </p:txBody>
      </p:sp>
    </p:spTree>
    <p:extLst>
      <p:ext uri="{BB962C8B-B14F-4D97-AF65-F5344CB8AC3E}">
        <p14:creationId xmlns:p14="http://schemas.microsoft.com/office/powerpoint/2010/main" val="31745943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097FB75-F7B0-48F6-9C6A-3F00253FD88D}" type="slidenum">
              <a:t>‹N›</a:t>
            </a:fld>
            <a:endParaRPr lang="it-IT"/>
          </a:p>
        </p:txBody>
      </p:sp>
    </p:spTree>
    <p:extLst>
      <p:ext uri="{BB962C8B-B14F-4D97-AF65-F5344CB8AC3E}">
        <p14:creationId xmlns:p14="http://schemas.microsoft.com/office/powerpoint/2010/main" val="101043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876E50A-B328-4288-A670-7E44A7F85553}" type="slidenum">
              <a:t>‹N›</a:t>
            </a:fld>
            <a:endParaRPr lang="it-IT"/>
          </a:p>
        </p:txBody>
      </p:sp>
    </p:spTree>
    <p:extLst>
      <p:ext uri="{BB962C8B-B14F-4D97-AF65-F5344CB8AC3E}">
        <p14:creationId xmlns:p14="http://schemas.microsoft.com/office/powerpoint/2010/main" val="2322632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EF5F9C-31D8-4BAC-8478-7EF34F55EE37}" type="slidenum">
              <a:t>‹N›</a:t>
            </a:fld>
            <a:endParaRPr lang="it-IT"/>
          </a:p>
        </p:txBody>
      </p:sp>
    </p:spTree>
    <p:extLst>
      <p:ext uri="{BB962C8B-B14F-4D97-AF65-F5344CB8AC3E}">
        <p14:creationId xmlns:p14="http://schemas.microsoft.com/office/powerpoint/2010/main" val="4068862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62D679F-8E0D-4AE8-B201-8025CD869A35}" type="slidenum">
              <a:t>‹N›</a:t>
            </a:fld>
            <a:endParaRPr lang="it-IT"/>
          </a:p>
        </p:txBody>
      </p:sp>
    </p:spTree>
    <p:extLst>
      <p:ext uri="{BB962C8B-B14F-4D97-AF65-F5344CB8AC3E}">
        <p14:creationId xmlns:p14="http://schemas.microsoft.com/office/powerpoint/2010/main" val="13829655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3575DC-F915-4BA4-984B-9F0FAD668CC5}" type="slidenum">
              <a:t>‹N›</a:t>
            </a:fld>
            <a:endParaRPr lang="it-IT"/>
          </a:p>
        </p:txBody>
      </p:sp>
    </p:spTree>
    <p:extLst>
      <p:ext uri="{BB962C8B-B14F-4D97-AF65-F5344CB8AC3E}">
        <p14:creationId xmlns:p14="http://schemas.microsoft.com/office/powerpoint/2010/main" val="4087960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C55C2E4-4CFA-4778-B003-18E59D092BD3}" type="slidenum">
              <a:t>‹N›</a:t>
            </a:fld>
            <a:endParaRPr lang="it-IT"/>
          </a:p>
        </p:txBody>
      </p:sp>
    </p:spTree>
    <p:extLst>
      <p:ext uri="{BB962C8B-B14F-4D97-AF65-F5344CB8AC3E}">
        <p14:creationId xmlns:p14="http://schemas.microsoft.com/office/powerpoint/2010/main" val="122110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CE8EA02-8BA1-4778-BA5D-096F37B44CF6}" type="slidenum">
              <a:t>‹N›</a:t>
            </a:fld>
            <a:endParaRPr lang="it-IT"/>
          </a:p>
        </p:txBody>
      </p:sp>
    </p:spTree>
    <p:extLst>
      <p:ext uri="{BB962C8B-B14F-4D97-AF65-F5344CB8AC3E}">
        <p14:creationId xmlns:p14="http://schemas.microsoft.com/office/powerpoint/2010/main" val="2737410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225F1EC-B347-43DF-B65F-88108A011944}" type="slidenum">
              <a:t>‹N›</a:t>
            </a:fld>
            <a:endParaRPr lang="it-IT"/>
          </a:p>
        </p:txBody>
      </p:sp>
    </p:spTree>
    <p:extLst>
      <p:ext uri="{BB962C8B-B14F-4D97-AF65-F5344CB8AC3E}">
        <p14:creationId xmlns:p14="http://schemas.microsoft.com/office/powerpoint/2010/main" val="1875509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F91AC7B-FFCA-4F43-A40D-88C5AFE4850A}" type="slidenum">
              <a:t>‹N›</a:t>
            </a:fld>
            <a:endParaRPr lang="it-IT"/>
          </a:p>
        </p:txBody>
      </p:sp>
    </p:spTree>
    <p:extLst>
      <p:ext uri="{BB962C8B-B14F-4D97-AF65-F5344CB8AC3E}">
        <p14:creationId xmlns:p14="http://schemas.microsoft.com/office/powerpoint/2010/main" val="2116663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783D9FA-8DE4-4B97-9C6C-09C958188A2E}" type="slidenum">
              <a:t>‹N›</a:t>
            </a:fld>
            <a:endParaRPr lang="it-IT"/>
          </a:p>
        </p:txBody>
      </p:sp>
    </p:spTree>
    <p:extLst>
      <p:ext uri="{BB962C8B-B14F-4D97-AF65-F5344CB8AC3E}">
        <p14:creationId xmlns:p14="http://schemas.microsoft.com/office/powerpoint/2010/main" val="2280008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075FCFB-95A3-42B6-80B7-364FF1055089}" type="slidenum">
              <a:t>‹N›</a:t>
            </a:fld>
            <a:endParaRPr lang="it-IT"/>
          </a:p>
        </p:txBody>
      </p:sp>
    </p:spTree>
    <p:extLst>
      <p:ext uri="{BB962C8B-B14F-4D97-AF65-F5344CB8AC3E}">
        <p14:creationId xmlns:p14="http://schemas.microsoft.com/office/powerpoint/2010/main" val="1385570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72B2EF8-250F-4031-9CD1-B507F5B9C75C}" type="slidenum">
              <a:t>‹N›</a:t>
            </a:fld>
            <a:endParaRPr lang="it-IT"/>
          </a:p>
        </p:txBody>
      </p:sp>
    </p:spTree>
    <p:extLst>
      <p:ext uri="{BB962C8B-B14F-4D97-AF65-F5344CB8AC3E}">
        <p14:creationId xmlns:p14="http://schemas.microsoft.com/office/powerpoint/2010/main" val="27390667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AA45F2-AD0E-4990-BDE7-BEEFAE26859B}" type="slidenum">
              <a:t>‹N›</a:t>
            </a:fld>
            <a:endParaRPr lang="it-IT"/>
          </a:p>
        </p:txBody>
      </p:sp>
    </p:spTree>
    <p:extLst>
      <p:ext uri="{BB962C8B-B14F-4D97-AF65-F5344CB8AC3E}">
        <p14:creationId xmlns:p14="http://schemas.microsoft.com/office/powerpoint/2010/main" val="2866869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2079DA7-38A5-4476-9F7B-DAB5FE93DEA4}" type="slidenum">
              <a:t>‹N›</a:t>
            </a:fld>
            <a:endParaRPr lang="it-IT"/>
          </a:p>
        </p:txBody>
      </p:sp>
    </p:spTree>
    <p:extLst>
      <p:ext uri="{BB962C8B-B14F-4D97-AF65-F5344CB8AC3E}">
        <p14:creationId xmlns:p14="http://schemas.microsoft.com/office/powerpoint/2010/main" val="237207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FDEAF2-7AEB-446B-BDC8-D388828FFF31}" type="slidenum">
              <a:t>‹N›</a:t>
            </a:fld>
            <a:endParaRPr lang="it-IT"/>
          </a:p>
        </p:txBody>
      </p:sp>
    </p:spTree>
    <p:extLst>
      <p:ext uri="{BB962C8B-B14F-4D97-AF65-F5344CB8AC3E}">
        <p14:creationId xmlns:p14="http://schemas.microsoft.com/office/powerpoint/2010/main" val="9767683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79D29B-D88D-47F4-B001-E74922B76FF8}" type="slidenum">
              <a:t>‹N›</a:t>
            </a:fld>
            <a:endParaRPr lang="it-IT"/>
          </a:p>
        </p:txBody>
      </p:sp>
    </p:spTree>
    <p:extLst>
      <p:ext uri="{BB962C8B-B14F-4D97-AF65-F5344CB8AC3E}">
        <p14:creationId xmlns:p14="http://schemas.microsoft.com/office/powerpoint/2010/main" val="26872480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D5B632-A734-4BEA-B0D1-6B90B9893B4E}" type="slidenum">
              <a:t>‹N›</a:t>
            </a:fld>
            <a:endParaRPr lang="it-IT"/>
          </a:p>
        </p:txBody>
      </p:sp>
    </p:spTree>
    <p:extLst>
      <p:ext uri="{BB962C8B-B14F-4D97-AF65-F5344CB8AC3E}">
        <p14:creationId xmlns:p14="http://schemas.microsoft.com/office/powerpoint/2010/main" val="1600713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61F00E4-CCEE-47DA-B9AB-96E3766B79BC}" type="slidenum">
              <a:t>‹N›</a:t>
            </a:fld>
            <a:endParaRPr lang="it-IT"/>
          </a:p>
        </p:txBody>
      </p:sp>
    </p:spTree>
    <p:extLst>
      <p:ext uri="{BB962C8B-B14F-4D97-AF65-F5344CB8AC3E}">
        <p14:creationId xmlns:p14="http://schemas.microsoft.com/office/powerpoint/2010/main" val="1426807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C43AF6C-4C2F-4EC5-A3A4-59FA62D02EC8}" type="slidenum">
              <a:t>‹N›</a:t>
            </a:fld>
            <a:endParaRPr lang="it-IT"/>
          </a:p>
        </p:txBody>
      </p:sp>
    </p:spTree>
    <p:extLst>
      <p:ext uri="{BB962C8B-B14F-4D97-AF65-F5344CB8AC3E}">
        <p14:creationId xmlns:p14="http://schemas.microsoft.com/office/powerpoint/2010/main" val="8108266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7A4E49-75B1-4C7B-9CB9-0C769942B6F0}" type="slidenum">
              <a:t>‹N›</a:t>
            </a:fld>
            <a:endParaRPr lang="it-IT"/>
          </a:p>
        </p:txBody>
      </p:sp>
    </p:spTree>
    <p:extLst>
      <p:ext uri="{BB962C8B-B14F-4D97-AF65-F5344CB8AC3E}">
        <p14:creationId xmlns:p14="http://schemas.microsoft.com/office/powerpoint/2010/main" val="1853027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329622-B6D5-4F06-8F2B-271A58392246}" type="slidenum">
              <a:t>‹N›</a:t>
            </a:fld>
            <a:endParaRPr lang="it-IT"/>
          </a:p>
        </p:txBody>
      </p:sp>
    </p:spTree>
    <p:extLst>
      <p:ext uri="{BB962C8B-B14F-4D97-AF65-F5344CB8AC3E}">
        <p14:creationId xmlns:p14="http://schemas.microsoft.com/office/powerpoint/2010/main" val="79853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7882065-8B97-4344-B5F7-A20FE781DC7D}" type="slidenum">
              <a:t>‹N›</a:t>
            </a:fld>
            <a:endParaRPr lang="it-IT"/>
          </a:p>
        </p:txBody>
      </p:sp>
    </p:spTree>
    <p:extLst>
      <p:ext uri="{BB962C8B-B14F-4D97-AF65-F5344CB8AC3E}">
        <p14:creationId xmlns:p14="http://schemas.microsoft.com/office/powerpoint/2010/main" val="42010619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77DA2FC-5DE3-4D75-8449-E05F517493DA}" type="slidenum">
              <a:t>‹N›</a:t>
            </a:fld>
            <a:endParaRPr lang="it-IT"/>
          </a:p>
        </p:txBody>
      </p:sp>
    </p:spTree>
    <p:extLst>
      <p:ext uri="{BB962C8B-B14F-4D97-AF65-F5344CB8AC3E}">
        <p14:creationId xmlns:p14="http://schemas.microsoft.com/office/powerpoint/2010/main" val="3798530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B6BB5CD-F184-4563-B2D7-F7FE964F0A7B}" type="slidenum">
              <a:t>‹N›</a:t>
            </a:fld>
            <a:endParaRPr lang="it-IT"/>
          </a:p>
        </p:txBody>
      </p:sp>
    </p:spTree>
    <p:extLst>
      <p:ext uri="{BB962C8B-B14F-4D97-AF65-F5344CB8AC3E}">
        <p14:creationId xmlns:p14="http://schemas.microsoft.com/office/powerpoint/2010/main" val="2937015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8BEF99E-C306-4A62-ABB3-3E48F7372E6E}" type="slidenum">
              <a:t>‹N›</a:t>
            </a:fld>
            <a:endParaRPr lang="it-IT"/>
          </a:p>
        </p:txBody>
      </p:sp>
    </p:spTree>
    <p:extLst>
      <p:ext uri="{BB962C8B-B14F-4D97-AF65-F5344CB8AC3E}">
        <p14:creationId xmlns:p14="http://schemas.microsoft.com/office/powerpoint/2010/main" val="3121094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861DC8-06EB-4F75-B3BC-43E69AE3336C}" type="slidenum">
              <a:t>‹N›</a:t>
            </a:fld>
            <a:endParaRPr lang="it-IT"/>
          </a:p>
        </p:txBody>
      </p:sp>
    </p:spTree>
    <p:extLst>
      <p:ext uri="{BB962C8B-B14F-4D97-AF65-F5344CB8AC3E}">
        <p14:creationId xmlns:p14="http://schemas.microsoft.com/office/powerpoint/2010/main" val="41229885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3FE289C-E41A-41A4-86D2-E448D53ECFAB}" type="slidenum">
              <a:t>‹N›</a:t>
            </a:fld>
            <a:endParaRPr lang="it-IT"/>
          </a:p>
        </p:txBody>
      </p:sp>
    </p:spTree>
    <p:extLst>
      <p:ext uri="{BB962C8B-B14F-4D97-AF65-F5344CB8AC3E}">
        <p14:creationId xmlns:p14="http://schemas.microsoft.com/office/powerpoint/2010/main" val="1830237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757801-C0A5-495A-AA64-F94727C2D953}" type="slidenum">
              <a:t>‹N›</a:t>
            </a:fld>
            <a:endParaRPr lang="it-IT"/>
          </a:p>
        </p:txBody>
      </p:sp>
    </p:spTree>
    <p:extLst>
      <p:ext uri="{BB962C8B-B14F-4D97-AF65-F5344CB8AC3E}">
        <p14:creationId xmlns:p14="http://schemas.microsoft.com/office/powerpoint/2010/main" val="1745379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3949F8E-17C3-4487-BB30-FA2D8C0E8CBF}" type="slidenum">
              <a:t>‹N›</a:t>
            </a:fld>
            <a:endParaRPr lang="it-IT"/>
          </a:p>
        </p:txBody>
      </p:sp>
    </p:spTree>
    <p:extLst>
      <p:ext uri="{BB962C8B-B14F-4D97-AF65-F5344CB8AC3E}">
        <p14:creationId xmlns:p14="http://schemas.microsoft.com/office/powerpoint/2010/main" val="3290128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B17B7B-B9D2-43A4-BFB8-B04281B3DC5A}" type="slidenum">
              <a:t>‹N›</a:t>
            </a:fld>
            <a:endParaRPr lang="it-IT"/>
          </a:p>
        </p:txBody>
      </p:sp>
    </p:spTree>
    <p:extLst>
      <p:ext uri="{BB962C8B-B14F-4D97-AF65-F5344CB8AC3E}">
        <p14:creationId xmlns:p14="http://schemas.microsoft.com/office/powerpoint/2010/main" val="3567290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6200FA-D2A9-4CD7-A571-F04F1E74DD16}" type="slidenum">
              <a:t>‹N›</a:t>
            </a:fld>
            <a:endParaRPr lang="it-IT"/>
          </a:p>
        </p:txBody>
      </p:sp>
    </p:spTree>
    <p:extLst>
      <p:ext uri="{BB962C8B-B14F-4D97-AF65-F5344CB8AC3E}">
        <p14:creationId xmlns:p14="http://schemas.microsoft.com/office/powerpoint/2010/main" val="766432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FAB36A-E1D1-4E8F-8E6F-34DC519058D4}" type="slidenum">
              <a:t>‹N›</a:t>
            </a:fld>
            <a:endParaRPr lang="it-IT"/>
          </a:p>
        </p:txBody>
      </p:sp>
    </p:spTree>
    <p:extLst>
      <p:ext uri="{BB962C8B-B14F-4D97-AF65-F5344CB8AC3E}">
        <p14:creationId xmlns:p14="http://schemas.microsoft.com/office/powerpoint/2010/main" val="871508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8EF350-1A15-4C12-BFC2-CCD68AA2191A}" type="slidenum">
              <a:t>‹N›</a:t>
            </a:fld>
            <a:endParaRPr lang="it-IT"/>
          </a:p>
        </p:txBody>
      </p:sp>
    </p:spTree>
    <p:extLst>
      <p:ext uri="{BB962C8B-B14F-4D97-AF65-F5344CB8AC3E}">
        <p14:creationId xmlns:p14="http://schemas.microsoft.com/office/powerpoint/2010/main" val="1592979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C0DCC2-6F9F-493D-9659-DD68B66AEB48}" type="slidenum">
              <a:t>‹N›</a:t>
            </a:fld>
            <a:endParaRPr lang="it-IT"/>
          </a:p>
        </p:txBody>
      </p:sp>
    </p:spTree>
    <p:extLst>
      <p:ext uri="{BB962C8B-B14F-4D97-AF65-F5344CB8AC3E}">
        <p14:creationId xmlns:p14="http://schemas.microsoft.com/office/powerpoint/2010/main" val="7889831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8D3E369-7185-452D-84A3-5C44E38EB13F}" type="slidenum">
              <a:t>‹N›</a:t>
            </a:fld>
            <a:endParaRPr lang="it-IT"/>
          </a:p>
        </p:txBody>
      </p:sp>
    </p:spTree>
    <p:extLst>
      <p:ext uri="{BB962C8B-B14F-4D97-AF65-F5344CB8AC3E}">
        <p14:creationId xmlns:p14="http://schemas.microsoft.com/office/powerpoint/2010/main" val="33565882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01BCAA7-84EC-4AEA-8088-1FD6F1B7CFB5}" type="slidenum">
              <a:t>‹N›</a:t>
            </a:fld>
            <a:endParaRPr lang="it-IT"/>
          </a:p>
        </p:txBody>
      </p:sp>
    </p:spTree>
    <p:extLst>
      <p:ext uri="{BB962C8B-B14F-4D97-AF65-F5344CB8AC3E}">
        <p14:creationId xmlns:p14="http://schemas.microsoft.com/office/powerpoint/2010/main" val="4282694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4FC1222-CA56-42DD-A1A7-33499C56BAC2}" type="slidenum">
              <a:t>‹N›</a:t>
            </a:fld>
            <a:endParaRPr lang="it-IT"/>
          </a:p>
        </p:txBody>
      </p:sp>
    </p:spTree>
    <p:extLst>
      <p:ext uri="{BB962C8B-B14F-4D97-AF65-F5344CB8AC3E}">
        <p14:creationId xmlns:p14="http://schemas.microsoft.com/office/powerpoint/2010/main" val="4058703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848E9D-A449-4A6C-B8FA-BF435B977D8E}" type="slidenum">
              <a:t>‹N›</a:t>
            </a:fld>
            <a:endParaRPr lang="it-IT"/>
          </a:p>
        </p:txBody>
      </p:sp>
    </p:spTree>
    <p:extLst>
      <p:ext uri="{BB962C8B-B14F-4D97-AF65-F5344CB8AC3E}">
        <p14:creationId xmlns:p14="http://schemas.microsoft.com/office/powerpoint/2010/main" val="34191873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68810A3-42BA-44C4-9705-552B40869F0D}" type="slidenum">
              <a:t>‹N›</a:t>
            </a:fld>
            <a:endParaRPr lang="it-IT"/>
          </a:p>
        </p:txBody>
      </p:sp>
    </p:spTree>
    <p:extLst>
      <p:ext uri="{BB962C8B-B14F-4D97-AF65-F5344CB8AC3E}">
        <p14:creationId xmlns:p14="http://schemas.microsoft.com/office/powerpoint/2010/main" val="16770391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44A089-7678-4D5D-BD10-A2E14A277DC3}" type="slidenum">
              <a:t>‹N›</a:t>
            </a:fld>
            <a:endParaRPr lang="it-IT"/>
          </a:p>
        </p:txBody>
      </p:sp>
    </p:spTree>
    <p:extLst>
      <p:ext uri="{BB962C8B-B14F-4D97-AF65-F5344CB8AC3E}">
        <p14:creationId xmlns:p14="http://schemas.microsoft.com/office/powerpoint/2010/main" val="2575541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6026E36-485A-4ECD-8481-6A82067947B2}" type="slidenum">
              <a:t>‹N›</a:t>
            </a:fld>
            <a:endParaRPr lang="it-IT"/>
          </a:p>
        </p:txBody>
      </p:sp>
    </p:spTree>
    <p:extLst>
      <p:ext uri="{BB962C8B-B14F-4D97-AF65-F5344CB8AC3E}">
        <p14:creationId xmlns:p14="http://schemas.microsoft.com/office/powerpoint/2010/main" val="672602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038E097-EC07-4097-9D4F-588404D388D3}" type="slidenum">
              <a:t>‹N›</a:t>
            </a:fld>
            <a:endParaRPr lang="it-IT"/>
          </a:p>
        </p:txBody>
      </p:sp>
    </p:spTree>
    <p:extLst>
      <p:ext uri="{BB962C8B-B14F-4D97-AF65-F5344CB8AC3E}">
        <p14:creationId xmlns:p14="http://schemas.microsoft.com/office/powerpoint/2010/main" val="1673154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D229915-5CF5-4C9E-8DE7-D80CE552A67D}" type="slidenum">
              <a:t>‹N›</a:t>
            </a:fld>
            <a:endParaRPr lang="it-IT"/>
          </a:p>
        </p:txBody>
      </p:sp>
    </p:spTree>
    <p:extLst>
      <p:ext uri="{BB962C8B-B14F-4D97-AF65-F5344CB8AC3E}">
        <p14:creationId xmlns:p14="http://schemas.microsoft.com/office/powerpoint/2010/main" val="4037619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91EC6B-3277-400E-8496-D3453A813158}" type="slidenum">
              <a:t>‹N›</a:t>
            </a:fld>
            <a:endParaRPr lang="it-IT"/>
          </a:p>
        </p:txBody>
      </p:sp>
    </p:spTree>
    <p:extLst>
      <p:ext uri="{BB962C8B-B14F-4D97-AF65-F5344CB8AC3E}">
        <p14:creationId xmlns:p14="http://schemas.microsoft.com/office/powerpoint/2010/main" val="2423518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0235185-9018-4B1A-BD74-D2716F0D2041}" type="slidenum">
              <a:t>‹N›</a:t>
            </a:fld>
            <a:endParaRPr lang="it-IT"/>
          </a:p>
        </p:txBody>
      </p:sp>
    </p:spTree>
    <p:extLst>
      <p:ext uri="{BB962C8B-B14F-4D97-AF65-F5344CB8AC3E}">
        <p14:creationId xmlns:p14="http://schemas.microsoft.com/office/powerpoint/2010/main" val="3403086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1835C98-B7BD-4672-A981-AA4EC9B29EC7}" type="slidenum">
              <a:t>‹N›</a:t>
            </a:fld>
            <a:endParaRPr lang="it-IT"/>
          </a:p>
        </p:txBody>
      </p:sp>
    </p:spTree>
    <p:extLst>
      <p:ext uri="{BB962C8B-B14F-4D97-AF65-F5344CB8AC3E}">
        <p14:creationId xmlns:p14="http://schemas.microsoft.com/office/powerpoint/2010/main" val="6687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3FB49B4-3439-48AD-B5E1-A51943DE3695}" type="slidenum">
              <a:t>‹N›</a:t>
            </a:fld>
            <a:endParaRPr lang="it-IT"/>
          </a:p>
        </p:txBody>
      </p:sp>
    </p:spTree>
    <p:extLst>
      <p:ext uri="{BB962C8B-B14F-4D97-AF65-F5344CB8AC3E}">
        <p14:creationId xmlns:p14="http://schemas.microsoft.com/office/powerpoint/2010/main" val="30801733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DB9E2DD-C560-44F4-AB56-76EA42A60EA7}" type="slidenum">
              <a:t>‹N›</a:t>
            </a:fld>
            <a:endParaRPr lang="it-IT"/>
          </a:p>
        </p:txBody>
      </p:sp>
    </p:spTree>
    <p:extLst>
      <p:ext uri="{BB962C8B-B14F-4D97-AF65-F5344CB8AC3E}">
        <p14:creationId xmlns:p14="http://schemas.microsoft.com/office/powerpoint/2010/main" val="3906660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D575DA9-8450-4546-950A-0DA153E9B4DE}" type="slidenum">
              <a:t>‹N›</a:t>
            </a:fld>
            <a:endParaRPr lang="it-IT"/>
          </a:p>
        </p:txBody>
      </p:sp>
    </p:spTree>
    <p:extLst>
      <p:ext uri="{BB962C8B-B14F-4D97-AF65-F5344CB8AC3E}">
        <p14:creationId xmlns:p14="http://schemas.microsoft.com/office/powerpoint/2010/main" val="2976696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500ED80-2148-4C22-9DCB-1E0C130AF238}" type="slidenum">
              <a:t>‹N›</a:t>
            </a:fld>
            <a:endParaRPr lang="it-IT"/>
          </a:p>
        </p:txBody>
      </p:sp>
    </p:spTree>
    <p:extLst>
      <p:ext uri="{BB962C8B-B14F-4D97-AF65-F5344CB8AC3E}">
        <p14:creationId xmlns:p14="http://schemas.microsoft.com/office/powerpoint/2010/main" val="2754486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2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B88A357-87DC-4F2E-8F54-D96A0A48D5AB}" type="slidenum">
              <a:t>‹N›</a:t>
            </a:fld>
            <a:endParaRPr lang="it-IT"/>
          </a:p>
        </p:txBody>
      </p:sp>
    </p:spTree>
    <p:extLst>
      <p:ext uri="{BB962C8B-B14F-4D97-AF65-F5344CB8AC3E}">
        <p14:creationId xmlns:p14="http://schemas.microsoft.com/office/powerpoint/2010/main" val="2456773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138E6F-6EB7-450B-8C5B-86F3E9DA71D2}" type="slidenum">
              <a:t>‹N›</a:t>
            </a:fld>
            <a:endParaRPr lang="it-IT"/>
          </a:p>
        </p:txBody>
      </p:sp>
    </p:spTree>
    <p:extLst>
      <p:ext uri="{BB962C8B-B14F-4D97-AF65-F5344CB8AC3E}">
        <p14:creationId xmlns:p14="http://schemas.microsoft.com/office/powerpoint/2010/main" val="3844913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D87A9E-2B8F-4192-B6E0-166695332183}" type="slidenum">
              <a:t>‹N›</a:t>
            </a:fld>
            <a:endParaRPr lang="it-IT"/>
          </a:p>
        </p:txBody>
      </p:sp>
    </p:spTree>
    <p:extLst>
      <p:ext uri="{BB962C8B-B14F-4D97-AF65-F5344CB8AC3E}">
        <p14:creationId xmlns:p14="http://schemas.microsoft.com/office/powerpoint/2010/main" val="4233976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4F2A96B-C0BB-4108-A215-0DCBB11B1A66}" type="slidenum">
              <a:t>‹N›</a:t>
            </a:fld>
            <a:endParaRPr lang="it-IT"/>
          </a:p>
        </p:txBody>
      </p:sp>
    </p:spTree>
    <p:extLst>
      <p:ext uri="{BB962C8B-B14F-4D97-AF65-F5344CB8AC3E}">
        <p14:creationId xmlns:p14="http://schemas.microsoft.com/office/powerpoint/2010/main" val="2781138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ECE9113-B117-4A95-A0C4-3A3052AD1026}" type="slidenum">
              <a:t>‹N›</a:t>
            </a:fld>
            <a:endParaRPr lang="it-IT"/>
          </a:p>
        </p:txBody>
      </p:sp>
    </p:spTree>
    <p:extLst>
      <p:ext uri="{BB962C8B-B14F-4D97-AF65-F5344CB8AC3E}">
        <p14:creationId xmlns:p14="http://schemas.microsoft.com/office/powerpoint/2010/main" val="1183549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79F6F1-250E-438A-A112-7EC17FCC7F56}" type="slidenum">
              <a:t>‹N›</a:t>
            </a:fld>
            <a:endParaRPr lang="it-IT"/>
          </a:p>
        </p:txBody>
      </p:sp>
    </p:spTree>
    <p:extLst>
      <p:ext uri="{BB962C8B-B14F-4D97-AF65-F5344CB8AC3E}">
        <p14:creationId xmlns:p14="http://schemas.microsoft.com/office/powerpoint/2010/main" val="12961825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8CDC9E-2B78-4279-A581-B40F6435A858}" type="slidenum">
              <a:t>‹N›</a:t>
            </a:fld>
            <a:endParaRPr lang="it-IT"/>
          </a:p>
        </p:txBody>
      </p:sp>
    </p:spTree>
    <p:extLst>
      <p:ext uri="{BB962C8B-B14F-4D97-AF65-F5344CB8AC3E}">
        <p14:creationId xmlns:p14="http://schemas.microsoft.com/office/powerpoint/2010/main" val="1118363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E3A013C-3E51-4F98-A697-942CAEDE9CE8}" type="slidenum">
              <a:t>‹N›</a:t>
            </a:fld>
            <a:endParaRPr lang="it-IT"/>
          </a:p>
        </p:txBody>
      </p:sp>
    </p:spTree>
    <p:extLst>
      <p:ext uri="{BB962C8B-B14F-4D97-AF65-F5344CB8AC3E}">
        <p14:creationId xmlns:p14="http://schemas.microsoft.com/office/powerpoint/2010/main" val="566695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CF9BACB-5DAA-447B-9868-DCDD737A883D}" type="slidenum">
              <a:t>‹N›</a:t>
            </a:fld>
            <a:endParaRPr lang="it-IT"/>
          </a:p>
        </p:txBody>
      </p:sp>
    </p:spTree>
    <p:extLst>
      <p:ext uri="{BB962C8B-B14F-4D97-AF65-F5344CB8AC3E}">
        <p14:creationId xmlns:p14="http://schemas.microsoft.com/office/powerpoint/2010/main" val="35045566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53CBC0F-C96E-4F5F-9B6F-42E472AE452C}" type="slidenum">
              <a:t>‹N›</a:t>
            </a:fld>
            <a:endParaRPr lang="it-IT"/>
          </a:p>
        </p:txBody>
      </p:sp>
    </p:spTree>
    <p:extLst>
      <p:ext uri="{BB962C8B-B14F-4D97-AF65-F5344CB8AC3E}">
        <p14:creationId xmlns:p14="http://schemas.microsoft.com/office/powerpoint/2010/main" val="35037647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18DD466-4A38-4DCB-86D1-3701FB9ADF03}" type="slidenum">
              <a:t>‹N›</a:t>
            </a:fld>
            <a:endParaRPr lang="it-IT"/>
          </a:p>
        </p:txBody>
      </p:sp>
    </p:spTree>
    <p:extLst>
      <p:ext uri="{BB962C8B-B14F-4D97-AF65-F5344CB8AC3E}">
        <p14:creationId xmlns:p14="http://schemas.microsoft.com/office/powerpoint/2010/main" val="2905159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3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BE3B2B-86D3-48B7-B6E1-790A7E6C2111}" type="slidenum">
              <a:t>‹N›</a:t>
            </a:fld>
            <a:endParaRPr lang="it-IT"/>
          </a:p>
        </p:txBody>
      </p:sp>
    </p:spTree>
    <p:extLst>
      <p:ext uri="{BB962C8B-B14F-4D97-AF65-F5344CB8AC3E}">
        <p14:creationId xmlns:p14="http://schemas.microsoft.com/office/powerpoint/2010/main" val="826863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5909BD-37BB-4480-A43C-0A00DEFA20C8}" type="slidenum">
              <a:t>‹N›</a:t>
            </a:fld>
            <a:endParaRPr lang="it-IT"/>
          </a:p>
        </p:txBody>
      </p:sp>
    </p:spTree>
    <p:extLst>
      <p:ext uri="{BB962C8B-B14F-4D97-AF65-F5344CB8AC3E}">
        <p14:creationId xmlns:p14="http://schemas.microsoft.com/office/powerpoint/2010/main" val="2377013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646486-FE4E-4259-A466-3F10D26AD833}" type="slidenum">
              <a:t>‹N›</a:t>
            </a:fld>
            <a:endParaRPr lang="it-IT"/>
          </a:p>
        </p:txBody>
      </p:sp>
    </p:spTree>
    <p:extLst>
      <p:ext uri="{BB962C8B-B14F-4D97-AF65-F5344CB8AC3E}">
        <p14:creationId xmlns:p14="http://schemas.microsoft.com/office/powerpoint/2010/main" val="15639735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BD6B95-3213-4D0A-9755-DE214CB8F2DB}" type="slidenum">
              <a:t>‹N›</a:t>
            </a:fld>
            <a:endParaRPr lang="it-IT"/>
          </a:p>
        </p:txBody>
      </p:sp>
    </p:spTree>
    <p:extLst>
      <p:ext uri="{BB962C8B-B14F-4D97-AF65-F5344CB8AC3E}">
        <p14:creationId xmlns:p14="http://schemas.microsoft.com/office/powerpoint/2010/main" val="12177800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7713F53-F6B4-4467-9DA9-35F9DC8DAC88}" type="slidenum">
              <a:t>‹N›</a:t>
            </a:fld>
            <a:endParaRPr lang="it-IT"/>
          </a:p>
        </p:txBody>
      </p:sp>
    </p:spTree>
    <p:extLst>
      <p:ext uri="{BB962C8B-B14F-4D97-AF65-F5344CB8AC3E}">
        <p14:creationId xmlns:p14="http://schemas.microsoft.com/office/powerpoint/2010/main" val="2379595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B4EBE19-A534-4C87-8883-D7DD7DC905BD}" type="slidenum">
              <a:t>‹N›</a:t>
            </a:fld>
            <a:endParaRPr lang="it-IT"/>
          </a:p>
        </p:txBody>
      </p:sp>
    </p:spTree>
    <p:extLst>
      <p:ext uri="{BB962C8B-B14F-4D97-AF65-F5344CB8AC3E}">
        <p14:creationId xmlns:p14="http://schemas.microsoft.com/office/powerpoint/2010/main" val="38523298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065338-3F37-4609-B52E-5B86488B7B76}" type="slidenum">
              <a:t>‹N›</a:t>
            </a:fld>
            <a:endParaRPr lang="it-IT"/>
          </a:p>
        </p:txBody>
      </p:sp>
    </p:spTree>
    <p:extLst>
      <p:ext uri="{BB962C8B-B14F-4D97-AF65-F5344CB8AC3E}">
        <p14:creationId xmlns:p14="http://schemas.microsoft.com/office/powerpoint/2010/main" val="39908789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28F60F-5451-45E3-B962-EDCDF737D613}" type="slidenum">
              <a:t>‹N›</a:t>
            </a:fld>
            <a:endParaRPr lang="it-IT"/>
          </a:p>
        </p:txBody>
      </p:sp>
    </p:spTree>
    <p:extLst>
      <p:ext uri="{BB962C8B-B14F-4D97-AF65-F5344CB8AC3E}">
        <p14:creationId xmlns:p14="http://schemas.microsoft.com/office/powerpoint/2010/main" val="790123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4DCD1FD-5654-4D15-BAE6-9FC8101D314D}" type="slidenum">
              <a:t>‹N›</a:t>
            </a:fld>
            <a:endParaRPr lang="it-IT"/>
          </a:p>
        </p:txBody>
      </p:sp>
    </p:spTree>
    <p:extLst>
      <p:ext uri="{BB962C8B-B14F-4D97-AF65-F5344CB8AC3E}">
        <p14:creationId xmlns:p14="http://schemas.microsoft.com/office/powerpoint/2010/main" val="2579492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193E1F4-6DB2-4776-AF7E-1BEB836A1ECF}" type="slidenum">
              <a:t>‹N›</a:t>
            </a:fld>
            <a:endParaRPr lang="it-IT"/>
          </a:p>
        </p:txBody>
      </p:sp>
    </p:spTree>
    <p:extLst>
      <p:ext uri="{BB962C8B-B14F-4D97-AF65-F5344CB8AC3E}">
        <p14:creationId xmlns:p14="http://schemas.microsoft.com/office/powerpoint/2010/main" val="860684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64051E7-68F4-4C9F-85FB-0D9C8537CE68}" type="slidenum">
              <a:t>‹N›</a:t>
            </a:fld>
            <a:endParaRPr lang="it-IT"/>
          </a:p>
        </p:txBody>
      </p:sp>
    </p:spTree>
    <p:extLst>
      <p:ext uri="{BB962C8B-B14F-4D97-AF65-F5344CB8AC3E}">
        <p14:creationId xmlns:p14="http://schemas.microsoft.com/office/powerpoint/2010/main" val="563913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4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4073B9F-6570-4C9E-85A0-7858B4CFAD4F}" type="slidenum">
              <a:t>‹N›</a:t>
            </a:fld>
            <a:endParaRPr lang="it-IT"/>
          </a:p>
        </p:txBody>
      </p:sp>
    </p:spTree>
    <p:extLst>
      <p:ext uri="{BB962C8B-B14F-4D97-AF65-F5344CB8AC3E}">
        <p14:creationId xmlns:p14="http://schemas.microsoft.com/office/powerpoint/2010/main" val="2013241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F723F39-C4CC-468D-BBBE-800C5A770AA5}" type="slidenum">
              <a:t>‹N›</a:t>
            </a:fld>
            <a:endParaRPr lang="it-IT"/>
          </a:p>
        </p:txBody>
      </p:sp>
    </p:spTree>
    <p:extLst>
      <p:ext uri="{BB962C8B-B14F-4D97-AF65-F5344CB8AC3E}">
        <p14:creationId xmlns:p14="http://schemas.microsoft.com/office/powerpoint/2010/main" val="2297843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6877AC2-7D25-4870-9FAB-9FC4563BDFAE}" type="slidenum">
              <a:t>‹N›</a:t>
            </a:fld>
            <a:endParaRPr lang="it-IT"/>
          </a:p>
        </p:txBody>
      </p:sp>
    </p:spTree>
    <p:extLst>
      <p:ext uri="{BB962C8B-B14F-4D97-AF65-F5344CB8AC3E}">
        <p14:creationId xmlns:p14="http://schemas.microsoft.com/office/powerpoint/2010/main" val="2719224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78C2D8-7B86-4948-BB75-25E21E712EAA}" type="slidenum">
              <a:t>‹N›</a:t>
            </a:fld>
            <a:endParaRPr lang="it-IT"/>
          </a:p>
        </p:txBody>
      </p:sp>
    </p:spTree>
    <p:extLst>
      <p:ext uri="{BB962C8B-B14F-4D97-AF65-F5344CB8AC3E}">
        <p14:creationId xmlns:p14="http://schemas.microsoft.com/office/powerpoint/2010/main" val="1610579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D2542E-361E-4699-BF20-5F51CDE8DD18}" type="slidenum">
              <a:t>‹N›</a:t>
            </a:fld>
            <a:endParaRPr lang="it-IT"/>
          </a:p>
        </p:txBody>
      </p:sp>
    </p:spTree>
    <p:extLst>
      <p:ext uri="{BB962C8B-B14F-4D97-AF65-F5344CB8AC3E}">
        <p14:creationId xmlns:p14="http://schemas.microsoft.com/office/powerpoint/2010/main" val="1949832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4FA7A9-2E66-4EC0-BA35-B9ACBD078684}" type="slidenum">
              <a:t>‹N›</a:t>
            </a:fld>
            <a:endParaRPr lang="it-IT"/>
          </a:p>
        </p:txBody>
      </p:sp>
    </p:spTree>
    <p:extLst>
      <p:ext uri="{BB962C8B-B14F-4D97-AF65-F5344CB8AC3E}">
        <p14:creationId xmlns:p14="http://schemas.microsoft.com/office/powerpoint/2010/main" val="2751421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86B5A8-4A71-4445-98CF-0D153FC33BF7}" type="slidenum">
              <a:t>‹N›</a:t>
            </a:fld>
            <a:endParaRPr lang="it-IT"/>
          </a:p>
        </p:txBody>
      </p:sp>
    </p:spTree>
    <p:extLst>
      <p:ext uri="{BB962C8B-B14F-4D97-AF65-F5344CB8AC3E}">
        <p14:creationId xmlns:p14="http://schemas.microsoft.com/office/powerpoint/2010/main" val="23941417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6E5386-4583-4107-A2F0-851E03C1E192}" type="slidenum">
              <a:t>‹N›</a:t>
            </a:fld>
            <a:endParaRPr lang="it-IT"/>
          </a:p>
        </p:txBody>
      </p:sp>
    </p:spTree>
    <p:extLst>
      <p:ext uri="{BB962C8B-B14F-4D97-AF65-F5344CB8AC3E}">
        <p14:creationId xmlns:p14="http://schemas.microsoft.com/office/powerpoint/2010/main" val="4036747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D230D3-9538-4AD5-9A9A-9E5C24C46826}" type="slidenum">
              <a:t>‹N›</a:t>
            </a:fld>
            <a:endParaRPr lang="it-IT"/>
          </a:p>
        </p:txBody>
      </p:sp>
    </p:spTree>
    <p:extLst>
      <p:ext uri="{BB962C8B-B14F-4D97-AF65-F5344CB8AC3E}">
        <p14:creationId xmlns:p14="http://schemas.microsoft.com/office/powerpoint/2010/main" val="16540646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8A246B3-3896-4591-90D5-BFF88D499D22}" type="slidenum">
              <a:t>‹N›</a:t>
            </a:fld>
            <a:endParaRPr lang="it-IT"/>
          </a:p>
        </p:txBody>
      </p:sp>
    </p:spTree>
    <p:extLst>
      <p:ext uri="{BB962C8B-B14F-4D97-AF65-F5344CB8AC3E}">
        <p14:creationId xmlns:p14="http://schemas.microsoft.com/office/powerpoint/2010/main" val="36019746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C215F45-78CE-4802-AD51-EAA2C50592E2}" type="slidenum">
              <a:t>‹N›</a:t>
            </a:fld>
            <a:endParaRPr lang="it-IT"/>
          </a:p>
        </p:txBody>
      </p:sp>
    </p:spTree>
    <p:extLst>
      <p:ext uri="{BB962C8B-B14F-4D97-AF65-F5344CB8AC3E}">
        <p14:creationId xmlns:p14="http://schemas.microsoft.com/office/powerpoint/2010/main" val="2370587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5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03117BA-FC80-40A9-A637-DC9E2069B690}" type="slidenum">
              <a:t>‹N›</a:t>
            </a:fld>
            <a:endParaRPr lang="it-IT"/>
          </a:p>
        </p:txBody>
      </p:sp>
    </p:spTree>
    <p:extLst>
      <p:ext uri="{BB962C8B-B14F-4D97-AF65-F5344CB8AC3E}">
        <p14:creationId xmlns:p14="http://schemas.microsoft.com/office/powerpoint/2010/main" val="3202816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253CA74-5ED1-4007-8E50-1A119B720AB2}" type="slidenum">
              <a:t>‹N›</a:t>
            </a:fld>
            <a:endParaRPr lang="it-IT"/>
          </a:p>
        </p:txBody>
      </p:sp>
    </p:spTree>
    <p:extLst>
      <p:ext uri="{BB962C8B-B14F-4D97-AF65-F5344CB8AC3E}">
        <p14:creationId xmlns:p14="http://schemas.microsoft.com/office/powerpoint/2010/main" val="264908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D88FB34-CBD6-491E-8AE7-3575E3B14429}" type="slidenum">
              <a:t>‹N›</a:t>
            </a:fld>
            <a:endParaRPr lang="it-IT"/>
          </a:p>
        </p:txBody>
      </p:sp>
    </p:spTree>
    <p:extLst>
      <p:ext uri="{BB962C8B-B14F-4D97-AF65-F5344CB8AC3E}">
        <p14:creationId xmlns:p14="http://schemas.microsoft.com/office/powerpoint/2010/main" val="15730729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D9B727A-DA12-4B00-832E-3EE4A158EE8E}" type="slidenum">
              <a:t>‹N›</a:t>
            </a:fld>
            <a:endParaRPr lang="it-IT"/>
          </a:p>
        </p:txBody>
      </p:sp>
    </p:spTree>
    <p:extLst>
      <p:ext uri="{BB962C8B-B14F-4D97-AF65-F5344CB8AC3E}">
        <p14:creationId xmlns:p14="http://schemas.microsoft.com/office/powerpoint/2010/main" val="329563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889D286-5C0B-431B-B884-17FC7F9EE337}" type="slidenum">
              <a:t>‹N›</a:t>
            </a:fld>
            <a:endParaRPr lang="it-IT"/>
          </a:p>
        </p:txBody>
      </p:sp>
    </p:spTree>
    <p:extLst>
      <p:ext uri="{BB962C8B-B14F-4D97-AF65-F5344CB8AC3E}">
        <p14:creationId xmlns:p14="http://schemas.microsoft.com/office/powerpoint/2010/main" val="1793289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1192C7E-F4D7-457C-AE07-415864A354B4}" type="slidenum">
              <a:t>‹N›</a:t>
            </a:fld>
            <a:endParaRPr lang="it-IT"/>
          </a:p>
        </p:txBody>
      </p:sp>
    </p:spTree>
    <p:extLst>
      <p:ext uri="{BB962C8B-B14F-4D97-AF65-F5344CB8AC3E}">
        <p14:creationId xmlns:p14="http://schemas.microsoft.com/office/powerpoint/2010/main" val="3198234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BD0DFE9-481A-440E-8352-F0BFF64C00AE}" type="slidenum">
              <a:t>‹N›</a:t>
            </a:fld>
            <a:endParaRPr lang="it-IT"/>
          </a:p>
        </p:txBody>
      </p:sp>
    </p:spTree>
    <p:extLst>
      <p:ext uri="{BB962C8B-B14F-4D97-AF65-F5344CB8AC3E}">
        <p14:creationId xmlns:p14="http://schemas.microsoft.com/office/powerpoint/2010/main" val="3427840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5ECD98-E7B2-486A-989F-495988E76237}" type="slidenum">
              <a:t>‹N›</a:t>
            </a:fld>
            <a:endParaRPr lang="it-IT"/>
          </a:p>
        </p:txBody>
      </p:sp>
    </p:spTree>
    <p:extLst>
      <p:ext uri="{BB962C8B-B14F-4D97-AF65-F5344CB8AC3E}">
        <p14:creationId xmlns:p14="http://schemas.microsoft.com/office/powerpoint/2010/main" val="2432266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E429130-14DC-4459-B955-C6E7E00464EC}" type="slidenum">
              <a:t>‹N›</a:t>
            </a:fld>
            <a:endParaRPr lang="it-IT"/>
          </a:p>
        </p:txBody>
      </p:sp>
    </p:spTree>
    <p:extLst>
      <p:ext uri="{BB962C8B-B14F-4D97-AF65-F5344CB8AC3E}">
        <p14:creationId xmlns:p14="http://schemas.microsoft.com/office/powerpoint/2010/main" val="446536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DA09FB-DC73-408E-9E62-B65FAAD5A396}" type="slidenum">
              <a:t>‹N›</a:t>
            </a:fld>
            <a:endParaRPr lang="it-IT"/>
          </a:p>
        </p:txBody>
      </p:sp>
    </p:spTree>
    <p:extLst>
      <p:ext uri="{BB962C8B-B14F-4D97-AF65-F5344CB8AC3E}">
        <p14:creationId xmlns:p14="http://schemas.microsoft.com/office/powerpoint/2010/main" val="320839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5859C7-B3DA-4BC2-AD40-58A0063ABD6D}" type="slidenum">
              <a:t>‹N›</a:t>
            </a:fld>
            <a:endParaRPr lang="it-IT"/>
          </a:p>
        </p:txBody>
      </p:sp>
    </p:spTree>
    <p:extLst>
      <p:ext uri="{BB962C8B-B14F-4D97-AF65-F5344CB8AC3E}">
        <p14:creationId xmlns:p14="http://schemas.microsoft.com/office/powerpoint/2010/main" val="1598372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6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8DA4EE6-E7DD-4F7F-B452-ED01753C2E45}" type="slidenum">
              <a:t>‹N›</a:t>
            </a:fld>
            <a:endParaRPr lang="it-IT"/>
          </a:p>
        </p:txBody>
      </p:sp>
    </p:spTree>
    <p:extLst>
      <p:ext uri="{BB962C8B-B14F-4D97-AF65-F5344CB8AC3E}">
        <p14:creationId xmlns:p14="http://schemas.microsoft.com/office/powerpoint/2010/main" val="36760285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5D00492-DDE4-483C-A1BE-44B0111BAF48}" type="slidenum">
              <a:t>‹N›</a:t>
            </a:fld>
            <a:endParaRPr lang="it-IT"/>
          </a:p>
        </p:txBody>
      </p:sp>
    </p:spTree>
    <p:extLst>
      <p:ext uri="{BB962C8B-B14F-4D97-AF65-F5344CB8AC3E}">
        <p14:creationId xmlns:p14="http://schemas.microsoft.com/office/powerpoint/2010/main" val="37863359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18C5B39-4EE2-42DF-85E9-500A245886F6}" type="slidenum">
              <a:t>‹N›</a:t>
            </a:fld>
            <a:endParaRPr lang="it-IT"/>
          </a:p>
        </p:txBody>
      </p:sp>
    </p:spTree>
    <p:extLst>
      <p:ext uri="{BB962C8B-B14F-4D97-AF65-F5344CB8AC3E}">
        <p14:creationId xmlns:p14="http://schemas.microsoft.com/office/powerpoint/2010/main" val="219754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0628EA9-907A-45C9-BC47-DF8DF7BDD29D}" type="slidenum">
              <a:t>‹N›</a:t>
            </a:fld>
            <a:endParaRPr lang="it-IT"/>
          </a:p>
        </p:txBody>
      </p:sp>
    </p:spTree>
    <p:extLst>
      <p:ext uri="{BB962C8B-B14F-4D97-AF65-F5344CB8AC3E}">
        <p14:creationId xmlns:p14="http://schemas.microsoft.com/office/powerpoint/2010/main" val="39600430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733FB5-B7D1-470C-BC19-7D3008773436}" type="slidenum">
              <a:t>‹N›</a:t>
            </a:fld>
            <a:endParaRPr lang="it-IT"/>
          </a:p>
        </p:txBody>
      </p:sp>
    </p:spTree>
    <p:extLst>
      <p:ext uri="{BB962C8B-B14F-4D97-AF65-F5344CB8AC3E}">
        <p14:creationId xmlns:p14="http://schemas.microsoft.com/office/powerpoint/2010/main" val="3265539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B303A06-4B40-47CB-9084-93D89355FC52}" type="slidenum">
              <a:t>‹N›</a:t>
            </a:fld>
            <a:endParaRPr lang="it-IT"/>
          </a:p>
        </p:txBody>
      </p:sp>
    </p:spTree>
    <p:extLst>
      <p:ext uri="{BB962C8B-B14F-4D97-AF65-F5344CB8AC3E}">
        <p14:creationId xmlns:p14="http://schemas.microsoft.com/office/powerpoint/2010/main" val="2126514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9E8FE1-02B0-4F09-9C1A-A0F3B246B22C}" type="slidenum">
              <a:t>‹N›</a:t>
            </a:fld>
            <a:endParaRPr lang="it-IT"/>
          </a:p>
        </p:txBody>
      </p:sp>
    </p:spTree>
    <p:extLst>
      <p:ext uri="{BB962C8B-B14F-4D97-AF65-F5344CB8AC3E}">
        <p14:creationId xmlns:p14="http://schemas.microsoft.com/office/powerpoint/2010/main" val="3824907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188474-EAC9-4764-80C9-43FBF13779ED}" type="slidenum">
              <a:t>‹N›</a:t>
            </a:fld>
            <a:endParaRPr lang="it-IT"/>
          </a:p>
        </p:txBody>
      </p:sp>
    </p:spTree>
    <p:extLst>
      <p:ext uri="{BB962C8B-B14F-4D97-AF65-F5344CB8AC3E}">
        <p14:creationId xmlns:p14="http://schemas.microsoft.com/office/powerpoint/2010/main" val="61710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3781D7C-5B50-49A1-88FE-DBC68F2512BD}" type="slidenum">
              <a:t>‹N›</a:t>
            </a:fld>
            <a:endParaRPr lang="it-IT"/>
          </a:p>
        </p:txBody>
      </p:sp>
    </p:spTree>
    <p:extLst>
      <p:ext uri="{BB962C8B-B14F-4D97-AF65-F5344CB8AC3E}">
        <p14:creationId xmlns:p14="http://schemas.microsoft.com/office/powerpoint/2010/main" val="1031214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75055C-5200-41B4-8BEA-E00B747EEB83}" type="slidenum">
              <a:t>‹N›</a:t>
            </a:fld>
            <a:endParaRPr lang="it-IT"/>
          </a:p>
        </p:txBody>
      </p:sp>
    </p:spTree>
    <p:extLst>
      <p:ext uri="{BB962C8B-B14F-4D97-AF65-F5344CB8AC3E}">
        <p14:creationId xmlns:p14="http://schemas.microsoft.com/office/powerpoint/2010/main" val="4101099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861720-0C98-4204-962E-1F8220F75DF4}" type="slidenum">
              <a:t>‹N›</a:t>
            </a:fld>
            <a:endParaRPr lang="it-IT"/>
          </a:p>
        </p:txBody>
      </p:sp>
    </p:spTree>
    <p:extLst>
      <p:ext uri="{BB962C8B-B14F-4D97-AF65-F5344CB8AC3E}">
        <p14:creationId xmlns:p14="http://schemas.microsoft.com/office/powerpoint/2010/main" val="1368443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7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30B6A35-B2C5-4AE2-812A-B3CA728AA47A}" type="slidenum">
              <a:t>‹N›</a:t>
            </a:fld>
            <a:endParaRPr lang="it-IT"/>
          </a:p>
        </p:txBody>
      </p:sp>
    </p:spTree>
    <p:extLst>
      <p:ext uri="{BB962C8B-B14F-4D97-AF65-F5344CB8AC3E}">
        <p14:creationId xmlns:p14="http://schemas.microsoft.com/office/powerpoint/2010/main" val="2929419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D7CC20C-D106-42EB-8327-62D812DD5D0B}" type="slidenum">
              <a:t>‹N›</a:t>
            </a:fld>
            <a:endParaRPr lang="it-IT"/>
          </a:p>
        </p:txBody>
      </p:sp>
    </p:spTree>
    <p:extLst>
      <p:ext uri="{BB962C8B-B14F-4D97-AF65-F5344CB8AC3E}">
        <p14:creationId xmlns:p14="http://schemas.microsoft.com/office/powerpoint/2010/main" val="2591277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F771138-E61C-4F0E-BA0D-9E035318A94B}" type="slidenum">
              <a:t>‹N›</a:t>
            </a:fld>
            <a:endParaRPr lang="it-IT"/>
          </a:p>
        </p:txBody>
      </p:sp>
    </p:spTree>
    <p:extLst>
      <p:ext uri="{BB962C8B-B14F-4D97-AF65-F5344CB8AC3E}">
        <p14:creationId xmlns:p14="http://schemas.microsoft.com/office/powerpoint/2010/main" val="3336221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464FC35-53FC-459A-BEC8-6290BA07AAD0}" type="slidenum">
              <a:t>‹N›</a:t>
            </a:fld>
            <a:endParaRPr lang="it-IT"/>
          </a:p>
        </p:txBody>
      </p:sp>
    </p:spTree>
    <p:extLst>
      <p:ext uri="{BB962C8B-B14F-4D97-AF65-F5344CB8AC3E}">
        <p14:creationId xmlns:p14="http://schemas.microsoft.com/office/powerpoint/2010/main" val="39293554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13A6F6B-C5C7-4B06-B577-7405BB0F3C2F}" type="slidenum">
              <a:t>‹N›</a:t>
            </a:fld>
            <a:endParaRPr lang="it-IT"/>
          </a:p>
        </p:txBody>
      </p:sp>
    </p:spTree>
    <p:extLst>
      <p:ext uri="{BB962C8B-B14F-4D97-AF65-F5344CB8AC3E}">
        <p14:creationId xmlns:p14="http://schemas.microsoft.com/office/powerpoint/2010/main" val="2532670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1A3E6BD-DB69-4242-B882-6240ECB195C9}" type="slidenum">
              <a:t>‹N›</a:t>
            </a:fld>
            <a:endParaRPr lang="it-IT"/>
          </a:p>
        </p:txBody>
      </p:sp>
    </p:spTree>
    <p:extLst>
      <p:ext uri="{BB962C8B-B14F-4D97-AF65-F5344CB8AC3E}">
        <p14:creationId xmlns:p14="http://schemas.microsoft.com/office/powerpoint/2010/main" val="203469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7C5513A-0BF7-487B-9935-AFAB89F51CF6}" type="slidenum">
              <a:t>‹N›</a:t>
            </a:fld>
            <a:endParaRPr lang="it-IT"/>
          </a:p>
        </p:txBody>
      </p:sp>
    </p:spTree>
    <p:extLst>
      <p:ext uri="{BB962C8B-B14F-4D97-AF65-F5344CB8AC3E}">
        <p14:creationId xmlns:p14="http://schemas.microsoft.com/office/powerpoint/2010/main" val="1994152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B2E3A2-0CBA-4651-B6E3-B90BB44401D5}" type="slidenum">
              <a:t>‹N›</a:t>
            </a:fld>
            <a:endParaRPr lang="it-IT"/>
          </a:p>
        </p:txBody>
      </p:sp>
    </p:spTree>
    <p:extLst>
      <p:ext uri="{BB962C8B-B14F-4D97-AF65-F5344CB8AC3E}">
        <p14:creationId xmlns:p14="http://schemas.microsoft.com/office/powerpoint/2010/main" val="3625800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A7C564C-FA28-4393-8159-EA366B54C69C}" type="slidenum">
              <a:t>‹N›</a:t>
            </a:fld>
            <a:endParaRPr lang="it-IT"/>
          </a:p>
        </p:txBody>
      </p:sp>
    </p:spTree>
    <p:extLst>
      <p:ext uri="{BB962C8B-B14F-4D97-AF65-F5344CB8AC3E}">
        <p14:creationId xmlns:p14="http://schemas.microsoft.com/office/powerpoint/2010/main" val="3467897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55D067-5F45-46A5-A3AA-04D60D12A492}" type="slidenum">
              <a:t>‹N›</a:t>
            </a:fld>
            <a:endParaRPr lang="it-IT"/>
          </a:p>
        </p:txBody>
      </p:sp>
    </p:spTree>
    <p:extLst>
      <p:ext uri="{BB962C8B-B14F-4D97-AF65-F5344CB8AC3E}">
        <p14:creationId xmlns:p14="http://schemas.microsoft.com/office/powerpoint/2010/main" val="27929271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4C359D5-0607-4390-84C7-BB2E71A86D8B}" type="slidenum">
              <a:t>‹N›</a:t>
            </a:fld>
            <a:endParaRPr lang="it-IT"/>
          </a:p>
        </p:txBody>
      </p:sp>
    </p:spTree>
    <p:extLst>
      <p:ext uri="{BB962C8B-B14F-4D97-AF65-F5344CB8AC3E}">
        <p14:creationId xmlns:p14="http://schemas.microsoft.com/office/powerpoint/2010/main" val="1112831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8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4FDD4E-4D5A-4313-B45D-1109F77BA364}" type="slidenum">
              <a:t>‹N›</a:t>
            </a:fld>
            <a:endParaRPr lang="it-IT"/>
          </a:p>
        </p:txBody>
      </p:sp>
    </p:spTree>
    <p:extLst>
      <p:ext uri="{BB962C8B-B14F-4D97-AF65-F5344CB8AC3E}">
        <p14:creationId xmlns:p14="http://schemas.microsoft.com/office/powerpoint/2010/main" val="2783801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0897497-7CAD-4003-A7A3-900ED155E2FF}" type="slidenum">
              <a:t>‹N›</a:t>
            </a:fld>
            <a:endParaRPr lang="it-IT"/>
          </a:p>
        </p:txBody>
      </p:sp>
    </p:spTree>
    <p:extLst>
      <p:ext uri="{BB962C8B-B14F-4D97-AF65-F5344CB8AC3E}">
        <p14:creationId xmlns:p14="http://schemas.microsoft.com/office/powerpoint/2010/main" val="1016978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FB11C3-5FC0-4CF7-9403-0364A91D017C}" type="slidenum">
              <a:t>‹N›</a:t>
            </a:fld>
            <a:endParaRPr lang="it-IT"/>
          </a:p>
        </p:txBody>
      </p:sp>
    </p:spTree>
    <p:extLst>
      <p:ext uri="{BB962C8B-B14F-4D97-AF65-F5344CB8AC3E}">
        <p14:creationId xmlns:p14="http://schemas.microsoft.com/office/powerpoint/2010/main" val="2063764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57F55DA-0618-4DF6-A4D3-F22CE74BB133}" type="slidenum">
              <a:t>‹N›</a:t>
            </a:fld>
            <a:endParaRPr lang="it-IT"/>
          </a:p>
        </p:txBody>
      </p:sp>
    </p:spTree>
    <p:extLst>
      <p:ext uri="{BB962C8B-B14F-4D97-AF65-F5344CB8AC3E}">
        <p14:creationId xmlns:p14="http://schemas.microsoft.com/office/powerpoint/2010/main" val="2786828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3C083A0-D48D-4116-B96A-6A05F0A295AC}" type="slidenum">
              <a:t>‹N›</a:t>
            </a:fld>
            <a:endParaRPr lang="it-IT"/>
          </a:p>
        </p:txBody>
      </p:sp>
    </p:spTree>
    <p:extLst>
      <p:ext uri="{BB962C8B-B14F-4D97-AF65-F5344CB8AC3E}">
        <p14:creationId xmlns:p14="http://schemas.microsoft.com/office/powerpoint/2010/main" val="7250204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0ABFF14-0B25-4BBD-B5E2-0B7DCAD68490}" type="slidenum">
              <a:t>‹N›</a:t>
            </a:fld>
            <a:endParaRPr lang="it-IT"/>
          </a:p>
        </p:txBody>
      </p:sp>
    </p:spTree>
    <p:extLst>
      <p:ext uri="{BB962C8B-B14F-4D97-AF65-F5344CB8AC3E}">
        <p14:creationId xmlns:p14="http://schemas.microsoft.com/office/powerpoint/2010/main" val="3453003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F49E25A-2FA9-429B-83B6-4F9D8C4C7705}" type="slidenum">
              <a:t>‹N›</a:t>
            </a:fld>
            <a:endParaRPr lang="it-IT"/>
          </a:p>
        </p:txBody>
      </p:sp>
    </p:spTree>
    <p:extLst>
      <p:ext uri="{BB962C8B-B14F-4D97-AF65-F5344CB8AC3E}">
        <p14:creationId xmlns:p14="http://schemas.microsoft.com/office/powerpoint/2010/main" val="1885412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F548711-A8F9-46F2-A04F-68FFFA84DB17}" type="slidenum">
              <a:t>‹N›</a:t>
            </a:fld>
            <a:endParaRPr lang="it-IT"/>
          </a:p>
        </p:txBody>
      </p:sp>
    </p:spTree>
    <p:extLst>
      <p:ext uri="{BB962C8B-B14F-4D97-AF65-F5344CB8AC3E}">
        <p14:creationId xmlns:p14="http://schemas.microsoft.com/office/powerpoint/2010/main" val="3523709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2BC0629-94E7-471C-9062-E2993B0C5168}" type="slidenum">
              <a:t>‹N›</a:t>
            </a:fld>
            <a:endParaRPr lang="it-IT"/>
          </a:p>
        </p:txBody>
      </p:sp>
    </p:spTree>
    <p:extLst>
      <p:ext uri="{BB962C8B-B14F-4D97-AF65-F5344CB8AC3E}">
        <p14:creationId xmlns:p14="http://schemas.microsoft.com/office/powerpoint/2010/main" val="2469990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AC9195-0765-4542-8F48-702B70F2E98F}" type="slidenum">
              <a:t>‹N›</a:t>
            </a:fld>
            <a:endParaRPr lang="it-IT"/>
          </a:p>
        </p:txBody>
      </p:sp>
    </p:spTree>
    <p:extLst>
      <p:ext uri="{BB962C8B-B14F-4D97-AF65-F5344CB8AC3E}">
        <p14:creationId xmlns:p14="http://schemas.microsoft.com/office/powerpoint/2010/main" val="25820920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1395A10-E183-4DB9-BE96-689D530FC1A3}" type="slidenum">
              <a:t>‹N›</a:t>
            </a:fld>
            <a:endParaRPr lang="it-IT"/>
          </a:p>
        </p:txBody>
      </p:sp>
    </p:spTree>
    <p:extLst>
      <p:ext uri="{BB962C8B-B14F-4D97-AF65-F5344CB8AC3E}">
        <p14:creationId xmlns:p14="http://schemas.microsoft.com/office/powerpoint/2010/main" val="2870716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39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AF197D7-0551-4A4A-807C-E6BBFAFE97DF}" type="slidenum">
              <a:t>‹N›</a:t>
            </a:fld>
            <a:endParaRPr lang="it-IT"/>
          </a:p>
        </p:txBody>
      </p:sp>
    </p:spTree>
    <p:extLst>
      <p:ext uri="{BB962C8B-B14F-4D97-AF65-F5344CB8AC3E}">
        <p14:creationId xmlns:p14="http://schemas.microsoft.com/office/powerpoint/2010/main" val="1967589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762EC5C-A59A-419A-B13D-DD40AEF3B4EF}" type="slidenum">
              <a:t>‹N›</a:t>
            </a:fld>
            <a:endParaRPr lang="it-IT"/>
          </a:p>
        </p:txBody>
      </p:sp>
    </p:spTree>
    <p:extLst>
      <p:ext uri="{BB962C8B-B14F-4D97-AF65-F5344CB8AC3E}">
        <p14:creationId xmlns:p14="http://schemas.microsoft.com/office/powerpoint/2010/main" val="28529282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8DECC73-39C2-42F1-B28A-A2941241853B}" type="slidenum">
              <a:t>‹N›</a:t>
            </a:fld>
            <a:endParaRPr lang="it-IT"/>
          </a:p>
        </p:txBody>
      </p:sp>
    </p:spTree>
    <p:extLst>
      <p:ext uri="{BB962C8B-B14F-4D97-AF65-F5344CB8AC3E}">
        <p14:creationId xmlns:p14="http://schemas.microsoft.com/office/powerpoint/2010/main" val="3030258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C4C5DDF-87B4-4283-9D55-94A7A18F8F83}" type="slidenum">
              <a:t>‹N›</a:t>
            </a:fld>
            <a:endParaRPr lang="it-IT"/>
          </a:p>
        </p:txBody>
      </p:sp>
    </p:spTree>
    <p:extLst>
      <p:ext uri="{BB962C8B-B14F-4D97-AF65-F5344CB8AC3E}">
        <p14:creationId xmlns:p14="http://schemas.microsoft.com/office/powerpoint/2010/main" val="1556192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1923F7E-56EC-4EF8-8573-B6876EB61463}" type="slidenum">
              <a:t>‹N›</a:t>
            </a:fld>
            <a:endParaRPr lang="it-IT"/>
          </a:p>
        </p:txBody>
      </p:sp>
    </p:spTree>
    <p:extLst>
      <p:ext uri="{BB962C8B-B14F-4D97-AF65-F5344CB8AC3E}">
        <p14:creationId xmlns:p14="http://schemas.microsoft.com/office/powerpoint/2010/main" val="13594421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905E74B3-184E-42B8-96EE-80C1DE397A4C}" type="slidenum">
              <a:t>‹N›</a:t>
            </a:fld>
            <a:endParaRPr lang="it-IT"/>
          </a:p>
        </p:txBody>
      </p:sp>
    </p:spTree>
    <p:extLst>
      <p:ext uri="{BB962C8B-B14F-4D97-AF65-F5344CB8AC3E}">
        <p14:creationId xmlns:p14="http://schemas.microsoft.com/office/powerpoint/2010/main" val="16976510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000D2F3-9A68-4A30-8568-82629C314B97}" type="slidenum">
              <a:t>‹N›</a:t>
            </a:fld>
            <a:endParaRPr lang="it-IT"/>
          </a:p>
        </p:txBody>
      </p:sp>
    </p:spTree>
    <p:extLst>
      <p:ext uri="{BB962C8B-B14F-4D97-AF65-F5344CB8AC3E}">
        <p14:creationId xmlns:p14="http://schemas.microsoft.com/office/powerpoint/2010/main" val="18615180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23B21FE7-74AF-4513-986F-037C00EB8290}" type="slidenum">
              <a:t>‹N›</a:t>
            </a:fld>
            <a:endParaRPr lang="it-IT"/>
          </a:p>
        </p:txBody>
      </p:sp>
    </p:spTree>
    <p:extLst>
      <p:ext uri="{BB962C8B-B14F-4D97-AF65-F5344CB8AC3E}">
        <p14:creationId xmlns:p14="http://schemas.microsoft.com/office/powerpoint/2010/main" val="791552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DE32A6-A183-4179-AAAA-3CA1E15791A5}" type="slidenum">
              <a:t>‹N›</a:t>
            </a:fld>
            <a:endParaRPr lang="it-IT"/>
          </a:p>
        </p:txBody>
      </p:sp>
    </p:spTree>
    <p:extLst>
      <p:ext uri="{BB962C8B-B14F-4D97-AF65-F5344CB8AC3E}">
        <p14:creationId xmlns:p14="http://schemas.microsoft.com/office/powerpoint/2010/main" val="634070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48F313-5EF5-4CDD-A716-02D7699F739D}" type="slidenum">
              <a:t>‹N›</a:t>
            </a:fld>
            <a:endParaRPr lang="it-IT"/>
          </a:p>
        </p:txBody>
      </p:sp>
    </p:spTree>
    <p:extLst>
      <p:ext uri="{BB962C8B-B14F-4D97-AF65-F5344CB8AC3E}">
        <p14:creationId xmlns:p14="http://schemas.microsoft.com/office/powerpoint/2010/main" val="1733891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2F97683-CE2B-4840-94ED-1DDB3DDF3103}" type="slidenum">
              <a:t>‹N›</a:t>
            </a:fld>
            <a:endParaRPr lang="it-IT"/>
          </a:p>
        </p:txBody>
      </p:sp>
    </p:spTree>
    <p:extLst>
      <p:ext uri="{BB962C8B-B14F-4D97-AF65-F5344CB8AC3E}">
        <p14:creationId xmlns:p14="http://schemas.microsoft.com/office/powerpoint/2010/main" val="3601973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F9D4917-A46A-4197-9488-E62293AD7664}" type="slidenum">
              <a:t>‹N›</a:t>
            </a:fld>
            <a:endParaRPr lang="it-IT"/>
          </a:p>
        </p:txBody>
      </p:sp>
    </p:spTree>
    <p:extLst>
      <p:ext uri="{BB962C8B-B14F-4D97-AF65-F5344CB8AC3E}">
        <p14:creationId xmlns:p14="http://schemas.microsoft.com/office/powerpoint/2010/main" val="28736821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0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786B93-137A-4E03-A4ED-FB5DBFA6F404}" type="slidenum">
              <a:t>‹N›</a:t>
            </a:fld>
            <a:endParaRPr lang="it-IT"/>
          </a:p>
        </p:txBody>
      </p:sp>
    </p:spTree>
    <p:extLst>
      <p:ext uri="{BB962C8B-B14F-4D97-AF65-F5344CB8AC3E}">
        <p14:creationId xmlns:p14="http://schemas.microsoft.com/office/powerpoint/2010/main" val="4187910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49EDD67-4EFA-44B9-8577-1D595EE0C59E}" type="slidenum">
              <a:t>‹N›</a:t>
            </a:fld>
            <a:endParaRPr lang="it-IT"/>
          </a:p>
        </p:txBody>
      </p:sp>
    </p:spTree>
    <p:extLst>
      <p:ext uri="{BB962C8B-B14F-4D97-AF65-F5344CB8AC3E}">
        <p14:creationId xmlns:p14="http://schemas.microsoft.com/office/powerpoint/2010/main" val="17899228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4A07100-1AC6-4E0F-924D-B8DE6DF51A6D}" type="slidenum">
              <a:t>‹N›</a:t>
            </a:fld>
            <a:endParaRPr lang="it-IT"/>
          </a:p>
        </p:txBody>
      </p:sp>
    </p:spTree>
    <p:extLst>
      <p:ext uri="{BB962C8B-B14F-4D97-AF65-F5344CB8AC3E}">
        <p14:creationId xmlns:p14="http://schemas.microsoft.com/office/powerpoint/2010/main" val="404135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176B77-BE2A-495A-8712-08D8B706F143}" type="slidenum">
              <a:t>‹N›</a:t>
            </a:fld>
            <a:endParaRPr lang="it-IT"/>
          </a:p>
        </p:txBody>
      </p:sp>
    </p:spTree>
    <p:extLst>
      <p:ext uri="{BB962C8B-B14F-4D97-AF65-F5344CB8AC3E}">
        <p14:creationId xmlns:p14="http://schemas.microsoft.com/office/powerpoint/2010/main" val="1489607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A99FB00-5D7C-4C28-A146-D4D87475AC91}" type="slidenum">
              <a:t>‹N›</a:t>
            </a:fld>
            <a:endParaRPr lang="it-IT"/>
          </a:p>
        </p:txBody>
      </p:sp>
    </p:spTree>
    <p:extLst>
      <p:ext uri="{BB962C8B-B14F-4D97-AF65-F5344CB8AC3E}">
        <p14:creationId xmlns:p14="http://schemas.microsoft.com/office/powerpoint/2010/main" val="3182657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56BE875-AF25-4912-86EA-D3992AFD21ED}" type="slidenum">
              <a:t>‹N›</a:t>
            </a:fld>
            <a:endParaRPr lang="it-IT"/>
          </a:p>
        </p:txBody>
      </p:sp>
    </p:spTree>
    <p:extLst>
      <p:ext uri="{BB962C8B-B14F-4D97-AF65-F5344CB8AC3E}">
        <p14:creationId xmlns:p14="http://schemas.microsoft.com/office/powerpoint/2010/main" val="2496583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B8D462F-2C7A-4B86-B1AA-2B0B86A1876C}" type="slidenum">
              <a:t>‹N›</a:t>
            </a:fld>
            <a:endParaRPr lang="it-IT"/>
          </a:p>
        </p:txBody>
      </p:sp>
    </p:spTree>
    <p:extLst>
      <p:ext uri="{BB962C8B-B14F-4D97-AF65-F5344CB8AC3E}">
        <p14:creationId xmlns:p14="http://schemas.microsoft.com/office/powerpoint/2010/main" val="2811575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B39EB2C-1A3A-49BD-A78E-1BDB52877C6B}" type="slidenum">
              <a:t>‹N›</a:t>
            </a:fld>
            <a:endParaRPr lang="it-IT"/>
          </a:p>
        </p:txBody>
      </p:sp>
    </p:spTree>
    <p:extLst>
      <p:ext uri="{BB962C8B-B14F-4D97-AF65-F5344CB8AC3E}">
        <p14:creationId xmlns:p14="http://schemas.microsoft.com/office/powerpoint/2010/main" val="2004211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24162CB-42D9-4383-AA08-D82C3DC37774}" type="slidenum">
              <a:t>‹N›</a:t>
            </a:fld>
            <a:endParaRPr lang="it-IT"/>
          </a:p>
        </p:txBody>
      </p:sp>
    </p:spTree>
    <p:extLst>
      <p:ext uri="{BB962C8B-B14F-4D97-AF65-F5344CB8AC3E}">
        <p14:creationId xmlns:p14="http://schemas.microsoft.com/office/powerpoint/2010/main" val="3234447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E49417F-C59D-463F-A2A6-029872D801A0}" type="slidenum">
              <a:t>‹N›</a:t>
            </a:fld>
            <a:endParaRPr lang="it-IT"/>
          </a:p>
        </p:txBody>
      </p:sp>
    </p:spTree>
    <p:extLst>
      <p:ext uri="{BB962C8B-B14F-4D97-AF65-F5344CB8AC3E}">
        <p14:creationId xmlns:p14="http://schemas.microsoft.com/office/powerpoint/2010/main" val="3597977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9C4C07-22A8-478E-82CA-ECC509F8F06E}" type="slidenum">
              <a:t>‹N›</a:t>
            </a:fld>
            <a:endParaRPr lang="it-IT"/>
          </a:p>
        </p:txBody>
      </p:sp>
    </p:spTree>
    <p:extLst>
      <p:ext uri="{BB962C8B-B14F-4D97-AF65-F5344CB8AC3E}">
        <p14:creationId xmlns:p14="http://schemas.microsoft.com/office/powerpoint/2010/main" val="2644400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7F8648-10A1-4CD0-A3BE-515CA0550B7C}" type="slidenum">
              <a:t>‹N›</a:t>
            </a:fld>
            <a:endParaRPr lang="it-IT"/>
          </a:p>
        </p:txBody>
      </p:sp>
    </p:spTree>
    <p:extLst>
      <p:ext uri="{BB962C8B-B14F-4D97-AF65-F5344CB8AC3E}">
        <p14:creationId xmlns:p14="http://schemas.microsoft.com/office/powerpoint/2010/main" val="741758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428341-0F0B-4175-A6B6-3B9B72996999}" type="slidenum">
              <a:t>‹N›</a:t>
            </a:fld>
            <a:endParaRPr lang="it-IT"/>
          </a:p>
        </p:txBody>
      </p:sp>
    </p:spTree>
    <p:extLst>
      <p:ext uri="{BB962C8B-B14F-4D97-AF65-F5344CB8AC3E}">
        <p14:creationId xmlns:p14="http://schemas.microsoft.com/office/powerpoint/2010/main" val="635545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E62762-439C-4E21-ACBF-B71E2E65F4F9}" type="slidenum">
              <a:t>‹N›</a:t>
            </a:fld>
            <a:endParaRPr lang="it-IT"/>
          </a:p>
        </p:txBody>
      </p:sp>
    </p:spTree>
    <p:extLst>
      <p:ext uri="{BB962C8B-B14F-4D97-AF65-F5344CB8AC3E}">
        <p14:creationId xmlns:p14="http://schemas.microsoft.com/office/powerpoint/2010/main" val="4097536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8FA928B-98F3-49E3-8F2C-D016CC1C10A8}" type="slidenum">
              <a:t>‹N›</a:t>
            </a:fld>
            <a:endParaRPr lang="it-IT"/>
          </a:p>
        </p:txBody>
      </p:sp>
    </p:spTree>
    <p:extLst>
      <p:ext uri="{BB962C8B-B14F-4D97-AF65-F5344CB8AC3E}">
        <p14:creationId xmlns:p14="http://schemas.microsoft.com/office/powerpoint/2010/main" val="37592628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388C52-1749-4C06-9513-91C8FD738F65}" type="slidenum">
              <a:t>‹N›</a:t>
            </a:fld>
            <a:endParaRPr lang="it-IT"/>
          </a:p>
        </p:txBody>
      </p:sp>
    </p:spTree>
    <p:extLst>
      <p:ext uri="{BB962C8B-B14F-4D97-AF65-F5344CB8AC3E}">
        <p14:creationId xmlns:p14="http://schemas.microsoft.com/office/powerpoint/2010/main" val="2999745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D50D50F-947D-4F50-9793-1B53C0A1B614}" type="slidenum">
              <a:t>‹N›</a:t>
            </a:fld>
            <a:endParaRPr lang="it-IT"/>
          </a:p>
        </p:txBody>
      </p:sp>
    </p:spTree>
    <p:extLst>
      <p:ext uri="{BB962C8B-B14F-4D97-AF65-F5344CB8AC3E}">
        <p14:creationId xmlns:p14="http://schemas.microsoft.com/office/powerpoint/2010/main" val="3576903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09E7132-34CA-40DD-822D-14937E48ED35}" type="slidenum">
              <a:t>‹N›</a:t>
            </a:fld>
            <a:endParaRPr lang="it-IT"/>
          </a:p>
        </p:txBody>
      </p:sp>
    </p:spTree>
    <p:extLst>
      <p:ext uri="{BB962C8B-B14F-4D97-AF65-F5344CB8AC3E}">
        <p14:creationId xmlns:p14="http://schemas.microsoft.com/office/powerpoint/2010/main" val="9948442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BB081A8-8AEE-4E42-A2F5-259586981A51}" type="slidenum">
              <a:t>‹N›</a:t>
            </a:fld>
            <a:endParaRPr lang="it-IT"/>
          </a:p>
        </p:txBody>
      </p:sp>
    </p:spTree>
    <p:extLst>
      <p:ext uri="{BB962C8B-B14F-4D97-AF65-F5344CB8AC3E}">
        <p14:creationId xmlns:p14="http://schemas.microsoft.com/office/powerpoint/2010/main" val="40945487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FF35394-4DDA-470F-BAD4-8886988C919D}" type="slidenum">
              <a:t>‹N›</a:t>
            </a:fld>
            <a:endParaRPr lang="it-IT"/>
          </a:p>
        </p:txBody>
      </p:sp>
    </p:spTree>
    <p:extLst>
      <p:ext uri="{BB962C8B-B14F-4D97-AF65-F5344CB8AC3E}">
        <p14:creationId xmlns:p14="http://schemas.microsoft.com/office/powerpoint/2010/main" val="4497717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42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741DAD2-6706-426E-8E95-21588D352D5C}" type="slidenum">
              <a:t>‹N›</a:t>
            </a:fld>
            <a:endParaRPr lang="it-IT"/>
          </a:p>
        </p:txBody>
      </p:sp>
    </p:spTree>
    <p:extLst>
      <p:ext uri="{BB962C8B-B14F-4D97-AF65-F5344CB8AC3E}">
        <p14:creationId xmlns:p14="http://schemas.microsoft.com/office/powerpoint/2010/main" val="18517125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73E25E7-3E2D-4106-BE3C-609B6ED37CB6}" type="slidenum">
              <a:t>‹N›</a:t>
            </a:fld>
            <a:endParaRPr lang="it-IT"/>
          </a:p>
        </p:txBody>
      </p:sp>
    </p:spTree>
    <p:extLst>
      <p:ext uri="{BB962C8B-B14F-4D97-AF65-F5344CB8AC3E}">
        <p14:creationId xmlns:p14="http://schemas.microsoft.com/office/powerpoint/2010/main" val="3933366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74D1FB9-352F-420A-9252-EBC971EB0A0B}" type="slidenum">
              <a:t>‹N›</a:t>
            </a:fld>
            <a:endParaRPr lang="it-IT"/>
          </a:p>
        </p:txBody>
      </p:sp>
    </p:spTree>
    <p:extLst>
      <p:ext uri="{BB962C8B-B14F-4D97-AF65-F5344CB8AC3E}">
        <p14:creationId xmlns:p14="http://schemas.microsoft.com/office/powerpoint/2010/main" val="1569935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873ED54-159B-424E-B117-FDFAB73C4D9F}" type="slidenum">
              <a:t>‹N›</a:t>
            </a:fld>
            <a:endParaRPr lang="it-IT"/>
          </a:p>
        </p:txBody>
      </p:sp>
    </p:spTree>
    <p:extLst>
      <p:ext uri="{BB962C8B-B14F-4D97-AF65-F5344CB8AC3E}">
        <p14:creationId xmlns:p14="http://schemas.microsoft.com/office/powerpoint/2010/main" val="2829664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625727-E47B-4886-B7DD-AB663B5144F3}" type="slidenum">
              <a:t>‹N›</a:t>
            </a:fld>
            <a:endParaRPr lang="it-IT"/>
          </a:p>
        </p:txBody>
      </p:sp>
    </p:spTree>
    <p:extLst>
      <p:ext uri="{BB962C8B-B14F-4D97-AF65-F5344CB8AC3E}">
        <p14:creationId xmlns:p14="http://schemas.microsoft.com/office/powerpoint/2010/main" val="28900495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D6EB7D-32A0-4E14-85FB-78713584656E}" type="slidenum">
              <a:t>‹N›</a:t>
            </a:fld>
            <a:endParaRPr lang="it-IT"/>
          </a:p>
        </p:txBody>
      </p:sp>
    </p:spTree>
    <p:extLst>
      <p:ext uri="{BB962C8B-B14F-4D97-AF65-F5344CB8AC3E}">
        <p14:creationId xmlns:p14="http://schemas.microsoft.com/office/powerpoint/2010/main" val="2592806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6DFE7E6-7D98-4BAE-A232-8BAFDC094BF7}" type="slidenum">
              <a:t>‹N›</a:t>
            </a:fld>
            <a:endParaRPr lang="it-IT"/>
          </a:p>
        </p:txBody>
      </p:sp>
    </p:spTree>
    <p:extLst>
      <p:ext uri="{BB962C8B-B14F-4D97-AF65-F5344CB8AC3E}">
        <p14:creationId xmlns:p14="http://schemas.microsoft.com/office/powerpoint/2010/main" val="101950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A57480F-72F3-4EE9-A0A8-6C6EE439F866}" type="slidenum">
              <a:t>‹N›</a:t>
            </a:fld>
            <a:endParaRPr lang="it-IT"/>
          </a:p>
        </p:txBody>
      </p:sp>
    </p:spTree>
    <p:extLst>
      <p:ext uri="{BB962C8B-B14F-4D97-AF65-F5344CB8AC3E}">
        <p14:creationId xmlns:p14="http://schemas.microsoft.com/office/powerpoint/2010/main" val="555827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56545CD-4263-4760-8678-857B56A67F4A}" type="slidenum">
              <a:t>‹N›</a:t>
            </a:fld>
            <a:endParaRPr lang="it-IT"/>
          </a:p>
        </p:txBody>
      </p:sp>
    </p:spTree>
    <p:extLst>
      <p:ext uri="{BB962C8B-B14F-4D97-AF65-F5344CB8AC3E}">
        <p14:creationId xmlns:p14="http://schemas.microsoft.com/office/powerpoint/2010/main" val="2164227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F012FCC-69D0-42E1-94B1-E980BB7B7552}" type="slidenum">
              <a:t>‹N›</a:t>
            </a:fld>
            <a:endParaRPr lang="it-IT"/>
          </a:p>
        </p:txBody>
      </p:sp>
    </p:spTree>
    <p:extLst>
      <p:ext uri="{BB962C8B-B14F-4D97-AF65-F5344CB8AC3E}">
        <p14:creationId xmlns:p14="http://schemas.microsoft.com/office/powerpoint/2010/main" val="1396902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451B736-1B5A-4260-B8F7-2B939D610844}" type="slidenum">
              <a:t>‹N›</a:t>
            </a:fld>
            <a:endParaRPr lang="it-IT"/>
          </a:p>
        </p:txBody>
      </p:sp>
    </p:spTree>
    <p:extLst>
      <p:ext uri="{BB962C8B-B14F-4D97-AF65-F5344CB8AC3E}">
        <p14:creationId xmlns:p14="http://schemas.microsoft.com/office/powerpoint/2010/main" val="2067320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3A460EC-0CE5-4B83-9FD0-AF7F040C29D0}" type="slidenum">
              <a:t>‹N›</a:t>
            </a:fld>
            <a:endParaRPr lang="it-IT"/>
          </a:p>
        </p:txBody>
      </p:sp>
    </p:spTree>
    <p:extLst>
      <p:ext uri="{BB962C8B-B14F-4D97-AF65-F5344CB8AC3E}">
        <p14:creationId xmlns:p14="http://schemas.microsoft.com/office/powerpoint/2010/main" val="3394060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52B001B-993E-433A-B7F5-2B6DE9E27631}" type="slidenum">
              <a:t>‹N›</a:t>
            </a:fld>
            <a:endParaRPr lang="it-IT"/>
          </a:p>
        </p:txBody>
      </p:sp>
    </p:spTree>
    <p:extLst>
      <p:ext uri="{BB962C8B-B14F-4D97-AF65-F5344CB8AC3E}">
        <p14:creationId xmlns:p14="http://schemas.microsoft.com/office/powerpoint/2010/main" val="14884307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346746-053B-449C-B667-04E28C476752}" type="slidenum">
              <a:t>‹N›</a:t>
            </a:fld>
            <a:endParaRPr lang="it-IT"/>
          </a:p>
        </p:txBody>
      </p:sp>
    </p:spTree>
    <p:extLst>
      <p:ext uri="{BB962C8B-B14F-4D97-AF65-F5344CB8AC3E}">
        <p14:creationId xmlns:p14="http://schemas.microsoft.com/office/powerpoint/2010/main" val="7787044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2A1B03-F6D8-4A76-882D-B8DDD9E19C90}" type="slidenum">
              <a:t>‹N›</a:t>
            </a:fld>
            <a:endParaRPr lang="it-IT"/>
          </a:p>
        </p:txBody>
      </p:sp>
    </p:spTree>
    <p:extLst>
      <p:ext uri="{BB962C8B-B14F-4D97-AF65-F5344CB8AC3E}">
        <p14:creationId xmlns:p14="http://schemas.microsoft.com/office/powerpoint/2010/main" val="31277669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B78AB3F-5502-4B5A-8CC8-351CDE3A2537}" type="slidenum">
              <a:t>‹N›</a:t>
            </a:fld>
            <a:endParaRPr lang="it-IT"/>
          </a:p>
        </p:txBody>
      </p:sp>
    </p:spTree>
    <p:extLst>
      <p:ext uri="{BB962C8B-B14F-4D97-AF65-F5344CB8AC3E}">
        <p14:creationId xmlns:p14="http://schemas.microsoft.com/office/powerpoint/2010/main" val="22698259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DAB755-D49C-4E9C-A7E9-1AB921444256}" type="slidenum">
              <a:t>‹N›</a:t>
            </a:fld>
            <a:endParaRPr lang="it-IT"/>
          </a:p>
        </p:txBody>
      </p:sp>
    </p:spTree>
    <p:extLst>
      <p:ext uri="{BB962C8B-B14F-4D97-AF65-F5344CB8AC3E}">
        <p14:creationId xmlns:p14="http://schemas.microsoft.com/office/powerpoint/2010/main" val="1021790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948CCF3-49B6-4FA2-B78B-6F51FAB32952}" type="slidenum">
              <a:t>‹N›</a:t>
            </a:fld>
            <a:endParaRPr lang="it-IT"/>
          </a:p>
        </p:txBody>
      </p:sp>
    </p:spTree>
    <p:extLst>
      <p:ext uri="{BB962C8B-B14F-4D97-AF65-F5344CB8AC3E}">
        <p14:creationId xmlns:p14="http://schemas.microsoft.com/office/powerpoint/2010/main" val="2984000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3FF12C3-B51B-4CF3-9224-169468E294DE}" type="slidenum">
              <a:t>‹N›</a:t>
            </a:fld>
            <a:endParaRPr lang="it-IT"/>
          </a:p>
        </p:txBody>
      </p:sp>
    </p:spTree>
    <p:extLst>
      <p:ext uri="{BB962C8B-B14F-4D97-AF65-F5344CB8AC3E}">
        <p14:creationId xmlns:p14="http://schemas.microsoft.com/office/powerpoint/2010/main" val="450028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34B42D-0C71-42BB-A4CD-D47FFB58FE91}" type="slidenum">
              <a:t>‹N›</a:t>
            </a:fld>
            <a:endParaRPr lang="it-IT"/>
          </a:p>
        </p:txBody>
      </p:sp>
    </p:spTree>
    <p:extLst>
      <p:ext uri="{BB962C8B-B14F-4D97-AF65-F5344CB8AC3E}">
        <p14:creationId xmlns:p14="http://schemas.microsoft.com/office/powerpoint/2010/main" val="2876974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D222F0E-86F3-4046-929C-F77628017FB7}" type="slidenum">
              <a:t>‹N›</a:t>
            </a:fld>
            <a:endParaRPr lang="it-IT"/>
          </a:p>
        </p:txBody>
      </p:sp>
    </p:spTree>
    <p:extLst>
      <p:ext uri="{BB962C8B-B14F-4D97-AF65-F5344CB8AC3E}">
        <p14:creationId xmlns:p14="http://schemas.microsoft.com/office/powerpoint/2010/main" val="156494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A0836D1-AEDA-4637-AF1C-26E386E1A2BC}" type="slidenum">
              <a:t>‹N›</a:t>
            </a:fld>
            <a:endParaRPr lang="it-IT"/>
          </a:p>
        </p:txBody>
      </p:sp>
    </p:spTree>
    <p:extLst>
      <p:ext uri="{BB962C8B-B14F-4D97-AF65-F5344CB8AC3E}">
        <p14:creationId xmlns:p14="http://schemas.microsoft.com/office/powerpoint/2010/main" val="3716821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98CDFB6-E634-45F1-8543-624B2EC2C426}" type="slidenum">
              <a:t>‹N›</a:t>
            </a:fld>
            <a:endParaRPr lang="it-IT"/>
          </a:p>
        </p:txBody>
      </p:sp>
    </p:spTree>
    <p:extLst>
      <p:ext uri="{BB962C8B-B14F-4D97-AF65-F5344CB8AC3E}">
        <p14:creationId xmlns:p14="http://schemas.microsoft.com/office/powerpoint/2010/main" val="5753123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380A75B-92AD-4942-AA3E-0F51D9317C6D}" type="slidenum">
              <a:t>‹N›</a:t>
            </a:fld>
            <a:endParaRPr lang="it-IT"/>
          </a:p>
        </p:txBody>
      </p:sp>
    </p:spTree>
    <p:extLst>
      <p:ext uri="{BB962C8B-B14F-4D97-AF65-F5344CB8AC3E}">
        <p14:creationId xmlns:p14="http://schemas.microsoft.com/office/powerpoint/2010/main" val="28657448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4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D0F6105-A82A-4F27-A28E-B1C9E2A7E7C3}" type="slidenum">
              <a:t>‹N›</a:t>
            </a:fld>
            <a:endParaRPr lang="it-IT"/>
          </a:p>
        </p:txBody>
      </p:sp>
    </p:spTree>
    <p:extLst>
      <p:ext uri="{BB962C8B-B14F-4D97-AF65-F5344CB8AC3E}">
        <p14:creationId xmlns:p14="http://schemas.microsoft.com/office/powerpoint/2010/main" val="3706551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C726ED-0382-4FD4-8594-795787A34F48}" type="slidenum">
              <a:t>‹N›</a:t>
            </a:fld>
            <a:endParaRPr lang="it-IT"/>
          </a:p>
        </p:txBody>
      </p:sp>
    </p:spTree>
    <p:extLst>
      <p:ext uri="{BB962C8B-B14F-4D97-AF65-F5344CB8AC3E}">
        <p14:creationId xmlns:p14="http://schemas.microsoft.com/office/powerpoint/2010/main" val="1878190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7D083FD-C1A8-4139-B581-9B9C0E506B18}" type="slidenum">
              <a:t>‹N›</a:t>
            </a:fld>
            <a:endParaRPr lang="it-IT"/>
          </a:p>
        </p:txBody>
      </p:sp>
    </p:spTree>
    <p:extLst>
      <p:ext uri="{BB962C8B-B14F-4D97-AF65-F5344CB8AC3E}">
        <p14:creationId xmlns:p14="http://schemas.microsoft.com/office/powerpoint/2010/main" val="1899890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3A4145-F547-45E0-A385-8C5353784ACF}" type="slidenum">
              <a:t>‹N›</a:t>
            </a:fld>
            <a:endParaRPr lang="it-IT"/>
          </a:p>
        </p:txBody>
      </p:sp>
    </p:spTree>
    <p:extLst>
      <p:ext uri="{BB962C8B-B14F-4D97-AF65-F5344CB8AC3E}">
        <p14:creationId xmlns:p14="http://schemas.microsoft.com/office/powerpoint/2010/main" val="8409100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7885E3-CAD5-4B60-9F93-E15E34E5FDC4}" type="slidenum">
              <a:t>‹N›</a:t>
            </a:fld>
            <a:endParaRPr lang="it-IT"/>
          </a:p>
        </p:txBody>
      </p:sp>
    </p:spTree>
    <p:extLst>
      <p:ext uri="{BB962C8B-B14F-4D97-AF65-F5344CB8AC3E}">
        <p14:creationId xmlns:p14="http://schemas.microsoft.com/office/powerpoint/2010/main" val="1778284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321A6A-7C2B-45DB-90A1-BF159A6E295A}" type="slidenum">
              <a:t>‹N›</a:t>
            </a:fld>
            <a:endParaRPr lang="it-IT"/>
          </a:p>
        </p:txBody>
      </p:sp>
    </p:spTree>
    <p:extLst>
      <p:ext uri="{BB962C8B-B14F-4D97-AF65-F5344CB8AC3E}">
        <p14:creationId xmlns:p14="http://schemas.microsoft.com/office/powerpoint/2010/main" val="3901331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3C465E-1F25-480F-9826-947026A14136}" type="slidenum">
              <a:t>‹N›</a:t>
            </a:fld>
            <a:endParaRPr lang="it-IT"/>
          </a:p>
        </p:txBody>
      </p:sp>
    </p:spTree>
    <p:extLst>
      <p:ext uri="{BB962C8B-B14F-4D97-AF65-F5344CB8AC3E}">
        <p14:creationId xmlns:p14="http://schemas.microsoft.com/office/powerpoint/2010/main" val="34994002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F6225FC-378E-4DF9-B0D3-32B6E5B14019}" type="slidenum">
              <a:t>‹N›</a:t>
            </a:fld>
            <a:endParaRPr lang="it-IT"/>
          </a:p>
        </p:txBody>
      </p:sp>
    </p:spTree>
    <p:extLst>
      <p:ext uri="{BB962C8B-B14F-4D97-AF65-F5344CB8AC3E}">
        <p14:creationId xmlns:p14="http://schemas.microsoft.com/office/powerpoint/2010/main" val="13765018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E56E06E-04BA-4C55-A96B-789BA4262E59}" type="slidenum">
              <a:t>‹N›</a:t>
            </a:fld>
            <a:endParaRPr lang="it-IT"/>
          </a:p>
        </p:txBody>
      </p:sp>
    </p:spTree>
    <p:extLst>
      <p:ext uri="{BB962C8B-B14F-4D97-AF65-F5344CB8AC3E}">
        <p14:creationId xmlns:p14="http://schemas.microsoft.com/office/powerpoint/2010/main" val="36828679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72A42F1-B4F6-4AD3-903D-F6EDEA3454B4}" type="slidenum">
              <a:t>‹N›</a:t>
            </a:fld>
            <a:endParaRPr lang="it-IT"/>
          </a:p>
        </p:txBody>
      </p:sp>
    </p:spTree>
    <p:extLst>
      <p:ext uri="{BB962C8B-B14F-4D97-AF65-F5344CB8AC3E}">
        <p14:creationId xmlns:p14="http://schemas.microsoft.com/office/powerpoint/2010/main" val="400608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F72F865-D00A-4F47-8494-2A91DE3235B8}" type="slidenum">
              <a:t>‹N›</a:t>
            </a:fld>
            <a:endParaRPr lang="it-IT"/>
          </a:p>
        </p:txBody>
      </p:sp>
    </p:spTree>
    <p:extLst>
      <p:ext uri="{BB962C8B-B14F-4D97-AF65-F5344CB8AC3E}">
        <p14:creationId xmlns:p14="http://schemas.microsoft.com/office/powerpoint/2010/main" val="1157028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5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6E3CDE5-D303-43D4-93F7-A92C0200D7B5}" type="slidenum">
              <a:t>‹N›</a:t>
            </a:fld>
            <a:endParaRPr lang="it-IT"/>
          </a:p>
        </p:txBody>
      </p:sp>
    </p:spTree>
    <p:extLst>
      <p:ext uri="{BB962C8B-B14F-4D97-AF65-F5344CB8AC3E}">
        <p14:creationId xmlns:p14="http://schemas.microsoft.com/office/powerpoint/2010/main" val="3353617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B2A5E9-870C-412E-856D-E9F5A894ED31}" type="slidenum">
              <a:t>‹N›</a:t>
            </a:fld>
            <a:endParaRPr lang="it-IT"/>
          </a:p>
        </p:txBody>
      </p:sp>
    </p:spTree>
    <p:extLst>
      <p:ext uri="{BB962C8B-B14F-4D97-AF65-F5344CB8AC3E}">
        <p14:creationId xmlns:p14="http://schemas.microsoft.com/office/powerpoint/2010/main" val="604709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D90D9A4-6383-4867-9B3F-0D91239C557C}" type="slidenum">
              <a:t>‹N›</a:t>
            </a:fld>
            <a:endParaRPr lang="it-IT"/>
          </a:p>
        </p:txBody>
      </p:sp>
    </p:spTree>
    <p:extLst>
      <p:ext uri="{BB962C8B-B14F-4D97-AF65-F5344CB8AC3E}">
        <p14:creationId xmlns:p14="http://schemas.microsoft.com/office/powerpoint/2010/main" val="2754180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96D6829-E480-4820-9B45-E26E9FA1B3A0}" type="slidenum">
              <a:t>‹N›</a:t>
            </a:fld>
            <a:endParaRPr lang="it-IT"/>
          </a:p>
        </p:txBody>
      </p:sp>
    </p:spTree>
    <p:extLst>
      <p:ext uri="{BB962C8B-B14F-4D97-AF65-F5344CB8AC3E}">
        <p14:creationId xmlns:p14="http://schemas.microsoft.com/office/powerpoint/2010/main" val="1800916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55F0C11-ABC0-483A-9246-9394D3558278}" type="slidenum">
              <a:t>‹N›</a:t>
            </a:fld>
            <a:endParaRPr lang="it-IT"/>
          </a:p>
        </p:txBody>
      </p:sp>
    </p:spTree>
    <p:extLst>
      <p:ext uri="{BB962C8B-B14F-4D97-AF65-F5344CB8AC3E}">
        <p14:creationId xmlns:p14="http://schemas.microsoft.com/office/powerpoint/2010/main" val="809893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917801-D85A-41E3-BA59-62885DE27636}" type="slidenum">
              <a:t>‹N›</a:t>
            </a:fld>
            <a:endParaRPr lang="it-IT"/>
          </a:p>
        </p:txBody>
      </p:sp>
    </p:spTree>
    <p:extLst>
      <p:ext uri="{BB962C8B-B14F-4D97-AF65-F5344CB8AC3E}">
        <p14:creationId xmlns:p14="http://schemas.microsoft.com/office/powerpoint/2010/main" val="18802031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5BDD4C-E1AF-4E40-A086-1BB2EC45568C}" type="slidenum">
              <a:t>‹N›</a:t>
            </a:fld>
            <a:endParaRPr lang="it-IT"/>
          </a:p>
        </p:txBody>
      </p:sp>
    </p:spTree>
    <p:extLst>
      <p:ext uri="{BB962C8B-B14F-4D97-AF65-F5344CB8AC3E}">
        <p14:creationId xmlns:p14="http://schemas.microsoft.com/office/powerpoint/2010/main" val="36924756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18F2BC-466B-45B5-89A8-07B06E919F66}" type="slidenum">
              <a:t>‹N›</a:t>
            </a:fld>
            <a:endParaRPr lang="it-IT"/>
          </a:p>
        </p:txBody>
      </p:sp>
    </p:spTree>
    <p:extLst>
      <p:ext uri="{BB962C8B-B14F-4D97-AF65-F5344CB8AC3E}">
        <p14:creationId xmlns:p14="http://schemas.microsoft.com/office/powerpoint/2010/main" val="37359963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FC3F52-7764-41E7-B576-3075CE77CBF7}" type="slidenum">
              <a:t>‹N›</a:t>
            </a:fld>
            <a:endParaRPr lang="it-IT"/>
          </a:p>
        </p:txBody>
      </p:sp>
    </p:spTree>
    <p:extLst>
      <p:ext uri="{BB962C8B-B14F-4D97-AF65-F5344CB8AC3E}">
        <p14:creationId xmlns:p14="http://schemas.microsoft.com/office/powerpoint/2010/main" val="1416552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1A6965D-9327-4420-B96D-6CD157BBA6DC}" type="slidenum">
              <a:t>‹N›</a:t>
            </a:fld>
            <a:endParaRPr lang="it-IT"/>
          </a:p>
        </p:txBody>
      </p:sp>
    </p:spTree>
    <p:extLst>
      <p:ext uri="{BB962C8B-B14F-4D97-AF65-F5344CB8AC3E}">
        <p14:creationId xmlns:p14="http://schemas.microsoft.com/office/powerpoint/2010/main" val="1969374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12008A2-8242-4643-9177-D0A58AE6E0F5}" type="slidenum">
              <a:t>‹N›</a:t>
            </a:fld>
            <a:endParaRPr lang="it-IT"/>
          </a:p>
        </p:txBody>
      </p:sp>
    </p:spTree>
    <p:extLst>
      <p:ext uri="{BB962C8B-B14F-4D97-AF65-F5344CB8AC3E}">
        <p14:creationId xmlns:p14="http://schemas.microsoft.com/office/powerpoint/2010/main" val="15592291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6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87A5846-36A9-404C-B29E-F6458DD709F4}" type="slidenum">
              <a:t>‹N›</a:t>
            </a:fld>
            <a:endParaRPr lang="it-IT"/>
          </a:p>
        </p:txBody>
      </p:sp>
    </p:spTree>
    <p:extLst>
      <p:ext uri="{BB962C8B-B14F-4D97-AF65-F5344CB8AC3E}">
        <p14:creationId xmlns:p14="http://schemas.microsoft.com/office/powerpoint/2010/main" val="1013847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9885176-4F6A-4986-A3AD-6AA85256E807}" type="slidenum">
              <a:t>‹N›</a:t>
            </a:fld>
            <a:endParaRPr lang="it-IT"/>
          </a:p>
        </p:txBody>
      </p:sp>
    </p:spTree>
    <p:extLst>
      <p:ext uri="{BB962C8B-B14F-4D97-AF65-F5344CB8AC3E}">
        <p14:creationId xmlns:p14="http://schemas.microsoft.com/office/powerpoint/2010/main" val="3670270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25ECB87-5DFA-4B6E-9CEE-7D2984A7C569}" type="slidenum">
              <a:t>‹N›</a:t>
            </a:fld>
            <a:endParaRPr lang="it-IT"/>
          </a:p>
        </p:txBody>
      </p:sp>
    </p:spTree>
    <p:extLst>
      <p:ext uri="{BB962C8B-B14F-4D97-AF65-F5344CB8AC3E}">
        <p14:creationId xmlns:p14="http://schemas.microsoft.com/office/powerpoint/2010/main" val="1543031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6C85220-C6CE-4E1B-8652-C66F758D42B4}" type="slidenum">
              <a:t>‹N›</a:t>
            </a:fld>
            <a:endParaRPr lang="it-IT"/>
          </a:p>
        </p:txBody>
      </p:sp>
    </p:spTree>
    <p:extLst>
      <p:ext uri="{BB962C8B-B14F-4D97-AF65-F5344CB8AC3E}">
        <p14:creationId xmlns:p14="http://schemas.microsoft.com/office/powerpoint/2010/main" val="15911956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3BA7473-88A3-4895-8B20-43B39F4AC866}" type="slidenum">
              <a:t>‹N›</a:t>
            </a:fld>
            <a:endParaRPr lang="it-IT"/>
          </a:p>
        </p:txBody>
      </p:sp>
    </p:spTree>
    <p:extLst>
      <p:ext uri="{BB962C8B-B14F-4D97-AF65-F5344CB8AC3E}">
        <p14:creationId xmlns:p14="http://schemas.microsoft.com/office/powerpoint/2010/main" val="24204216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2A3BF4-A2F8-4588-82BA-A3B9ACF4B2FE}" type="slidenum">
              <a:t>‹N›</a:t>
            </a:fld>
            <a:endParaRPr lang="it-IT"/>
          </a:p>
        </p:txBody>
      </p:sp>
    </p:spTree>
    <p:extLst>
      <p:ext uri="{BB962C8B-B14F-4D97-AF65-F5344CB8AC3E}">
        <p14:creationId xmlns:p14="http://schemas.microsoft.com/office/powerpoint/2010/main" val="1252151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37C1382-22C7-4F1D-AFA7-56D73D79F78C}" type="slidenum">
              <a:t>‹N›</a:t>
            </a:fld>
            <a:endParaRPr lang="it-IT"/>
          </a:p>
        </p:txBody>
      </p:sp>
    </p:spTree>
    <p:extLst>
      <p:ext uri="{BB962C8B-B14F-4D97-AF65-F5344CB8AC3E}">
        <p14:creationId xmlns:p14="http://schemas.microsoft.com/office/powerpoint/2010/main" val="40041467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E714195-8FE7-4FBD-8883-2B84EF11C6A2}" type="slidenum">
              <a:t>‹N›</a:t>
            </a:fld>
            <a:endParaRPr lang="it-IT"/>
          </a:p>
        </p:txBody>
      </p:sp>
    </p:spTree>
    <p:extLst>
      <p:ext uri="{BB962C8B-B14F-4D97-AF65-F5344CB8AC3E}">
        <p14:creationId xmlns:p14="http://schemas.microsoft.com/office/powerpoint/2010/main" val="330825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55F618-4875-4B49-BB84-52926F1BF91E}" type="slidenum">
              <a:t>‹N›</a:t>
            </a:fld>
            <a:endParaRPr lang="it-IT"/>
          </a:p>
        </p:txBody>
      </p:sp>
    </p:spTree>
    <p:extLst>
      <p:ext uri="{BB962C8B-B14F-4D97-AF65-F5344CB8AC3E}">
        <p14:creationId xmlns:p14="http://schemas.microsoft.com/office/powerpoint/2010/main" val="3573169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2A23926-406A-4020-89DB-2C7427CDC63E}" type="slidenum">
              <a:t>‹N›</a:t>
            </a:fld>
            <a:endParaRPr lang="it-IT"/>
          </a:p>
        </p:txBody>
      </p:sp>
    </p:spTree>
    <p:extLst>
      <p:ext uri="{BB962C8B-B14F-4D97-AF65-F5344CB8AC3E}">
        <p14:creationId xmlns:p14="http://schemas.microsoft.com/office/powerpoint/2010/main" val="18899566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7E9E09E-1A81-41B2-9BC1-2EA7ACECBD87}" type="slidenum">
              <a:t>‹N›</a:t>
            </a:fld>
            <a:endParaRPr lang="it-IT"/>
          </a:p>
        </p:txBody>
      </p:sp>
    </p:spTree>
    <p:extLst>
      <p:ext uri="{BB962C8B-B14F-4D97-AF65-F5344CB8AC3E}">
        <p14:creationId xmlns:p14="http://schemas.microsoft.com/office/powerpoint/2010/main" val="15294466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7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7989DC9-3354-40FD-9A87-CBAAF5F1C8B0}" type="slidenum">
              <a:t>‹N›</a:t>
            </a:fld>
            <a:endParaRPr lang="it-IT"/>
          </a:p>
        </p:txBody>
      </p:sp>
    </p:spTree>
    <p:extLst>
      <p:ext uri="{BB962C8B-B14F-4D97-AF65-F5344CB8AC3E}">
        <p14:creationId xmlns:p14="http://schemas.microsoft.com/office/powerpoint/2010/main" val="674933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9EE35AC-7F57-445F-998C-15F8A73D6C23}" type="slidenum">
              <a:t>‹N›</a:t>
            </a:fld>
            <a:endParaRPr lang="it-IT"/>
          </a:p>
        </p:txBody>
      </p:sp>
    </p:spTree>
    <p:extLst>
      <p:ext uri="{BB962C8B-B14F-4D97-AF65-F5344CB8AC3E}">
        <p14:creationId xmlns:p14="http://schemas.microsoft.com/office/powerpoint/2010/main" val="2741596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03970D8-900B-4B3B-9E7B-930CF2EE0BC3}" type="slidenum">
              <a:t>‹N›</a:t>
            </a:fld>
            <a:endParaRPr lang="it-IT"/>
          </a:p>
        </p:txBody>
      </p:sp>
    </p:spTree>
    <p:extLst>
      <p:ext uri="{BB962C8B-B14F-4D97-AF65-F5344CB8AC3E}">
        <p14:creationId xmlns:p14="http://schemas.microsoft.com/office/powerpoint/2010/main" val="37153288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FD36ABC-590C-47DC-91A8-577616B9A073}" type="slidenum">
              <a:t>‹N›</a:t>
            </a:fld>
            <a:endParaRPr lang="it-IT"/>
          </a:p>
        </p:txBody>
      </p:sp>
    </p:spTree>
    <p:extLst>
      <p:ext uri="{BB962C8B-B14F-4D97-AF65-F5344CB8AC3E}">
        <p14:creationId xmlns:p14="http://schemas.microsoft.com/office/powerpoint/2010/main" val="29426709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275F1E7-430B-458C-8415-7E2A07E4518B}" type="slidenum">
              <a:t>‹N›</a:t>
            </a:fld>
            <a:endParaRPr lang="it-IT"/>
          </a:p>
        </p:txBody>
      </p:sp>
    </p:spTree>
    <p:extLst>
      <p:ext uri="{BB962C8B-B14F-4D97-AF65-F5344CB8AC3E}">
        <p14:creationId xmlns:p14="http://schemas.microsoft.com/office/powerpoint/2010/main" val="2712540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509506B-55AF-4E97-A315-04654E60ED22}" type="slidenum">
              <a:t>‹N›</a:t>
            </a:fld>
            <a:endParaRPr lang="it-IT"/>
          </a:p>
        </p:txBody>
      </p:sp>
    </p:spTree>
    <p:extLst>
      <p:ext uri="{BB962C8B-B14F-4D97-AF65-F5344CB8AC3E}">
        <p14:creationId xmlns:p14="http://schemas.microsoft.com/office/powerpoint/2010/main" val="216369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9CC49C9-F7B4-4199-A173-638EC58CF1C3}" type="slidenum">
              <a:t>‹N›</a:t>
            </a:fld>
            <a:endParaRPr lang="it-IT"/>
          </a:p>
        </p:txBody>
      </p:sp>
    </p:spTree>
    <p:extLst>
      <p:ext uri="{BB962C8B-B14F-4D97-AF65-F5344CB8AC3E}">
        <p14:creationId xmlns:p14="http://schemas.microsoft.com/office/powerpoint/2010/main" val="31678094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19BFE3F-0072-49C2-8423-17491336255B}" type="slidenum">
              <a:t>‹N›</a:t>
            </a:fld>
            <a:endParaRPr lang="it-IT"/>
          </a:p>
        </p:txBody>
      </p:sp>
    </p:spTree>
    <p:extLst>
      <p:ext uri="{BB962C8B-B14F-4D97-AF65-F5344CB8AC3E}">
        <p14:creationId xmlns:p14="http://schemas.microsoft.com/office/powerpoint/2010/main" val="2349169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302517-3DE1-4FCC-B307-C5E4A3341FDB}" type="slidenum">
              <a:t>‹N›</a:t>
            </a:fld>
            <a:endParaRPr lang="it-IT"/>
          </a:p>
        </p:txBody>
      </p:sp>
    </p:spTree>
    <p:extLst>
      <p:ext uri="{BB962C8B-B14F-4D97-AF65-F5344CB8AC3E}">
        <p14:creationId xmlns:p14="http://schemas.microsoft.com/office/powerpoint/2010/main" val="42790786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5FB14A-EC87-4B19-84AA-E985C7C1ABD2}" type="slidenum">
              <a:t>‹N›</a:t>
            </a:fld>
            <a:endParaRPr lang="it-IT"/>
          </a:p>
        </p:txBody>
      </p:sp>
    </p:spTree>
    <p:extLst>
      <p:ext uri="{BB962C8B-B14F-4D97-AF65-F5344CB8AC3E}">
        <p14:creationId xmlns:p14="http://schemas.microsoft.com/office/powerpoint/2010/main" val="19874338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BACCB7-904D-4172-A3EE-2F2C48B56AD1}" type="slidenum">
              <a:t>‹N›</a:t>
            </a:fld>
            <a:endParaRPr lang="it-IT"/>
          </a:p>
        </p:txBody>
      </p:sp>
    </p:spTree>
    <p:extLst>
      <p:ext uri="{BB962C8B-B14F-4D97-AF65-F5344CB8AC3E}">
        <p14:creationId xmlns:p14="http://schemas.microsoft.com/office/powerpoint/2010/main" val="3017797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8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889ACEA-F52F-440B-8D4C-C725FDCBA79A}" type="slidenum">
              <a:t>‹N›</a:t>
            </a:fld>
            <a:endParaRPr lang="it-IT"/>
          </a:p>
        </p:txBody>
      </p:sp>
    </p:spTree>
    <p:extLst>
      <p:ext uri="{BB962C8B-B14F-4D97-AF65-F5344CB8AC3E}">
        <p14:creationId xmlns:p14="http://schemas.microsoft.com/office/powerpoint/2010/main" val="10696921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A2A975F-D508-4C1A-ADFA-46D006F0E7D8}" type="slidenum">
              <a:t>‹N›</a:t>
            </a:fld>
            <a:endParaRPr lang="it-IT"/>
          </a:p>
        </p:txBody>
      </p:sp>
    </p:spTree>
    <p:extLst>
      <p:ext uri="{BB962C8B-B14F-4D97-AF65-F5344CB8AC3E}">
        <p14:creationId xmlns:p14="http://schemas.microsoft.com/office/powerpoint/2010/main" val="3425763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20E9EA1-71B2-42A9-A484-7D2080ACA935}" type="slidenum">
              <a:t>‹N›</a:t>
            </a:fld>
            <a:endParaRPr lang="it-IT"/>
          </a:p>
        </p:txBody>
      </p:sp>
    </p:spTree>
    <p:extLst>
      <p:ext uri="{BB962C8B-B14F-4D97-AF65-F5344CB8AC3E}">
        <p14:creationId xmlns:p14="http://schemas.microsoft.com/office/powerpoint/2010/main" val="42394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9A36542-39EB-4DEF-9DD3-EFD8869202DF}" type="slidenum">
              <a:t>‹N›</a:t>
            </a:fld>
            <a:endParaRPr lang="it-IT"/>
          </a:p>
        </p:txBody>
      </p:sp>
    </p:spTree>
    <p:extLst>
      <p:ext uri="{BB962C8B-B14F-4D97-AF65-F5344CB8AC3E}">
        <p14:creationId xmlns:p14="http://schemas.microsoft.com/office/powerpoint/2010/main" val="15986287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3530799-5A84-43BD-88C0-46FB1677BE9C}" type="slidenum">
              <a:t>‹N›</a:t>
            </a:fld>
            <a:endParaRPr lang="it-IT"/>
          </a:p>
        </p:txBody>
      </p:sp>
    </p:spTree>
    <p:extLst>
      <p:ext uri="{BB962C8B-B14F-4D97-AF65-F5344CB8AC3E}">
        <p14:creationId xmlns:p14="http://schemas.microsoft.com/office/powerpoint/2010/main" val="2056642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8467E7D-7C1E-40C2-A469-F46427812DBF}" type="slidenum">
              <a:t>‹N›</a:t>
            </a:fld>
            <a:endParaRPr lang="it-IT"/>
          </a:p>
        </p:txBody>
      </p:sp>
    </p:spTree>
    <p:extLst>
      <p:ext uri="{BB962C8B-B14F-4D97-AF65-F5344CB8AC3E}">
        <p14:creationId xmlns:p14="http://schemas.microsoft.com/office/powerpoint/2010/main" val="29162749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6EC1053-4FEF-4E53-A38C-3C9C8331B397}" type="slidenum">
              <a:t>‹N›</a:t>
            </a:fld>
            <a:endParaRPr lang="it-IT"/>
          </a:p>
        </p:txBody>
      </p:sp>
    </p:spTree>
    <p:extLst>
      <p:ext uri="{BB962C8B-B14F-4D97-AF65-F5344CB8AC3E}">
        <p14:creationId xmlns:p14="http://schemas.microsoft.com/office/powerpoint/2010/main" val="2512261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6895F6-1256-4C73-89D4-27DA5FC3051D}" type="slidenum">
              <a:t>‹N›</a:t>
            </a:fld>
            <a:endParaRPr lang="it-IT"/>
          </a:p>
        </p:txBody>
      </p:sp>
    </p:spTree>
    <p:extLst>
      <p:ext uri="{BB962C8B-B14F-4D97-AF65-F5344CB8AC3E}">
        <p14:creationId xmlns:p14="http://schemas.microsoft.com/office/powerpoint/2010/main" val="890512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954EB4-946B-444B-9127-DE8F20A75302}" type="slidenum">
              <a:t>‹N›</a:t>
            </a:fld>
            <a:endParaRPr lang="it-IT"/>
          </a:p>
        </p:txBody>
      </p:sp>
    </p:spTree>
    <p:extLst>
      <p:ext uri="{BB962C8B-B14F-4D97-AF65-F5344CB8AC3E}">
        <p14:creationId xmlns:p14="http://schemas.microsoft.com/office/powerpoint/2010/main" val="13722165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4CD6E30-BDE4-4147-A204-1EF5260130FA}" type="slidenum">
              <a:t>‹N›</a:t>
            </a:fld>
            <a:endParaRPr lang="it-IT"/>
          </a:p>
        </p:txBody>
      </p:sp>
    </p:spTree>
    <p:extLst>
      <p:ext uri="{BB962C8B-B14F-4D97-AF65-F5344CB8AC3E}">
        <p14:creationId xmlns:p14="http://schemas.microsoft.com/office/powerpoint/2010/main" val="3328828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C4160B-B2ED-49E6-A839-88811A3FBF77}" type="slidenum">
              <a:t>‹N›</a:t>
            </a:fld>
            <a:endParaRPr lang="it-IT"/>
          </a:p>
        </p:txBody>
      </p:sp>
    </p:spTree>
    <p:extLst>
      <p:ext uri="{BB962C8B-B14F-4D97-AF65-F5344CB8AC3E}">
        <p14:creationId xmlns:p14="http://schemas.microsoft.com/office/powerpoint/2010/main" val="2376604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49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38C3356-0168-4B1B-B2A3-21D7BC1145D7}" type="slidenum">
              <a:t>‹N›</a:t>
            </a:fld>
            <a:endParaRPr lang="it-IT"/>
          </a:p>
        </p:txBody>
      </p:sp>
    </p:spTree>
    <p:extLst>
      <p:ext uri="{BB962C8B-B14F-4D97-AF65-F5344CB8AC3E}">
        <p14:creationId xmlns:p14="http://schemas.microsoft.com/office/powerpoint/2010/main" val="4134622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734F602-16C5-44D8-9764-D3F52728B5AB}" type="slidenum">
              <a:t>‹N›</a:t>
            </a:fld>
            <a:endParaRPr lang="it-IT"/>
          </a:p>
        </p:txBody>
      </p:sp>
    </p:spTree>
    <p:extLst>
      <p:ext uri="{BB962C8B-B14F-4D97-AF65-F5344CB8AC3E}">
        <p14:creationId xmlns:p14="http://schemas.microsoft.com/office/powerpoint/2010/main" val="42256447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6D0B90E-A0D1-41BA-9915-0C8984A598C2}" type="slidenum">
              <a:t>‹N›</a:t>
            </a:fld>
            <a:endParaRPr lang="it-IT"/>
          </a:p>
        </p:txBody>
      </p:sp>
    </p:spTree>
    <p:extLst>
      <p:ext uri="{BB962C8B-B14F-4D97-AF65-F5344CB8AC3E}">
        <p14:creationId xmlns:p14="http://schemas.microsoft.com/office/powerpoint/2010/main" val="684569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F2B9C76-3B0E-4ACF-B915-1874582DDF25}" type="slidenum">
              <a:t>‹N›</a:t>
            </a:fld>
            <a:endParaRPr lang="it-IT"/>
          </a:p>
        </p:txBody>
      </p:sp>
    </p:spTree>
    <p:extLst>
      <p:ext uri="{BB962C8B-B14F-4D97-AF65-F5344CB8AC3E}">
        <p14:creationId xmlns:p14="http://schemas.microsoft.com/office/powerpoint/2010/main" val="1193076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654B37A-EDBC-4D6C-BCA2-B9336C9FD963}" type="slidenum">
              <a:t>‹N›</a:t>
            </a:fld>
            <a:endParaRPr lang="it-IT"/>
          </a:p>
        </p:txBody>
      </p:sp>
    </p:spTree>
    <p:extLst>
      <p:ext uri="{BB962C8B-B14F-4D97-AF65-F5344CB8AC3E}">
        <p14:creationId xmlns:p14="http://schemas.microsoft.com/office/powerpoint/2010/main" val="11827394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A8E58AD-0187-420D-9334-4BC216E83A1F}" type="slidenum">
              <a:t>‹N›</a:t>
            </a:fld>
            <a:endParaRPr lang="it-IT"/>
          </a:p>
        </p:txBody>
      </p:sp>
    </p:spTree>
    <p:extLst>
      <p:ext uri="{BB962C8B-B14F-4D97-AF65-F5344CB8AC3E}">
        <p14:creationId xmlns:p14="http://schemas.microsoft.com/office/powerpoint/2010/main" val="1996178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BB6126B-E8E3-4CD4-93EF-FA059A209365}" type="slidenum">
              <a:t>‹N›</a:t>
            </a:fld>
            <a:endParaRPr lang="it-IT"/>
          </a:p>
        </p:txBody>
      </p:sp>
    </p:spTree>
    <p:extLst>
      <p:ext uri="{BB962C8B-B14F-4D97-AF65-F5344CB8AC3E}">
        <p14:creationId xmlns:p14="http://schemas.microsoft.com/office/powerpoint/2010/main" val="15460356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86756D1-9DDD-4150-BFB4-D67E0E1AC77C}" type="slidenum">
              <a:t>‹N›</a:t>
            </a:fld>
            <a:endParaRPr lang="it-IT"/>
          </a:p>
        </p:txBody>
      </p:sp>
    </p:spTree>
    <p:extLst>
      <p:ext uri="{BB962C8B-B14F-4D97-AF65-F5344CB8AC3E}">
        <p14:creationId xmlns:p14="http://schemas.microsoft.com/office/powerpoint/2010/main" val="4446386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B9CBB62-5530-460E-A3F5-DD667907B736}" type="slidenum">
              <a:t>‹N›</a:t>
            </a:fld>
            <a:endParaRPr lang="it-IT"/>
          </a:p>
        </p:txBody>
      </p:sp>
    </p:spTree>
    <p:extLst>
      <p:ext uri="{BB962C8B-B14F-4D97-AF65-F5344CB8AC3E}">
        <p14:creationId xmlns:p14="http://schemas.microsoft.com/office/powerpoint/2010/main" val="1416698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EACABC-6523-485D-87AA-4DB07BBB6125}" type="slidenum">
              <a:t>‹N›</a:t>
            </a:fld>
            <a:endParaRPr lang="it-IT"/>
          </a:p>
        </p:txBody>
      </p:sp>
    </p:spTree>
    <p:extLst>
      <p:ext uri="{BB962C8B-B14F-4D97-AF65-F5344CB8AC3E}">
        <p14:creationId xmlns:p14="http://schemas.microsoft.com/office/powerpoint/2010/main" val="40590915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04EDA5-B3E0-4675-A044-D0482B4C013A}" type="slidenum">
              <a:t>‹N›</a:t>
            </a:fld>
            <a:endParaRPr lang="it-IT"/>
          </a:p>
        </p:txBody>
      </p:sp>
    </p:spTree>
    <p:extLst>
      <p:ext uri="{BB962C8B-B14F-4D97-AF65-F5344CB8AC3E}">
        <p14:creationId xmlns:p14="http://schemas.microsoft.com/office/powerpoint/2010/main" val="7266419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94E000-76AD-4E52-A351-2D3716E6B65C}" type="slidenum">
              <a:t>‹N›</a:t>
            </a:fld>
            <a:endParaRPr lang="it-IT"/>
          </a:p>
        </p:txBody>
      </p:sp>
    </p:spTree>
    <p:extLst>
      <p:ext uri="{BB962C8B-B14F-4D97-AF65-F5344CB8AC3E}">
        <p14:creationId xmlns:p14="http://schemas.microsoft.com/office/powerpoint/2010/main" val="373002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0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4671AD-9BEA-4B47-80F7-C1D7D3FD8EC6}" type="slidenum">
              <a:t>‹N›</a:t>
            </a:fld>
            <a:endParaRPr lang="it-IT"/>
          </a:p>
        </p:txBody>
      </p:sp>
    </p:spTree>
    <p:extLst>
      <p:ext uri="{BB962C8B-B14F-4D97-AF65-F5344CB8AC3E}">
        <p14:creationId xmlns:p14="http://schemas.microsoft.com/office/powerpoint/2010/main" val="26921986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9836934-02E5-4F99-8346-9DF6315B80CC}" type="slidenum">
              <a:t>‹N›</a:t>
            </a:fld>
            <a:endParaRPr lang="it-IT"/>
          </a:p>
        </p:txBody>
      </p:sp>
    </p:spTree>
    <p:extLst>
      <p:ext uri="{BB962C8B-B14F-4D97-AF65-F5344CB8AC3E}">
        <p14:creationId xmlns:p14="http://schemas.microsoft.com/office/powerpoint/2010/main" val="1760984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8622E1-4438-4F3E-A306-430B41A6938D}" type="slidenum">
              <a:t>‹N›</a:t>
            </a:fld>
            <a:endParaRPr lang="it-IT"/>
          </a:p>
        </p:txBody>
      </p:sp>
    </p:spTree>
    <p:extLst>
      <p:ext uri="{BB962C8B-B14F-4D97-AF65-F5344CB8AC3E}">
        <p14:creationId xmlns:p14="http://schemas.microsoft.com/office/powerpoint/2010/main" val="24278316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03C48E-0C1D-469A-B5A6-3D3769ECF449}" type="slidenum">
              <a:t>‹N›</a:t>
            </a:fld>
            <a:endParaRPr lang="it-IT"/>
          </a:p>
        </p:txBody>
      </p:sp>
    </p:spTree>
    <p:extLst>
      <p:ext uri="{BB962C8B-B14F-4D97-AF65-F5344CB8AC3E}">
        <p14:creationId xmlns:p14="http://schemas.microsoft.com/office/powerpoint/2010/main" val="41506798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AA4E41D-A8A6-4B3B-83D5-599931C2DA3D}" type="slidenum">
              <a:t>‹N›</a:t>
            </a:fld>
            <a:endParaRPr lang="it-IT"/>
          </a:p>
        </p:txBody>
      </p:sp>
    </p:spTree>
    <p:extLst>
      <p:ext uri="{BB962C8B-B14F-4D97-AF65-F5344CB8AC3E}">
        <p14:creationId xmlns:p14="http://schemas.microsoft.com/office/powerpoint/2010/main" val="13931441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8C63AF1-065E-4A2E-976D-8DAFB8DFE8D8}" type="slidenum">
              <a:t>‹N›</a:t>
            </a:fld>
            <a:endParaRPr lang="it-IT"/>
          </a:p>
        </p:txBody>
      </p:sp>
    </p:spTree>
    <p:extLst>
      <p:ext uri="{BB962C8B-B14F-4D97-AF65-F5344CB8AC3E}">
        <p14:creationId xmlns:p14="http://schemas.microsoft.com/office/powerpoint/2010/main" val="2529809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AE277F2-8F68-4481-BAD4-11501631697F}" type="slidenum">
              <a:t>‹N›</a:t>
            </a:fld>
            <a:endParaRPr lang="it-IT"/>
          </a:p>
        </p:txBody>
      </p:sp>
    </p:spTree>
    <p:extLst>
      <p:ext uri="{BB962C8B-B14F-4D97-AF65-F5344CB8AC3E}">
        <p14:creationId xmlns:p14="http://schemas.microsoft.com/office/powerpoint/2010/main" val="32048137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CF4DC6D-2D23-4E63-A537-B8EBD397624C}" type="slidenum">
              <a:t>‹N›</a:t>
            </a:fld>
            <a:endParaRPr lang="it-IT"/>
          </a:p>
        </p:txBody>
      </p:sp>
    </p:spTree>
    <p:extLst>
      <p:ext uri="{BB962C8B-B14F-4D97-AF65-F5344CB8AC3E}">
        <p14:creationId xmlns:p14="http://schemas.microsoft.com/office/powerpoint/2010/main" val="42880076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C42A41F-1984-48AE-AA92-3A3726CAD6B5}" type="slidenum">
              <a:t>‹N›</a:t>
            </a:fld>
            <a:endParaRPr lang="it-IT"/>
          </a:p>
        </p:txBody>
      </p:sp>
    </p:spTree>
    <p:extLst>
      <p:ext uri="{BB962C8B-B14F-4D97-AF65-F5344CB8AC3E}">
        <p14:creationId xmlns:p14="http://schemas.microsoft.com/office/powerpoint/2010/main" val="3491979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FB8ACB-1C06-4DD0-BF5E-EC2E01482D9E}" type="slidenum">
              <a:t>‹N›</a:t>
            </a:fld>
            <a:endParaRPr lang="it-IT"/>
          </a:p>
        </p:txBody>
      </p:sp>
    </p:spTree>
    <p:extLst>
      <p:ext uri="{BB962C8B-B14F-4D97-AF65-F5344CB8AC3E}">
        <p14:creationId xmlns:p14="http://schemas.microsoft.com/office/powerpoint/2010/main" val="3604807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EAEB36-62A3-4BC3-8626-CF9E19D16B4D}" type="slidenum">
              <a:t>‹N›</a:t>
            </a:fld>
            <a:endParaRPr lang="it-IT"/>
          </a:p>
        </p:txBody>
      </p:sp>
    </p:spTree>
    <p:extLst>
      <p:ext uri="{BB962C8B-B14F-4D97-AF65-F5344CB8AC3E}">
        <p14:creationId xmlns:p14="http://schemas.microsoft.com/office/powerpoint/2010/main" val="712103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1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9AC3FB-EC39-44B0-95A9-B88E4CECCEF4}" type="slidenum">
              <a:t>‹N›</a:t>
            </a:fld>
            <a:endParaRPr lang="it-IT"/>
          </a:p>
        </p:txBody>
      </p:sp>
    </p:spTree>
    <p:extLst>
      <p:ext uri="{BB962C8B-B14F-4D97-AF65-F5344CB8AC3E}">
        <p14:creationId xmlns:p14="http://schemas.microsoft.com/office/powerpoint/2010/main" val="35978091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A5E6C21-80CA-4F50-8646-7F80E4DC45E3}" type="slidenum">
              <a:t>‹N›</a:t>
            </a:fld>
            <a:endParaRPr lang="it-IT"/>
          </a:p>
        </p:txBody>
      </p:sp>
    </p:spTree>
    <p:extLst>
      <p:ext uri="{BB962C8B-B14F-4D97-AF65-F5344CB8AC3E}">
        <p14:creationId xmlns:p14="http://schemas.microsoft.com/office/powerpoint/2010/main" val="27277646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125748-A1C8-4345-9AE7-7D8EC88CD446}" type="slidenum">
              <a:t>‹N›</a:t>
            </a:fld>
            <a:endParaRPr lang="it-IT"/>
          </a:p>
        </p:txBody>
      </p:sp>
    </p:spTree>
    <p:extLst>
      <p:ext uri="{BB962C8B-B14F-4D97-AF65-F5344CB8AC3E}">
        <p14:creationId xmlns:p14="http://schemas.microsoft.com/office/powerpoint/2010/main" val="2793114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21CF3A-A5A8-40B7-A11F-1FCD1728ABBD}" type="slidenum">
              <a:t>‹N›</a:t>
            </a:fld>
            <a:endParaRPr lang="it-IT"/>
          </a:p>
        </p:txBody>
      </p:sp>
    </p:spTree>
    <p:extLst>
      <p:ext uri="{BB962C8B-B14F-4D97-AF65-F5344CB8AC3E}">
        <p14:creationId xmlns:p14="http://schemas.microsoft.com/office/powerpoint/2010/main" val="8724772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FA363F6-08D9-4752-B47F-32853C44E1BF}" type="slidenum">
              <a:t>‹N›</a:t>
            </a:fld>
            <a:endParaRPr lang="it-IT"/>
          </a:p>
        </p:txBody>
      </p:sp>
    </p:spTree>
    <p:extLst>
      <p:ext uri="{BB962C8B-B14F-4D97-AF65-F5344CB8AC3E}">
        <p14:creationId xmlns:p14="http://schemas.microsoft.com/office/powerpoint/2010/main" val="663088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E1C8F57-567B-46A4-A053-B54BC9E1C659}" type="slidenum">
              <a:t>‹N›</a:t>
            </a:fld>
            <a:endParaRPr lang="it-IT"/>
          </a:p>
        </p:txBody>
      </p:sp>
    </p:spTree>
    <p:extLst>
      <p:ext uri="{BB962C8B-B14F-4D97-AF65-F5344CB8AC3E}">
        <p14:creationId xmlns:p14="http://schemas.microsoft.com/office/powerpoint/2010/main" val="932206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F6EA3DD-C61E-46CD-AF30-9F09EFCEAF2A}" type="slidenum">
              <a:t>‹N›</a:t>
            </a:fld>
            <a:endParaRPr lang="it-IT"/>
          </a:p>
        </p:txBody>
      </p:sp>
    </p:spTree>
    <p:extLst>
      <p:ext uri="{BB962C8B-B14F-4D97-AF65-F5344CB8AC3E}">
        <p14:creationId xmlns:p14="http://schemas.microsoft.com/office/powerpoint/2010/main" val="4392946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A327A39-8672-4A37-9F07-7728B78C22B9}" type="slidenum">
              <a:t>‹N›</a:t>
            </a:fld>
            <a:endParaRPr lang="it-IT"/>
          </a:p>
        </p:txBody>
      </p:sp>
    </p:spTree>
    <p:extLst>
      <p:ext uri="{BB962C8B-B14F-4D97-AF65-F5344CB8AC3E}">
        <p14:creationId xmlns:p14="http://schemas.microsoft.com/office/powerpoint/2010/main" val="15115135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FD445D7-5F83-4977-AB71-5F2E6CDAB48D}" type="slidenum">
              <a:t>‹N›</a:t>
            </a:fld>
            <a:endParaRPr lang="it-IT"/>
          </a:p>
        </p:txBody>
      </p:sp>
    </p:spTree>
    <p:extLst>
      <p:ext uri="{BB962C8B-B14F-4D97-AF65-F5344CB8AC3E}">
        <p14:creationId xmlns:p14="http://schemas.microsoft.com/office/powerpoint/2010/main" val="824884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3244C17-BBF1-4470-979B-3565F8F99086}" type="slidenum">
              <a:t>‹N›</a:t>
            </a:fld>
            <a:endParaRPr lang="it-IT"/>
          </a:p>
        </p:txBody>
      </p:sp>
    </p:spTree>
    <p:extLst>
      <p:ext uri="{BB962C8B-B14F-4D97-AF65-F5344CB8AC3E}">
        <p14:creationId xmlns:p14="http://schemas.microsoft.com/office/powerpoint/2010/main" val="1115943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D6B46C-ED43-4516-81FB-B176B9DF0FC0}" type="slidenum">
              <a:t>‹N›</a:t>
            </a:fld>
            <a:endParaRPr lang="it-IT"/>
          </a:p>
        </p:txBody>
      </p:sp>
    </p:spTree>
    <p:extLst>
      <p:ext uri="{BB962C8B-B14F-4D97-AF65-F5344CB8AC3E}">
        <p14:creationId xmlns:p14="http://schemas.microsoft.com/office/powerpoint/2010/main" val="1124693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C6507E8-56F2-4480-87C0-B175BB5AD78B}" type="slidenum">
              <a:t>‹N›</a:t>
            </a:fld>
            <a:endParaRPr lang="it-IT"/>
          </a:p>
        </p:txBody>
      </p:sp>
    </p:spTree>
    <p:extLst>
      <p:ext uri="{BB962C8B-B14F-4D97-AF65-F5344CB8AC3E}">
        <p14:creationId xmlns:p14="http://schemas.microsoft.com/office/powerpoint/2010/main" val="1657810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5E3480-6C0F-4C1F-BEF6-D983D73C124A}" type="slidenum">
              <a:t>‹N›</a:t>
            </a:fld>
            <a:endParaRPr lang="it-IT"/>
          </a:p>
        </p:txBody>
      </p:sp>
    </p:spTree>
    <p:extLst>
      <p:ext uri="{BB962C8B-B14F-4D97-AF65-F5344CB8AC3E}">
        <p14:creationId xmlns:p14="http://schemas.microsoft.com/office/powerpoint/2010/main" val="37697477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82DAE1A-A03E-43A0-B0ED-7869643094A7}" type="slidenum">
              <a:t>‹N›</a:t>
            </a:fld>
            <a:endParaRPr lang="it-IT"/>
          </a:p>
        </p:txBody>
      </p:sp>
    </p:spTree>
    <p:extLst>
      <p:ext uri="{BB962C8B-B14F-4D97-AF65-F5344CB8AC3E}">
        <p14:creationId xmlns:p14="http://schemas.microsoft.com/office/powerpoint/2010/main" val="923457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95D1941-8D5F-4108-ACB6-3B7052404C96}" type="slidenum">
              <a:t>‹N›</a:t>
            </a:fld>
            <a:endParaRPr lang="it-IT"/>
          </a:p>
        </p:txBody>
      </p:sp>
    </p:spTree>
    <p:extLst>
      <p:ext uri="{BB962C8B-B14F-4D97-AF65-F5344CB8AC3E}">
        <p14:creationId xmlns:p14="http://schemas.microsoft.com/office/powerpoint/2010/main" val="38505037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1E09083-C9BD-4A31-B6F4-D565A969A016}" type="slidenum">
              <a:t>‹N›</a:t>
            </a:fld>
            <a:endParaRPr lang="it-IT"/>
          </a:p>
        </p:txBody>
      </p:sp>
    </p:spTree>
    <p:extLst>
      <p:ext uri="{BB962C8B-B14F-4D97-AF65-F5344CB8AC3E}">
        <p14:creationId xmlns:p14="http://schemas.microsoft.com/office/powerpoint/2010/main" val="1913171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2F521B-8791-4E3B-90CA-A71098E522B5}" type="slidenum">
              <a:t>‹N›</a:t>
            </a:fld>
            <a:endParaRPr lang="it-IT"/>
          </a:p>
        </p:txBody>
      </p:sp>
    </p:spTree>
    <p:extLst>
      <p:ext uri="{BB962C8B-B14F-4D97-AF65-F5344CB8AC3E}">
        <p14:creationId xmlns:p14="http://schemas.microsoft.com/office/powerpoint/2010/main" val="37020651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0549119E-7535-47FA-8FDC-D9A398AF7D3C}" type="slidenum">
              <a:t>‹N›</a:t>
            </a:fld>
            <a:endParaRPr lang="it-IT"/>
          </a:p>
        </p:txBody>
      </p:sp>
    </p:spTree>
    <p:extLst>
      <p:ext uri="{BB962C8B-B14F-4D97-AF65-F5344CB8AC3E}">
        <p14:creationId xmlns:p14="http://schemas.microsoft.com/office/powerpoint/2010/main" val="449928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8BD968A-E464-43C7-888A-915355FAF006}" type="slidenum">
              <a:t>‹N›</a:t>
            </a:fld>
            <a:endParaRPr lang="it-IT"/>
          </a:p>
        </p:txBody>
      </p:sp>
    </p:spTree>
    <p:extLst>
      <p:ext uri="{BB962C8B-B14F-4D97-AF65-F5344CB8AC3E}">
        <p14:creationId xmlns:p14="http://schemas.microsoft.com/office/powerpoint/2010/main" val="2818218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CB765E9F-7F40-4B05-82F7-000C88600717}" type="slidenum">
              <a:t>‹N›</a:t>
            </a:fld>
            <a:endParaRPr lang="it-IT"/>
          </a:p>
        </p:txBody>
      </p:sp>
    </p:spTree>
    <p:extLst>
      <p:ext uri="{BB962C8B-B14F-4D97-AF65-F5344CB8AC3E}">
        <p14:creationId xmlns:p14="http://schemas.microsoft.com/office/powerpoint/2010/main" val="2518859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E944A2D-AA10-4BE6-BC9A-77B207C55E5B}" type="slidenum">
              <a:t>‹N›</a:t>
            </a:fld>
            <a:endParaRPr lang="it-IT"/>
          </a:p>
        </p:txBody>
      </p:sp>
    </p:spTree>
    <p:extLst>
      <p:ext uri="{BB962C8B-B14F-4D97-AF65-F5344CB8AC3E}">
        <p14:creationId xmlns:p14="http://schemas.microsoft.com/office/powerpoint/2010/main" val="1315922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B1CDC8F-A402-4FF9-898D-379DF06E1EB7}" type="slidenum">
              <a:t>‹N›</a:t>
            </a:fld>
            <a:endParaRPr lang="it-IT"/>
          </a:p>
        </p:txBody>
      </p:sp>
    </p:spTree>
    <p:extLst>
      <p:ext uri="{BB962C8B-B14F-4D97-AF65-F5344CB8AC3E}">
        <p14:creationId xmlns:p14="http://schemas.microsoft.com/office/powerpoint/2010/main" val="2261517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03DA098-1DAA-45BD-8A64-08966004794E}" type="slidenum">
              <a:t>‹N›</a:t>
            </a:fld>
            <a:endParaRPr lang="it-IT"/>
          </a:p>
        </p:txBody>
      </p:sp>
    </p:spTree>
    <p:extLst>
      <p:ext uri="{BB962C8B-B14F-4D97-AF65-F5344CB8AC3E}">
        <p14:creationId xmlns:p14="http://schemas.microsoft.com/office/powerpoint/2010/main" val="4016886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E54B96-3672-4C57-9EB5-734156F8C719}" type="slidenum">
              <a:t>‹N›</a:t>
            </a:fld>
            <a:endParaRPr lang="it-IT"/>
          </a:p>
        </p:txBody>
      </p:sp>
    </p:spTree>
    <p:extLst>
      <p:ext uri="{BB962C8B-B14F-4D97-AF65-F5344CB8AC3E}">
        <p14:creationId xmlns:p14="http://schemas.microsoft.com/office/powerpoint/2010/main" val="21392277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857DC9F-C85F-42D4-8C86-7ABA37F6DB2E}" type="slidenum">
              <a:t>‹N›</a:t>
            </a:fld>
            <a:endParaRPr lang="it-IT"/>
          </a:p>
        </p:txBody>
      </p:sp>
    </p:spTree>
    <p:extLst>
      <p:ext uri="{BB962C8B-B14F-4D97-AF65-F5344CB8AC3E}">
        <p14:creationId xmlns:p14="http://schemas.microsoft.com/office/powerpoint/2010/main" val="1633499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2E0F8AA-252C-4071-B6F0-DEC34A45CC61}" type="slidenum">
              <a:t>‹N›</a:t>
            </a:fld>
            <a:endParaRPr lang="it-IT"/>
          </a:p>
        </p:txBody>
      </p:sp>
    </p:spTree>
    <p:extLst>
      <p:ext uri="{BB962C8B-B14F-4D97-AF65-F5344CB8AC3E}">
        <p14:creationId xmlns:p14="http://schemas.microsoft.com/office/powerpoint/2010/main" val="1959015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EE9A9F5-0737-4AB3-BA82-31E94C96B28D}" type="slidenum">
              <a:t>‹N›</a:t>
            </a:fld>
            <a:endParaRPr lang="it-IT"/>
          </a:p>
        </p:txBody>
      </p:sp>
    </p:spTree>
    <p:extLst>
      <p:ext uri="{BB962C8B-B14F-4D97-AF65-F5344CB8AC3E}">
        <p14:creationId xmlns:p14="http://schemas.microsoft.com/office/powerpoint/2010/main" val="2126131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1EAC38-E28F-4B49-92B4-512D9D8D4326}" type="slidenum">
              <a:t>‹N›</a:t>
            </a:fld>
            <a:endParaRPr lang="it-IT"/>
          </a:p>
        </p:txBody>
      </p:sp>
    </p:spTree>
    <p:extLst>
      <p:ext uri="{BB962C8B-B14F-4D97-AF65-F5344CB8AC3E}">
        <p14:creationId xmlns:p14="http://schemas.microsoft.com/office/powerpoint/2010/main" val="10276713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12F6A76-0EF7-45BE-9962-83D638A52838}" type="slidenum">
              <a:t>‹N›</a:t>
            </a:fld>
            <a:endParaRPr lang="it-IT"/>
          </a:p>
        </p:txBody>
      </p:sp>
    </p:spTree>
    <p:extLst>
      <p:ext uri="{BB962C8B-B14F-4D97-AF65-F5344CB8AC3E}">
        <p14:creationId xmlns:p14="http://schemas.microsoft.com/office/powerpoint/2010/main" val="1830207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CF2D3C2-D859-4474-A64E-907A5DCC6C1B}" type="slidenum">
              <a:t>‹N›</a:t>
            </a:fld>
            <a:endParaRPr lang="it-IT"/>
          </a:p>
        </p:txBody>
      </p:sp>
    </p:spTree>
    <p:extLst>
      <p:ext uri="{BB962C8B-B14F-4D97-AF65-F5344CB8AC3E}">
        <p14:creationId xmlns:p14="http://schemas.microsoft.com/office/powerpoint/2010/main" val="1066431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9B19D98-1F1C-4971-BA94-9A7BE18814A0}" type="slidenum">
              <a:t>‹N›</a:t>
            </a:fld>
            <a:endParaRPr lang="it-IT"/>
          </a:p>
        </p:txBody>
      </p:sp>
    </p:spTree>
    <p:extLst>
      <p:ext uri="{BB962C8B-B14F-4D97-AF65-F5344CB8AC3E}">
        <p14:creationId xmlns:p14="http://schemas.microsoft.com/office/powerpoint/2010/main" val="1835697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783C181-637A-4651-AC33-87E84498AFDA}" type="slidenum">
              <a:t>‹N›</a:t>
            </a:fld>
            <a:endParaRPr lang="it-IT"/>
          </a:p>
        </p:txBody>
      </p:sp>
    </p:spTree>
    <p:extLst>
      <p:ext uri="{BB962C8B-B14F-4D97-AF65-F5344CB8AC3E}">
        <p14:creationId xmlns:p14="http://schemas.microsoft.com/office/powerpoint/2010/main" val="2700274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788EF74-0550-4193-871C-79C09D358175}" type="slidenum">
              <a:t>‹N›</a:t>
            </a:fld>
            <a:endParaRPr lang="it-IT"/>
          </a:p>
        </p:txBody>
      </p:sp>
    </p:spTree>
    <p:extLst>
      <p:ext uri="{BB962C8B-B14F-4D97-AF65-F5344CB8AC3E}">
        <p14:creationId xmlns:p14="http://schemas.microsoft.com/office/powerpoint/2010/main" val="2649860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4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E0FE8B7-98BE-428C-BFD1-23A93E5038BD}" type="slidenum">
              <a:t>‹N›</a:t>
            </a:fld>
            <a:endParaRPr lang="it-IT"/>
          </a:p>
        </p:txBody>
      </p:sp>
    </p:spTree>
    <p:extLst>
      <p:ext uri="{BB962C8B-B14F-4D97-AF65-F5344CB8AC3E}">
        <p14:creationId xmlns:p14="http://schemas.microsoft.com/office/powerpoint/2010/main" val="11881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A627A4-0C86-4426-AEFB-C4DB5DD7C502}" type="slidenum">
              <a:t>‹N›</a:t>
            </a:fld>
            <a:endParaRPr lang="it-IT"/>
          </a:p>
        </p:txBody>
      </p:sp>
    </p:spTree>
    <p:extLst>
      <p:ext uri="{BB962C8B-B14F-4D97-AF65-F5344CB8AC3E}">
        <p14:creationId xmlns:p14="http://schemas.microsoft.com/office/powerpoint/2010/main" val="39422008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B576A8-B10B-49D4-B597-02EF6DC5EC5F}" type="slidenum">
              <a:t>‹N›</a:t>
            </a:fld>
            <a:endParaRPr lang="it-IT"/>
          </a:p>
        </p:txBody>
      </p:sp>
    </p:spTree>
    <p:extLst>
      <p:ext uri="{BB962C8B-B14F-4D97-AF65-F5344CB8AC3E}">
        <p14:creationId xmlns:p14="http://schemas.microsoft.com/office/powerpoint/2010/main" val="794016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933D55-5D7D-4982-A221-450BEB3EE7B7}" type="slidenum">
              <a:t>‹N›</a:t>
            </a:fld>
            <a:endParaRPr lang="it-IT"/>
          </a:p>
        </p:txBody>
      </p:sp>
    </p:spTree>
    <p:extLst>
      <p:ext uri="{BB962C8B-B14F-4D97-AF65-F5344CB8AC3E}">
        <p14:creationId xmlns:p14="http://schemas.microsoft.com/office/powerpoint/2010/main" val="4094006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391401-FB53-4709-B0E1-30D43935B157}" type="slidenum">
              <a:t>‹N›</a:t>
            </a:fld>
            <a:endParaRPr lang="it-IT"/>
          </a:p>
        </p:txBody>
      </p:sp>
    </p:spTree>
    <p:extLst>
      <p:ext uri="{BB962C8B-B14F-4D97-AF65-F5344CB8AC3E}">
        <p14:creationId xmlns:p14="http://schemas.microsoft.com/office/powerpoint/2010/main" val="1181000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7834126-8605-4A74-A884-2D031CE0A1C0}" type="slidenum">
              <a:t>‹N›</a:t>
            </a:fld>
            <a:endParaRPr lang="it-IT"/>
          </a:p>
        </p:txBody>
      </p:sp>
    </p:spTree>
    <p:extLst>
      <p:ext uri="{BB962C8B-B14F-4D97-AF65-F5344CB8AC3E}">
        <p14:creationId xmlns:p14="http://schemas.microsoft.com/office/powerpoint/2010/main" val="15645279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DEE27AC-D2C0-4BFD-8B8F-97277A59712E}" type="slidenum">
              <a:t>‹N›</a:t>
            </a:fld>
            <a:endParaRPr lang="it-IT"/>
          </a:p>
        </p:txBody>
      </p:sp>
    </p:spTree>
    <p:extLst>
      <p:ext uri="{BB962C8B-B14F-4D97-AF65-F5344CB8AC3E}">
        <p14:creationId xmlns:p14="http://schemas.microsoft.com/office/powerpoint/2010/main" val="1114912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8C5D2F0-E3AD-41C8-9CA7-24742A3E1FD3}" type="slidenum">
              <a:t>‹N›</a:t>
            </a:fld>
            <a:endParaRPr lang="it-IT"/>
          </a:p>
        </p:txBody>
      </p:sp>
    </p:spTree>
    <p:extLst>
      <p:ext uri="{BB962C8B-B14F-4D97-AF65-F5344CB8AC3E}">
        <p14:creationId xmlns:p14="http://schemas.microsoft.com/office/powerpoint/2010/main" val="24713569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D54D7FE-44E5-40D7-93B5-FF0A6A93CD27}" type="slidenum">
              <a:t>‹N›</a:t>
            </a:fld>
            <a:endParaRPr lang="it-IT"/>
          </a:p>
        </p:txBody>
      </p:sp>
    </p:spTree>
    <p:extLst>
      <p:ext uri="{BB962C8B-B14F-4D97-AF65-F5344CB8AC3E}">
        <p14:creationId xmlns:p14="http://schemas.microsoft.com/office/powerpoint/2010/main" val="3741582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DEC4CF1-F992-4A46-8398-07C94D57DFAA}" type="slidenum">
              <a:t>‹N›</a:t>
            </a:fld>
            <a:endParaRPr lang="it-IT"/>
          </a:p>
        </p:txBody>
      </p:sp>
    </p:spTree>
    <p:extLst>
      <p:ext uri="{BB962C8B-B14F-4D97-AF65-F5344CB8AC3E}">
        <p14:creationId xmlns:p14="http://schemas.microsoft.com/office/powerpoint/2010/main" val="2001349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B9E3A80-23CF-4974-8206-DE978335EC41}" type="slidenum">
              <a:t>‹N›</a:t>
            </a:fld>
            <a:endParaRPr lang="it-IT"/>
          </a:p>
        </p:txBody>
      </p:sp>
    </p:spTree>
    <p:extLst>
      <p:ext uri="{BB962C8B-B14F-4D97-AF65-F5344CB8AC3E}">
        <p14:creationId xmlns:p14="http://schemas.microsoft.com/office/powerpoint/2010/main" val="1379208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5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39418A7-C4DA-48E0-ADE7-AB46C84703F7}" type="slidenum">
              <a:t>‹N›</a:t>
            </a:fld>
            <a:endParaRPr lang="it-IT"/>
          </a:p>
        </p:txBody>
      </p:sp>
    </p:spTree>
    <p:extLst>
      <p:ext uri="{BB962C8B-B14F-4D97-AF65-F5344CB8AC3E}">
        <p14:creationId xmlns:p14="http://schemas.microsoft.com/office/powerpoint/2010/main" val="39428242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E72112-2AC5-442D-8248-F566638C66AE}" type="slidenum">
              <a:t>‹N›</a:t>
            </a:fld>
            <a:endParaRPr lang="it-IT"/>
          </a:p>
        </p:txBody>
      </p:sp>
    </p:spTree>
    <p:extLst>
      <p:ext uri="{BB962C8B-B14F-4D97-AF65-F5344CB8AC3E}">
        <p14:creationId xmlns:p14="http://schemas.microsoft.com/office/powerpoint/2010/main" val="4103184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91DC26-4ED9-4B0F-BF69-58FD0F3E220A}" type="slidenum">
              <a:t>‹N›</a:t>
            </a:fld>
            <a:endParaRPr lang="it-IT"/>
          </a:p>
        </p:txBody>
      </p:sp>
    </p:spTree>
    <p:extLst>
      <p:ext uri="{BB962C8B-B14F-4D97-AF65-F5344CB8AC3E}">
        <p14:creationId xmlns:p14="http://schemas.microsoft.com/office/powerpoint/2010/main" val="1684767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8D32FD0-A099-4C03-B7A7-672AB79AB457}" type="slidenum">
              <a:t>‹N›</a:t>
            </a:fld>
            <a:endParaRPr lang="it-IT"/>
          </a:p>
        </p:txBody>
      </p:sp>
    </p:spTree>
    <p:extLst>
      <p:ext uri="{BB962C8B-B14F-4D97-AF65-F5344CB8AC3E}">
        <p14:creationId xmlns:p14="http://schemas.microsoft.com/office/powerpoint/2010/main" val="10648763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8BD7A2D-CC40-4AF6-B86B-1422D0A42804}" type="slidenum">
              <a:t>‹N›</a:t>
            </a:fld>
            <a:endParaRPr lang="it-IT"/>
          </a:p>
        </p:txBody>
      </p:sp>
    </p:spTree>
    <p:extLst>
      <p:ext uri="{BB962C8B-B14F-4D97-AF65-F5344CB8AC3E}">
        <p14:creationId xmlns:p14="http://schemas.microsoft.com/office/powerpoint/2010/main" val="3572421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7C5444-BFEB-408D-8C0B-CE6C517FEF72}" type="slidenum">
              <a:t>‹N›</a:t>
            </a:fld>
            <a:endParaRPr lang="it-IT"/>
          </a:p>
        </p:txBody>
      </p:sp>
    </p:spTree>
    <p:extLst>
      <p:ext uri="{BB962C8B-B14F-4D97-AF65-F5344CB8AC3E}">
        <p14:creationId xmlns:p14="http://schemas.microsoft.com/office/powerpoint/2010/main" val="1637853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573331-1E58-44B7-9833-1E76CC03BE35}" type="slidenum">
              <a:t>‹N›</a:t>
            </a:fld>
            <a:endParaRPr lang="it-IT"/>
          </a:p>
        </p:txBody>
      </p:sp>
    </p:spTree>
    <p:extLst>
      <p:ext uri="{BB962C8B-B14F-4D97-AF65-F5344CB8AC3E}">
        <p14:creationId xmlns:p14="http://schemas.microsoft.com/office/powerpoint/2010/main" val="4290721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59813F-919A-4E8D-B164-DD0581AC2039}" type="slidenum">
              <a:t>‹N›</a:t>
            </a:fld>
            <a:endParaRPr lang="it-IT"/>
          </a:p>
        </p:txBody>
      </p:sp>
    </p:spTree>
    <p:extLst>
      <p:ext uri="{BB962C8B-B14F-4D97-AF65-F5344CB8AC3E}">
        <p14:creationId xmlns:p14="http://schemas.microsoft.com/office/powerpoint/2010/main" val="1482475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1585F4A-5F87-47A8-8171-4F2FA65FB886}" type="slidenum">
              <a:t>‹N›</a:t>
            </a:fld>
            <a:endParaRPr lang="it-IT"/>
          </a:p>
        </p:txBody>
      </p:sp>
    </p:spTree>
    <p:extLst>
      <p:ext uri="{BB962C8B-B14F-4D97-AF65-F5344CB8AC3E}">
        <p14:creationId xmlns:p14="http://schemas.microsoft.com/office/powerpoint/2010/main" val="22462938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C7E2B20-153E-4574-A7AC-59755B7BD763}" type="slidenum">
              <a:t>‹N›</a:t>
            </a:fld>
            <a:endParaRPr lang="it-IT"/>
          </a:p>
        </p:txBody>
      </p:sp>
    </p:spTree>
    <p:extLst>
      <p:ext uri="{BB962C8B-B14F-4D97-AF65-F5344CB8AC3E}">
        <p14:creationId xmlns:p14="http://schemas.microsoft.com/office/powerpoint/2010/main" val="3964738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1B44D5B-E34E-4474-83D9-DE0B27343D05}" type="slidenum">
              <a:t>‹N›</a:t>
            </a:fld>
            <a:endParaRPr lang="it-IT"/>
          </a:p>
        </p:txBody>
      </p:sp>
    </p:spTree>
    <p:extLst>
      <p:ext uri="{BB962C8B-B14F-4D97-AF65-F5344CB8AC3E}">
        <p14:creationId xmlns:p14="http://schemas.microsoft.com/office/powerpoint/2010/main" val="1683803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6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6E01C29-C4C5-4E23-A7C1-07ABFC131120}" type="slidenum">
              <a:t>‹N›</a:t>
            </a:fld>
            <a:endParaRPr lang="it-IT"/>
          </a:p>
        </p:txBody>
      </p:sp>
    </p:spTree>
    <p:extLst>
      <p:ext uri="{BB962C8B-B14F-4D97-AF65-F5344CB8AC3E}">
        <p14:creationId xmlns:p14="http://schemas.microsoft.com/office/powerpoint/2010/main" val="8616481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B25E34-E126-40FD-9011-CFC966660443}" type="slidenum">
              <a:t>‹N›</a:t>
            </a:fld>
            <a:endParaRPr lang="it-IT"/>
          </a:p>
        </p:txBody>
      </p:sp>
    </p:spTree>
    <p:extLst>
      <p:ext uri="{BB962C8B-B14F-4D97-AF65-F5344CB8AC3E}">
        <p14:creationId xmlns:p14="http://schemas.microsoft.com/office/powerpoint/2010/main" val="41229024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27AD84E-1C28-4DB7-A278-69BFC0EC81E3}" type="slidenum">
              <a:t>‹N›</a:t>
            </a:fld>
            <a:endParaRPr lang="it-IT"/>
          </a:p>
        </p:txBody>
      </p:sp>
    </p:spTree>
    <p:extLst>
      <p:ext uri="{BB962C8B-B14F-4D97-AF65-F5344CB8AC3E}">
        <p14:creationId xmlns:p14="http://schemas.microsoft.com/office/powerpoint/2010/main" val="981700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CABC4C0-2850-4893-B208-56A93C645A69}" type="slidenum">
              <a:t>‹N›</a:t>
            </a:fld>
            <a:endParaRPr lang="it-IT"/>
          </a:p>
        </p:txBody>
      </p:sp>
    </p:spTree>
    <p:extLst>
      <p:ext uri="{BB962C8B-B14F-4D97-AF65-F5344CB8AC3E}">
        <p14:creationId xmlns:p14="http://schemas.microsoft.com/office/powerpoint/2010/main" val="42436434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ED108D3-37AB-4E61-965D-40A5AF45FB43}" type="slidenum">
              <a:t>‹N›</a:t>
            </a:fld>
            <a:endParaRPr lang="it-IT"/>
          </a:p>
        </p:txBody>
      </p:sp>
    </p:spTree>
    <p:extLst>
      <p:ext uri="{BB962C8B-B14F-4D97-AF65-F5344CB8AC3E}">
        <p14:creationId xmlns:p14="http://schemas.microsoft.com/office/powerpoint/2010/main" val="29064457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F771378-23C2-4D45-92C4-23147AA43A12}" type="slidenum">
              <a:t>‹N›</a:t>
            </a:fld>
            <a:endParaRPr lang="it-IT"/>
          </a:p>
        </p:txBody>
      </p:sp>
    </p:spTree>
    <p:extLst>
      <p:ext uri="{BB962C8B-B14F-4D97-AF65-F5344CB8AC3E}">
        <p14:creationId xmlns:p14="http://schemas.microsoft.com/office/powerpoint/2010/main" val="2707003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C4C011-A5B0-48AE-9401-864C4AA6A5EC}" type="slidenum">
              <a:t>‹N›</a:t>
            </a:fld>
            <a:endParaRPr lang="it-IT"/>
          </a:p>
        </p:txBody>
      </p:sp>
    </p:spTree>
    <p:extLst>
      <p:ext uri="{BB962C8B-B14F-4D97-AF65-F5344CB8AC3E}">
        <p14:creationId xmlns:p14="http://schemas.microsoft.com/office/powerpoint/2010/main" val="22913777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BB420F-40A1-488C-BE97-9F75F2CD336C}" type="slidenum">
              <a:t>‹N›</a:t>
            </a:fld>
            <a:endParaRPr lang="it-IT"/>
          </a:p>
        </p:txBody>
      </p:sp>
    </p:spTree>
    <p:extLst>
      <p:ext uri="{BB962C8B-B14F-4D97-AF65-F5344CB8AC3E}">
        <p14:creationId xmlns:p14="http://schemas.microsoft.com/office/powerpoint/2010/main" val="372295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0A4B6D-33CF-4E3A-A8D4-B37843D3C0B4}" type="slidenum">
              <a:t>‹N›</a:t>
            </a:fld>
            <a:endParaRPr lang="it-IT"/>
          </a:p>
        </p:txBody>
      </p:sp>
    </p:spTree>
    <p:extLst>
      <p:ext uri="{BB962C8B-B14F-4D97-AF65-F5344CB8AC3E}">
        <p14:creationId xmlns:p14="http://schemas.microsoft.com/office/powerpoint/2010/main" val="2308412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4D01033-0155-4596-84AD-2A8FF6D8FF62}" type="slidenum">
              <a:t>‹N›</a:t>
            </a:fld>
            <a:endParaRPr lang="it-IT"/>
          </a:p>
        </p:txBody>
      </p:sp>
    </p:spTree>
    <p:extLst>
      <p:ext uri="{BB962C8B-B14F-4D97-AF65-F5344CB8AC3E}">
        <p14:creationId xmlns:p14="http://schemas.microsoft.com/office/powerpoint/2010/main" val="29173498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FC2F0A6-1571-4E07-8C3C-8FEF1ABE85C6}" type="slidenum">
              <a:t>‹N›</a:t>
            </a:fld>
            <a:endParaRPr lang="it-IT"/>
          </a:p>
        </p:txBody>
      </p:sp>
    </p:spTree>
    <p:extLst>
      <p:ext uri="{BB962C8B-B14F-4D97-AF65-F5344CB8AC3E}">
        <p14:creationId xmlns:p14="http://schemas.microsoft.com/office/powerpoint/2010/main" val="149682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7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CEB6CA9-ED43-41B6-8995-827D6CADE09E}" type="slidenum">
              <a:t>‹N›</a:t>
            </a:fld>
            <a:endParaRPr lang="it-IT"/>
          </a:p>
        </p:txBody>
      </p:sp>
    </p:spTree>
    <p:extLst>
      <p:ext uri="{BB962C8B-B14F-4D97-AF65-F5344CB8AC3E}">
        <p14:creationId xmlns:p14="http://schemas.microsoft.com/office/powerpoint/2010/main" val="121735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D0C371-BB59-4F22-B1AC-10AE0EBE8F9F}" type="slidenum">
              <a:t>‹N›</a:t>
            </a:fld>
            <a:endParaRPr lang="it-IT"/>
          </a:p>
        </p:txBody>
      </p:sp>
    </p:spTree>
    <p:extLst>
      <p:ext uri="{BB962C8B-B14F-4D97-AF65-F5344CB8AC3E}">
        <p14:creationId xmlns:p14="http://schemas.microsoft.com/office/powerpoint/2010/main" val="39130666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8958CC9-081C-4382-B37E-0E6C35425150}" type="slidenum">
              <a:t>‹N›</a:t>
            </a:fld>
            <a:endParaRPr lang="it-IT"/>
          </a:p>
        </p:txBody>
      </p:sp>
    </p:spTree>
    <p:extLst>
      <p:ext uri="{BB962C8B-B14F-4D97-AF65-F5344CB8AC3E}">
        <p14:creationId xmlns:p14="http://schemas.microsoft.com/office/powerpoint/2010/main" val="39655262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44DF4DD-9D0F-4F00-83B6-92C5ECE2086A}" type="slidenum">
              <a:t>‹N›</a:t>
            </a:fld>
            <a:endParaRPr lang="it-IT"/>
          </a:p>
        </p:txBody>
      </p:sp>
    </p:spTree>
    <p:extLst>
      <p:ext uri="{BB962C8B-B14F-4D97-AF65-F5344CB8AC3E}">
        <p14:creationId xmlns:p14="http://schemas.microsoft.com/office/powerpoint/2010/main" val="2857090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E1C684E-3FA2-4C85-85AC-F356A14D4EA4}" type="slidenum">
              <a:t>‹N›</a:t>
            </a:fld>
            <a:endParaRPr lang="it-IT"/>
          </a:p>
        </p:txBody>
      </p:sp>
    </p:spTree>
    <p:extLst>
      <p:ext uri="{BB962C8B-B14F-4D97-AF65-F5344CB8AC3E}">
        <p14:creationId xmlns:p14="http://schemas.microsoft.com/office/powerpoint/2010/main" val="1173814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29A992-41C4-4CAE-8EB6-546D162729F5}" type="slidenum">
              <a:t>‹N›</a:t>
            </a:fld>
            <a:endParaRPr lang="it-IT"/>
          </a:p>
        </p:txBody>
      </p:sp>
    </p:spTree>
    <p:extLst>
      <p:ext uri="{BB962C8B-B14F-4D97-AF65-F5344CB8AC3E}">
        <p14:creationId xmlns:p14="http://schemas.microsoft.com/office/powerpoint/2010/main" val="777328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C21302-E7B3-4C7C-89EE-E78006618483}" type="slidenum">
              <a:t>‹N›</a:t>
            </a:fld>
            <a:endParaRPr lang="it-IT"/>
          </a:p>
        </p:txBody>
      </p:sp>
    </p:spTree>
    <p:extLst>
      <p:ext uri="{BB962C8B-B14F-4D97-AF65-F5344CB8AC3E}">
        <p14:creationId xmlns:p14="http://schemas.microsoft.com/office/powerpoint/2010/main" val="819171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E9EB86-977E-4A0C-A635-0757C59706BD}" type="slidenum">
              <a:t>‹N›</a:t>
            </a:fld>
            <a:endParaRPr lang="it-IT"/>
          </a:p>
        </p:txBody>
      </p:sp>
    </p:spTree>
    <p:extLst>
      <p:ext uri="{BB962C8B-B14F-4D97-AF65-F5344CB8AC3E}">
        <p14:creationId xmlns:p14="http://schemas.microsoft.com/office/powerpoint/2010/main" val="1430815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72A10B7-9282-4889-80A7-19E419EEC2C5}" type="slidenum">
              <a:t>‹N›</a:t>
            </a:fld>
            <a:endParaRPr lang="it-IT"/>
          </a:p>
        </p:txBody>
      </p:sp>
    </p:spTree>
    <p:extLst>
      <p:ext uri="{BB962C8B-B14F-4D97-AF65-F5344CB8AC3E}">
        <p14:creationId xmlns:p14="http://schemas.microsoft.com/office/powerpoint/2010/main" val="2497092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CA3C8C0-9A4E-488A-85E9-8BBD954C213E}" type="slidenum">
              <a:t>‹N›</a:t>
            </a:fld>
            <a:endParaRPr lang="it-IT"/>
          </a:p>
        </p:txBody>
      </p:sp>
    </p:spTree>
    <p:extLst>
      <p:ext uri="{BB962C8B-B14F-4D97-AF65-F5344CB8AC3E}">
        <p14:creationId xmlns:p14="http://schemas.microsoft.com/office/powerpoint/2010/main" val="28683275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225DE1B-0C0E-4CEC-B372-F057821ECD69}" type="slidenum">
              <a:t>‹N›</a:t>
            </a:fld>
            <a:endParaRPr lang="it-IT"/>
          </a:p>
        </p:txBody>
      </p:sp>
    </p:spTree>
    <p:extLst>
      <p:ext uri="{BB962C8B-B14F-4D97-AF65-F5344CB8AC3E}">
        <p14:creationId xmlns:p14="http://schemas.microsoft.com/office/powerpoint/2010/main" val="32050098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8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A1B86C2-9F96-4822-A6A2-C3EDF1DCAA14}" type="slidenum">
              <a:t>‹N›</a:t>
            </a:fld>
            <a:endParaRPr lang="it-IT"/>
          </a:p>
        </p:txBody>
      </p:sp>
    </p:spTree>
    <p:extLst>
      <p:ext uri="{BB962C8B-B14F-4D97-AF65-F5344CB8AC3E}">
        <p14:creationId xmlns:p14="http://schemas.microsoft.com/office/powerpoint/2010/main" val="34690010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B1727A0-961F-450C-BBF1-822F15C4B3D1}" type="slidenum">
              <a:t>‹N›</a:t>
            </a:fld>
            <a:endParaRPr lang="it-IT"/>
          </a:p>
        </p:txBody>
      </p:sp>
    </p:spTree>
    <p:extLst>
      <p:ext uri="{BB962C8B-B14F-4D97-AF65-F5344CB8AC3E}">
        <p14:creationId xmlns:p14="http://schemas.microsoft.com/office/powerpoint/2010/main" val="25028856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5EF56D2-3B93-4E1C-BAE4-2C8E3A3DAA39}" type="slidenum">
              <a:t>‹N›</a:t>
            </a:fld>
            <a:endParaRPr lang="it-IT"/>
          </a:p>
        </p:txBody>
      </p:sp>
    </p:spTree>
    <p:extLst>
      <p:ext uri="{BB962C8B-B14F-4D97-AF65-F5344CB8AC3E}">
        <p14:creationId xmlns:p14="http://schemas.microsoft.com/office/powerpoint/2010/main" val="1372131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AA302FD-E111-4D43-9BD1-AC93D56C6079}" type="slidenum">
              <a:t>‹N›</a:t>
            </a:fld>
            <a:endParaRPr lang="it-IT"/>
          </a:p>
        </p:txBody>
      </p:sp>
    </p:spTree>
    <p:extLst>
      <p:ext uri="{BB962C8B-B14F-4D97-AF65-F5344CB8AC3E}">
        <p14:creationId xmlns:p14="http://schemas.microsoft.com/office/powerpoint/2010/main" val="2313805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B87F662-4F2E-4A92-B9C7-E788B64EA6C1}" type="slidenum">
              <a:t>‹N›</a:t>
            </a:fld>
            <a:endParaRPr lang="it-IT"/>
          </a:p>
        </p:txBody>
      </p:sp>
    </p:spTree>
    <p:extLst>
      <p:ext uri="{BB962C8B-B14F-4D97-AF65-F5344CB8AC3E}">
        <p14:creationId xmlns:p14="http://schemas.microsoft.com/office/powerpoint/2010/main" val="3233275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DEBF3C8-C0A1-4E44-85C4-A8FA70DCCC9B}" type="slidenum">
              <a:t>‹N›</a:t>
            </a:fld>
            <a:endParaRPr lang="it-IT"/>
          </a:p>
        </p:txBody>
      </p:sp>
    </p:spTree>
    <p:extLst>
      <p:ext uri="{BB962C8B-B14F-4D97-AF65-F5344CB8AC3E}">
        <p14:creationId xmlns:p14="http://schemas.microsoft.com/office/powerpoint/2010/main" val="3194404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3D72F34-3FFF-4BFC-BE5F-2F2C659CEDA3}" type="slidenum">
              <a:t>‹N›</a:t>
            </a:fld>
            <a:endParaRPr lang="it-IT"/>
          </a:p>
        </p:txBody>
      </p:sp>
    </p:spTree>
    <p:extLst>
      <p:ext uri="{BB962C8B-B14F-4D97-AF65-F5344CB8AC3E}">
        <p14:creationId xmlns:p14="http://schemas.microsoft.com/office/powerpoint/2010/main" val="18128089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3E65C4-620E-4F70-BA25-2DB943155356}" type="slidenum">
              <a:t>‹N›</a:t>
            </a:fld>
            <a:endParaRPr lang="it-IT"/>
          </a:p>
        </p:txBody>
      </p:sp>
    </p:spTree>
    <p:extLst>
      <p:ext uri="{BB962C8B-B14F-4D97-AF65-F5344CB8AC3E}">
        <p14:creationId xmlns:p14="http://schemas.microsoft.com/office/powerpoint/2010/main" val="232462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83A1CCE-5D3B-4AE9-AC3E-3F4267D3637A}" type="slidenum">
              <a:t>‹N›</a:t>
            </a:fld>
            <a:endParaRPr lang="it-IT"/>
          </a:p>
        </p:txBody>
      </p:sp>
    </p:spTree>
    <p:extLst>
      <p:ext uri="{BB962C8B-B14F-4D97-AF65-F5344CB8AC3E}">
        <p14:creationId xmlns:p14="http://schemas.microsoft.com/office/powerpoint/2010/main" val="3983267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4419F29-9FC0-4BC5-8DDC-62B84A3F5D50}" type="slidenum">
              <a:t>‹N›</a:t>
            </a:fld>
            <a:endParaRPr lang="it-IT"/>
          </a:p>
        </p:txBody>
      </p:sp>
    </p:spTree>
    <p:extLst>
      <p:ext uri="{BB962C8B-B14F-4D97-AF65-F5344CB8AC3E}">
        <p14:creationId xmlns:p14="http://schemas.microsoft.com/office/powerpoint/2010/main" val="2839659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71D6A3-C4F5-45DC-AA60-AB5576BC6E3B}" type="slidenum">
              <a:t>‹N›</a:t>
            </a:fld>
            <a:endParaRPr lang="it-IT"/>
          </a:p>
        </p:txBody>
      </p:sp>
    </p:spTree>
    <p:extLst>
      <p:ext uri="{BB962C8B-B14F-4D97-AF65-F5344CB8AC3E}">
        <p14:creationId xmlns:p14="http://schemas.microsoft.com/office/powerpoint/2010/main" val="1060834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59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F97F6C2-24C0-4F01-BD5C-041693B0CA77}" type="slidenum">
              <a:t>‹N›</a:t>
            </a:fld>
            <a:endParaRPr lang="it-IT"/>
          </a:p>
        </p:txBody>
      </p:sp>
    </p:spTree>
    <p:extLst>
      <p:ext uri="{BB962C8B-B14F-4D97-AF65-F5344CB8AC3E}">
        <p14:creationId xmlns:p14="http://schemas.microsoft.com/office/powerpoint/2010/main" val="3714177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69973CD-EB86-429C-8484-2E2021221007}" type="slidenum">
              <a:t>‹N›</a:t>
            </a:fld>
            <a:endParaRPr lang="it-IT"/>
          </a:p>
        </p:txBody>
      </p:sp>
    </p:spTree>
    <p:extLst>
      <p:ext uri="{BB962C8B-B14F-4D97-AF65-F5344CB8AC3E}">
        <p14:creationId xmlns:p14="http://schemas.microsoft.com/office/powerpoint/2010/main" val="33051240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B318EC5-7597-471B-BFEF-A2EB7F29D6A5}" type="slidenum">
              <a:t>‹N›</a:t>
            </a:fld>
            <a:endParaRPr lang="it-IT"/>
          </a:p>
        </p:txBody>
      </p:sp>
    </p:spTree>
    <p:extLst>
      <p:ext uri="{BB962C8B-B14F-4D97-AF65-F5344CB8AC3E}">
        <p14:creationId xmlns:p14="http://schemas.microsoft.com/office/powerpoint/2010/main" val="3975397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6EC325F-A315-454F-8BCF-1588CE067162}" type="slidenum">
              <a:t>‹N›</a:t>
            </a:fld>
            <a:endParaRPr lang="it-IT"/>
          </a:p>
        </p:txBody>
      </p:sp>
    </p:spTree>
    <p:extLst>
      <p:ext uri="{BB962C8B-B14F-4D97-AF65-F5344CB8AC3E}">
        <p14:creationId xmlns:p14="http://schemas.microsoft.com/office/powerpoint/2010/main" val="3663639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5278BDB-AA5A-4BE3-BD16-97DE0090CC71}" type="slidenum">
              <a:t>‹N›</a:t>
            </a:fld>
            <a:endParaRPr lang="it-IT"/>
          </a:p>
        </p:txBody>
      </p:sp>
    </p:spTree>
    <p:extLst>
      <p:ext uri="{BB962C8B-B14F-4D97-AF65-F5344CB8AC3E}">
        <p14:creationId xmlns:p14="http://schemas.microsoft.com/office/powerpoint/2010/main" val="3362385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0558C00-B5D7-4BD9-93F9-284E4ACCFC76}" type="slidenum">
              <a:t>‹N›</a:t>
            </a:fld>
            <a:endParaRPr lang="it-IT"/>
          </a:p>
        </p:txBody>
      </p:sp>
    </p:spTree>
    <p:extLst>
      <p:ext uri="{BB962C8B-B14F-4D97-AF65-F5344CB8AC3E}">
        <p14:creationId xmlns:p14="http://schemas.microsoft.com/office/powerpoint/2010/main" val="3225184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C588DCB-B6AE-4A01-815E-F6DCB17F8EE2}" type="slidenum">
              <a:t>‹N›</a:t>
            </a:fld>
            <a:endParaRPr lang="it-IT"/>
          </a:p>
        </p:txBody>
      </p:sp>
    </p:spTree>
    <p:extLst>
      <p:ext uri="{BB962C8B-B14F-4D97-AF65-F5344CB8AC3E}">
        <p14:creationId xmlns:p14="http://schemas.microsoft.com/office/powerpoint/2010/main" val="39216511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4D78C40-F14E-4677-B424-5CA9C861A5F3}" type="slidenum">
              <a:t>‹N›</a:t>
            </a:fld>
            <a:endParaRPr lang="it-IT"/>
          </a:p>
        </p:txBody>
      </p:sp>
    </p:spTree>
    <p:extLst>
      <p:ext uri="{BB962C8B-B14F-4D97-AF65-F5344CB8AC3E}">
        <p14:creationId xmlns:p14="http://schemas.microsoft.com/office/powerpoint/2010/main" val="148527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AA602DC-65FA-497A-9F13-ED42AE4987EE}" type="slidenum">
              <a:t>‹N›</a:t>
            </a:fld>
            <a:endParaRPr lang="it-IT"/>
          </a:p>
        </p:txBody>
      </p:sp>
    </p:spTree>
    <p:extLst>
      <p:ext uri="{BB962C8B-B14F-4D97-AF65-F5344CB8AC3E}">
        <p14:creationId xmlns:p14="http://schemas.microsoft.com/office/powerpoint/2010/main" val="25070206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F29DC5B-3E0D-480A-A497-C0DE44C7D29A}" type="slidenum">
              <a:t>‹N›</a:t>
            </a:fld>
            <a:endParaRPr lang="it-IT"/>
          </a:p>
        </p:txBody>
      </p:sp>
    </p:spTree>
    <p:extLst>
      <p:ext uri="{BB962C8B-B14F-4D97-AF65-F5344CB8AC3E}">
        <p14:creationId xmlns:p14="http://schemas.microsoft.com/office/powerpoint/2010/main" val="31341373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E1F15F-7D9F-4777-95C6-3385F581B70B}" type="slidenum">
              <a:t>‹N›</a:t>
            </a:fld>
            <a:endParaRPr lang="it-IT"/>
          </a:p>
        </p:txBody>
      </p:sp>
    </p:spTree>
    <p:extLst>
      <p:ext uri="{BB962C8B-B14F-4D97-AF65-F5344CB8AC3E}">
        <p14:creationId xmlns:p14="http://schemas.microsoft.com/office/powerpoint/2010/main" val="3259240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BDA953-B645-4171-9BD7-31D5560B038F}" type="slidenum">
              <a:t>‹N›</a:t>
            </a:fld>
            <a:endParaRPr lang="it-IT"/>
          </a:p>
        </p:txBody>
      </p:sp>
    </p:spTree>
    <p:extLst>
      <p:ext uri="{BB962C8B-B14F-4D97-AF65-F5344CB8AC3E}">
        <p14:creationId xmlns:p14="http://schemas.microsoft.com/office/powerpoint/2010/main" val="1165993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0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7987901-32F9-4A9E-9C22-B1EC02204E5D}" type="slidenum">
              <a:t>‹N›</a:t>
            </a:fld>
            <a:endParaRPr lang="it-IT"/>
          </a:p>
        </p:txBody>
      </p:sp>
    </p:spTree>
    <p:extLst>
      <p:ext uri="{BB962C8B-B14F-4D97-AF65-F5344CB8AC3E}">
        <p14:creationId xmlns:p14="http://schemas.microsoft.com/office/powerpoint/2010/main" val="3252574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206ACC6-92BE-494E-B195-6371C6BC25FD}" type="slidenum">
              <a:t>‹N›</a:t>
            </a:fld>
            <a:endParaRPr lang="it-IT"/>
          </a:p>
        </p:txBody>
      </p:sp>
    </p:spTree>
    <p:extLst>
      <p:ext uri="{BB962C8B-B14F-4D97-AF65-F5344CB8AC3E}">
        <p14:creationId xmlns:p14="http://schemas.microsoft.com/office/powerpoint/2010/main" val="4038501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AD3725D-BE31-444B-AE8F-845F93646193}" type="slidenum">
              <a:t>‹N›</a:t>
            </a:fld>
            <a:endParaRPr lang="it-IT"/>
          </a:p>
        </p:txBody>
      </p:sp>
    </p:spTree>
    <p:extLst>
      <p:ext uri="{BB962C8B-B14F-4D97-AF65-F5344CB8AC3E}">
        <p14:creationId xmlns:p14="http://schemas.microsoft.com/office/powerpoint/2010/main" val="34130074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DC850EF-B71C-4C21-AC31-8862C3650F09}" type="slidenum">
              <a:t>‹N›</a:t>
            </a:fld>
            <a:endParaRPr lang="it-IT"/>
          </a:p>
        </p:txBody>
      </p:sp>
    </p:spTree>
    <p:extLst>
      <p:ext uri="{BB962C8B-B14F-4D97-AF65-F5344CB8AC3E}">
        <p14:creationId xmlns:p14="http://schemas.microsoft.com/office/powerpoint/2010/main" val="1662778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E9987A6-50EA-4DCE-BB7E-D545F75FB5D2}" type="slidenum">
              <a:t>‹N›</a:t>
            </a:fld>
            <a:endParaRPr lang="it-IT"/>
          </a:p>
        </p:txBody>
      </p:sp>
    </p:spTree>
    <p:extLst>
      <p:ext uri="{BB962C8B-B14F-4D97-AF65-F5344CB8AC3E}">
        <p14:creationId xmlns:p14="http://schemas.microsoft.com/office/powerpoint/2010/main" val="275471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55D2261-F2BF-4C55-AFA3-286591332D8F}" type="slidenum">
              <a:t>‹N›</a:t>
            </a:fld>
            <a:endParaRPr lang="it-IT"/>
          </a:p>
        </p:txBody>
      </p:sp>
    </p:spTree>
    <p:extLst>
      <p:ext uri="{BB962C8B-B14F-4D97-AF65-F5344CB8AC3E}">
        <p14:creationId xmlns:p14="http://schemas.microsoft.com/office/powerpoint/2010/main" val="2263417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7C2FE99-EC12-4913-ACAC-46CD8FB8F6FE}" type="slidenum">
              <a:t>‹N›</a:t>
            </a:fld>
            <a:endParaRPr lang="it-IT"/>
          </a:p>
        </p:txBody>
      </p:sp>
    </p:spTree>
    <p:extLst>
      <p:ext uri="{BB962C8B-B14F-4D97-AF65-F5344CB8AC3E}">
        <p14:creationId xmlns:p14="http://schemas.microsoft.com/office/powerpoint/2010/main" val="2569530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EA9048C-CE90-4070-8AF4-560A8211E39F}" type="slidenum">
              <a:t>‹N›</a:t>
            </a:fld>
            <a:endParaRPr lang="it-IT"/>
          </a:p>
        </p:txBody>
      </p:sp>
    </p:spTree>
    <p:extLst>
      <p:ext uri="{BB962C8B-B14F-4D97-AF65-F5344CB8AC3E}">
        <p14:creationId xmlns:p14="http://schemas.microsoft.com/office/powerpoint/2010/main" val="3135529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CD90D8-1A14-4729-9F81-DD325475B34C}" type="slidenum">
              <a:t>‹N›</a:t>
            </a:fld>
            <a:endParaRPr lang="it-IT"/>
          </a:p>
        </p:txBody>
      </p:sp>
    </p:spTree>
    <p:extLst>
      <p:ext uri="{BB962C8B-B14F-4D97-AF65-F5344CB8AC3E}">
        <p14:creationId xmlns:p14="http://schemas.microsoft.com/office/powerpoint/2010/main" val="32531392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2CE1E71-C62A-4CDF-9C86-8F372393D307}" type="slidenum">
              <a:t>‹N›</a:t>
            </a:fld>
            <a:endParaRPr lang="it-IT"/>
          </a:p>
        </p:txBody>
      </p:sp>
    </p:spTree>
    <p:extLst>
      <p:ext uri="{BB962C8B-B14F-4D97-AF65-F5344CB8AC3E}">
        <p14:creationId xmlns:p14="http://schemas.microsoft.com/office/powerpoint/2010/main" val="512668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DAF6C6F-C412-4070-A6CC-9D18F60E1EF2}" type="slidenum">
              <a:t>‹N›</a:t>
            </a:fld>
            <a:endParaRPr lang="it-IT"/>
          </a:p>
        </p:txBody>
      </p:sp>
    </p:spTree>
    <p:extLst>
      <p:ext uri="{BB962C8B-B14F-4D97-AF65-F5344CB8AC3E}">
        <p14:creationId xmlns:p14="http://schemas.microsoft.com/office/powerpoint/2010/main" val="2930424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1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D751A6-E7E9-49FE-9780-617978EAF149}" type="slidenum">
              <a:t>‹N›</a:t>
            </a:fld>
            <a:endParaRPr lang="it-IT"/>
          </a:p>
        </p:txBody>
      </p:sp>
    </p:spTree>
    <p:extLst>
      <p:ext uri="{BB962C8B-B14F-4D97-AF65-F5344CB8AC3E}">
        <p14:creationId xmlns:p14="http://schemas.microsoft.com/office/powerpoint/2010/main" val="41228312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D03967-5DD0-41D9-A94F-405E4D0B3CFF}" type="slidenum">
              <a:t>‹N›</a:t>
            </a:fld>
            <a:endParaRPr lang="it-IT"/>
          </a:p>
        </p:txBody>
      </p:sp>
    </p:spTree>
    <p:extLst>
      <p:ext uri="{BB962C8B-B14F-4D97-AF65-F5344CB8AC3E}">
        <p14:creationId xmlns:p14="http://schemas.microsoft.com/office/powerpoint/2010/main" val="3593879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7F91A1-F4F0-4C0C-A03C-A3E0F50F5001}" type="slidenum">
              <a:t>‹N›</a:t>
            </a:fld>
            <a:endParaRPr lang="it-IT"/>
          </a:p>
        </p:txBody>
      </p:sp>
    </p:spTree>
    <p:extLst>
      <p:ext uri="{BB962C8B-B14F-4D97-AF65-F5344CB8AC3E}">
        <p14:creationId xmlns:p14="http://schemas.microsoft.com/office/powerpoint/2010/main" val="21581927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8D373E9-D912-4601-A526-E6B73767DD75}" type="slidenum">
              <a:t>‹N›</a:t>
            </a:fld>
            <a:endParaRPr lang="it-IT"/>
          </a:p>
        </p:txBody>
      </p:sp>
    </p:spTree>
    <p:extLst>
      <p:ext uri="{BB962C8B-B14F-4D97-AF65-F5344CB8AC3E}">
        <p14:creationId xmlns:p14="http://schemas.microsoft.com/office/powerpoint/2010/main" val="4119548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F0EE0FF-A1A6-4DF1-BEE1-9E7045D236EA}" type="slidenum">
              <a:t>‹N›</a:t>
            </a:fld>
            <a:endParaRPr lang="it-IT"/>
          </a:p>
        </p:txBody>
      </p:sp>
    </p:spTree>
    <p:extLst>
      <p:ext uri="{BB962C8B-B14F-4D97-AF65-F5344CB8AC3E}">
        <p14:creationId xmlns:p14="http://schemas.microsoft.com/office/powerpoint/2010/main" val="2642347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F235C86-03C2-490E-9AFF-BB6EA6656FF9}" type="slidenum">
              <a:t>‹N›</a:t>
            </a:fld>
            <a:endParaRPr lang="it-IT"/>
          </a:p>
        </p:txBody>
      </p:sp>
    </p:spTree>
    <p:extLst>
      <p:ext uri="{BB962C8B-B14F-4D97-AF65-F5344CB8AC3E}">
        <p14:creationId xmlns:p14="http://schemas.microsoft.com/office/powerpoint/2010/main" val="4005616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73C3098-64FE-4E3F-AC5B-AB2FBCFA0850}" type="slidenum">
              <a:t>‹N›</a:t>
            </a:fld>
            <a:endParaRPr lang="it-IT"/>
          </a:p>
        </p:txBody>
      </p:sp>
    </p:spTree>
    <p:extLst>
      <p:ext uri="{BB962C8B-B14F-4D97-AF65-F5344CB8AC3E}">
        <p14:creationId xmlns:p14="http://schemas.microsoft.com/office/powerpoint/2010/main" val="1331011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C33159B-BAC4-4E63-B3B6-D0947DB81E23}" type="slidenum">
              <a:t>‹N›</a:t>
            </a:fld>
            <a:endParaRPr lang="it-IT"/>
          </a:p>
        </p:txBody>
      </p:sp>
    </p:spTree>
    <p:extLst>
      <p:ext uri="{BB962C8B-B14F-4D97-AF65-F5344CB8AC3E}">
        <p14:creationId xmlns:p14="http://schemas.microsoft.com/office/powerpoint/2010/main" val="343208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941C8C8-E27C-4B48-9DE5-9BCF5B85C0AC}" type="slidenum">
              <a:t>‹N›</a:t>
            </a:fld>
            <a:endParaRPr lang="it-IT"/>
          </a:p>
        </p:txBody>
      </p:sp>
    </p:spTree>
    <p:extLst>
      <p:ext uri="{BB962C8B-B14F-4D97-AF65-F5344CB8AC3E}">
        <p14:creationId xmlns:p14="http://schemas.microsoft.com/office/powerpoint/2010/main" val="3836995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FDE156-7CA4-40B9-8257-26460C27D3F2}" type="slidenum">
              <a:t>‹N›</a:t>
            </a:fld>
            <a:endParaRPr lang="it-IT"/>
          </a:p>
        </p:txBody>
      </p:sp>
    </p:spTree>
    <p:extLst>
      <p:ext uri="{BB962C8B-B14F-4D97-AF65-F5344CB8AC3E}">
        <p14:creationId xmlns:p14="http://schemas.microsoft.com/office/powerpoint/2010/main" val="2362759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B115D60-E40D-4F35-ACF7-2F1C5060EC56}" type="slidenum">
              <a:t>‹N›</a:t>
            </a:fld>
            <a:endParaRPr lang="it-IT"/>
          </a:p>
        </p:txBody>
      </p:sp>
    </p:spTree>
    <p:extLst>
      <p:ext uri="{BB962C8B-B14F-4D97-AF65-F5344CB8AC3E}">
        <p14:creationId xmlns:p14="http://schemas.microsoft.com/office/powerpoint/2010/main" val="2824258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2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EAD6A6-112A-4135-B802-24567488C83F}" type="slidenum">
              <a:t>‹N›</a:t>
            </a:fld>
            <a:endParaRPr lang="it-IT"/>
          </a:p>
        </p:txBody>
      </p:sp>
    </p:spTree>
    <p:extLst>
      <p:ext uri="{BB962C8B-B14F-4D97-AF65-F5344CB8AC3E}">
        <p14:creationId xmlns:p14="http://schemas.microsoft.com/office/powerpoint/2010/main" val="2754647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E50612-69C6-4B89-B26F-91A52447CEFE}" type="slidenum">
              <a:t>‹N›</a:t>
            </a:fld>
            <a:endParaRPr lang="it-IT"/>
          </a:p>
        </p:txBody>
      </p:sp>
    </p:spTree>
    <p:extLst>
      <p:ext uri="{BB962C8B-B14F-4D97-AF65-F5344CB8AC3E}">
        <p14:creationId xmlns:p14="http://schemas.microsoft.com/office/powerpoint/2010/main" val="957019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FEECC7-FDB5-4943-90A1-C52D9AC82748}" type="slidenum">
              <a:t>‹N›</a:t>
            </a:fld>
            <a:endParaRPr lang="it-IT"/>
          </a:p>
        </p:txBody>
      </p:sp>
    </p:spTree>
    <p:extLst>
      <p:ext uri="{BB962C8B-B14F-4D97-AF65-F5344CB8AC3E}">
        <p14:creationId xmlns:p14="http://schemas.microsoft.com/office/powerpoint/2010/main" val="1123913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07EDF5-284D-43F7-936D-3B73CAB06B55}" type="slidenum">
              <a:t>‹N›</a:t>
            </a:fld>
            <a:endParaRPr lang="it-IT"/>
          </a:p>
        </p:txBody>
      </p:sp>
    </p:spTree>
    <p:extLst>
      <p:ext uri="{BB962C8B-B14F-4D97-AF65-F5344CB8AC3E}">
        <p14:creationId xmlns:p14="http://schemas.microsoft.com/office/powerpoint/2010/main" val="3063521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DFE68CE-7361-4059-BA1A-DD3753A6DD4F}" type="slidenum">
              <a:t>‹N›</a:t>
            </a:fld>
            <a:endParaRPr lang="it-IT"/>
          </a:p>
        </p:txBody>
      </p:sp>
    </p:spTree>
    <p:extLst>
      <p:ext uri="{BB962C8B-B14F-4D97-AF65-F5344CB8AC3E}">
        <p14:creationId xmlns:p14="http://schemas.microsoft.com/office/powerpoint/2010/main" val="40672987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DE43A70-6A76-4D3E-B19B-5B3B8ED94DA1}" type="slidenum">
              <a:t>‹N›</a:t>
            </a:fld>
            <a:endParaRPr lang="it-IT"/>
          </a:p>
        </p:txBody>
      </p:sp>
    </p:spTree>
    <p:extLst>
      <p:ext uri="{BB962C8B-B14F-4D97-AF65-F5344CB8AC3E}">
        <p14:creationId xmlns:p14="http://schemas.microsoft.com/office/powerpoint/2010/main" val="5494991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AEC3C84-5F42-4BF1-88B1-758AABC818D7}" type="slidenum">
              <a:t>‹N›</a:t>
            </a:fld>
            <a:endParaRPr lang="it-IT"/>
          </a:p>
        </p:txBody>
      </p:sp>
    </p:spTree>
    <p:extLst>
      <p:ext uri="{BB962C8B-B14F-4D97-AF65-F5344CB8AC3E}">
        <p14:creationId xmlns:p14="http://schemas.microsoft.com/office/powerpoint/2010/main" val="37702819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8CBDDA0-9C90-43F3-9E10-9E072EA6E6FA}" type="slidenum">
              <a:t>‹N›</a:t>
            </a:fld>
            <a:endParaRPr lang="it-IT"/>
          </a:p>
        </p:txBody>
      </p:sp>
    </p:spTree>
    <p:extLst>
      <p:ext uri="{BB962C8B-B14F-4D97-AF65-F5344CB8AC3E}">
        <p14:creationId xmlns:p14="http://schemas.microsoft.com/office/powerpoint/2010/main" val="24784735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0E481CF-B90D-4B77-AC0E-53A00C676DA9}" type="slidenum">
              <a:t>‹N›</a:t>
            </a:fld>
            <a:endParaRPr lang="it-IT"/>
          </a:p>
        </p:txBody>
      </p:sp>
    </p:spTree>
    <p:extLst>
      <p:ext uri="{BB962C8B-B14F-4D97-AF65-F5344CB8AC3E}">
        <p14:creationId xmlns:p14="http://schemas.microsoft.com/office/powerpoint/2010/main" val="2379611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32B3E70-AA77-44F6-903B-259EF09985CE}" type="slidenum">
              <a:t>‹N›</a:t>
            </a:fld>
            <a:endParaRPr lang="it-IT"/>
          </a:p>
        </p:txBody>
      </p:sp>
    </p:spTree>
    <p:extLst>
      <p:ext uri="{BB962C8B-B14F-4D97-AF65-F5344CB8AC3E}">
        <p14:creationId xmlns:p14="http://schemas.microsoft.com/office/powerpoint/2010/main" val="2724499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0B2D4A-83AF-47AE-860F-DA0C94D111E4}" type="slidenum">
              <a:t>‹N›</a:t>
            </a:fld>
            <a:endParaRPr lang="it-IT"/>
          </a:p>
        </p:txBody>
      </p:sp>
    </p:spTree>
    <p:extLst>
      <p:ext uri="{BB962C8B-B14F-4D97-AF65-F5344CB8AC3E}">
        <p14:creationId xmlns:p14="http://schemas.microsoft.com/office/powerpoint/2010/main" val="319874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7BFE595-0CA0-413C-8D76-928460D6FA81}" type="slidenum">
              <a:t>‹N›</a:t>
            </a:fld>
            <a:endParaRPr lang="it-IT"/>
          </a:p>
        </p:txBody>
      </p:sp>
    </p:spTree>
    <p:extLst>
      <p:ext uri="{BB962C8B-B14F-4D97-AF65-F5344CB8AC3E}">
        <p14:creationId xmlns:p14="http://schemas.microsoft.com/office/powerpoint/2010/main" val="2269429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ACE5F8-69B3-49CB-AFD8-C70FD6CCD3AD}" type="slidenum">
              <a:t>‹N›</a:t>
            </a:fld>
            <a:endParaRPr lang="it-IT"/>
          </a:p>
        </p:txBody>
      </p:sp>
    </p:spTree>
    <p:extLst>
      <p:ext uri="{BB962C8B-B14F-4D97-AF65-F5344CB8AC3E}">
        <p14:creationId xmlns:p14="http://schemas.microsoft.com/office/powerpoint/2010/main" val="24796154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F674B2-9A0C-4D75-8F3C-EC47B204F7C5}" type="slidenum">
              <a:t>‹N›</a:t>
            </a:fld>
            <a:endParaRPr lang="it-IT"/>
          </a:p>
        </p:txBody>
      </p:sp>
    </p:spTree>
    <p:extLst>
      <p:ext uri="{BB962C8B-B14F-4D97-AF65-F5344CB8AC3E}">
        <p14:creationId xmlns:p14="http://schemas.microsoft.com/office/powerpoint/2010/main" val="28468402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28B125-4A1B-45C1-8F65-71538A1DF45C}" type="slidenum">
              <a:t>‹N›</a:t>
            </a:fld>
            <a:endParaRPr lang="it-IT"/>
          </a:p>
        </p:txBody>
      </p:sp>
    </p:spTree>
    <p:extLst>
      <p:ext uri="{BB962C8B-B14F-4D97-AF65-F5344CB8AC3E}">
        <p14:creationId xmlns:p14="http://schemas.microsoft.com/office/powerpoint/2010/main" val="19380942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B5AA590-1954-4F65-83B3-546AE7BD61EF}" type="slidenum">
              <a:t>‹N›</a:t>
            </a:fld>
            <a:endParaRPr lang="it-IT"/>
          </a:p>
        </p:txBody>
      </p:sp>
    </p:spTree>
    <p:extLst>
      <p:ext uri="{BB962C8B-B14F-4D97-AF65-F5344CB8AC3E}">
        <p14:creationId xmlns:p14="http://schemas.microsoft.com/office/powerpoint/2010/main" val="127256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5A8F0E2-8D86-4BA5-8FBE-AEAB1FE0580B}" type="slidenum">
              <a:t>‹N›</a:t>
            </a:fld>
            <a:endParaRPr lang="it-IT"/>
          </a:p>
        </p:txBody>
      </p:sp>
    </p:spTree>
    <p:extLst>
      <p:ext uri="{BB962C8B-B14F-4D97-AF65-F5344CB8AC3E}">
        <p14:creationId xmlns:p14="http://schemas.microsoft.com/office/powerpoint/2010/main" val="2296699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23CB138-EFAB-4FFF-B763-E60DC280DD64}" type="slidenum">
              <a:t>‹N›</a:t>
            </a:fld>
            <a:endParaRPr lang="it-IT"/>
          </a:p>
        </p:txBody>
      </p:sp>
    </p:spTree>
    <p:extLst>
      <p:ext uri="{BB962C8B-B14F-4D97-AF65-F5344CB8AC3E}">
        <p14:creationId xmlns:p14="http://schemas.microsoft.com/office/powerpoint/2010/main" val="3640132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F8D74D4-AE63-4738-8DAA-5D0A9A380035}" type="slidenum">
              <a:t>‹N›</a:t>
            </a:fld>
            <a:endParaRPr lang="it-IT"/>
          </a:p>
        </p:txBody>
      </p:sp>
    </p:spTree>
    <p:extLst>
      <p:ext uri="{BB962C8B-B14F-4D97-AF65-F5344CB8AC3E}">
        <p14:creationId xmlns:p14="http://schemas.microsoft.com/office/powerpoint/2010/main" val="644218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3FF88DB-C7E1-412F-B65E-B89C671606F4}" type="slidenum">
              <a:t>‹N›</a:t>
            </a:fld>
            <a:endParaRPr lang="it-IT"/>
          </a:p>
        </p:txBody>
      </p:sp>
    </p:spTree>
    <p:extLst>
      <p:ext uri="{BB962C8B-B14F-4D97-AF65-F5344CB8AC3E}">
        <p14:creationId xmlns:p14="http://schemas.microsoft.com/office/powerpoint/2010/main" val="4220032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03F89B6-89A0-44AF-8BCA-865F1064B676}" type="slidenum">
              <a:t>‹N›</a:t>
            </a:fld>
            <a:endParaRPr lang="it-IT"/>
          </a:p>
        </p:txBody>
      </p:sp>
    </p:spTree>
    <p:extLst>
      <p:ext uri="{BB962C8B-B14F-4D97-AF65-F5344CB8AC3E}">
        <p14:creationId xmlns:p14="http://schemas.microsoft.com/office/powerpoint/2010/main" val="649532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89EC4ED-9522-4057-B64C-3033E213056F}" type="slidenum">
              <a:t>‹N›</a:t>
            </a:fld>
            <a:endParaRPr lang="it-IT"/>
          </a:p>
        </p:txBody>
      </p:sp>
    </p:spTree>
    <p:extLst>
      <p:ext uri="{BB962C8B-B14F-4D97-AF65-F5344CB8AC3E}">
        <p14:creationId xmlns:p14="http://schemas.microsoft.com/office/powerpoint/2010/main" val="9058964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E66EEF-F3B7-4133-B30E-67B4727A8943}" type="slidenum">
              <a:t>‹N›</a:t>
            </a:fld>
            <a:endParaRPr lang="it-IT"/>
          </a:p>
        </p:txBody>
      </p:sp>
    </p:spTree>
    <p:extLst>
      <p:ext uri="{BB962C8B-B14F-4D97-AF65-F5344CB8AC3E}">
        <p14:creationId xmlns:p14="http://schemas.microsoft.com/office/powerpoint/2010/main" val="2154909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F5C911-A0C9-4552-BDDB-4BD4D6278A95}" type="slidenum">
              <a:t>‹N›</a:t>
            </a:fld>
            <a:endParaRPr lang="it-IT"/>
          </a:p>
        </p:txBody>
      </p:sp>
    </p:spTree>
    <p:extLst>
      <p:ext uri="{BB962C8B-B14F-4D97-AF65-F5344CB8AC3E}">
        <p14:creationId xmlns:p14="http://schemas.microsoft.com/office/powerpoint/2010/main" val="2311315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835D5F-17C2-42F9-BB23-1F161D425C1B}" type="slidenum">
              <a:t>‹N›</a:t>
            </a:fld>
            <a:endParaRPr lang="it-IT"/>
          </a:p>
        </p:txBody>
      </p:sp>
    </p:spTree>
    <p:extLst>
      <p:ext uri="{BB962C8B-B14F-4D97-AF65-F5344CB8AC3E}">
        <p14:creationId xmlns:p14="http://schemas.microsoft.com/office/powerpoint/2010/main" val="1648157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6156722-E215-4F50-AF1F-3A2C8EF6DB3B}" type="slidenum">
              <a:t>‹N›</a:t>
            </a:fld>
            <a:endParaRPr lang="it-IT"/>
          </a:p>
        </p:txBody>
      </p:sp>
    </p:spTree>
    <p:extLst>
      <p:ext uri="{BB962C8B-B14F-4D97-AF65-F5344CB8AC3E}">
        <p14:creationId xmlns:p14="http://schemas.microsoft.com/office/powerpoint/2010/main" val="3008101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1ED95FD-C51F-4A8A-8EA7-E5777C57090F}" type="slidenum">
              <a:t>‹N›</a:t>
            </a:fld>
            <a:endParaRPr lang="it-IT"/>
          </a:p>
        </p:txBody>
      </p:sp>
    </p:spTree>
    <p:extLst>
      <p:ext uri="{BB962C8B-B14F-4D97-AF65-F5344CB8AC3E}">
        <p14:creationId xmlns:p14="http://schemas.microsoft.com/office/powerpoint/2010/main" val="3029582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5C8843-51ED-410A-916B-70E85B2F01A3}" type="slidenum">
              <a:t>‹N›</a:t>
            </a:fld>
            <a:endParaRPr lang="it-IT"/>
          </a:p>
        </p:txBody>
      </p:sp>
    </p:spTree>
    <p:extLst>
      <p:ext uri="{BB962C8B-B14F-4D97-AF65-F5344CB8AC3E}">
        <p14:creationId xmlns:p14="http://schemas.microsoft.com/office/powerpoint/2010/main" val="3175904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E6516E-E659-42A2-9A68-A98942947E78}" type="slidenum">
              <a:t>‹N›</a:t>
            </a:fld>
            <a:endParaRPr lang="it-IT"/>
          </a:p>
        </p:txBody>
      </p:sp>
    </p:spTree>
    <p:extLst>
      <p:ext uri="{BB962C8B-B14F-4D97-AF65-F5344CB8AC3E}">
        <p14:creationId xmlns:p14="http://schemas.microsoft.com/office/powerpoint/2010/main" val="4070453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A97BEB2-D421-40D1-8339-A6E6DDFF8B25}" type="slidenum">
              <a:t>‹N›</a:t>
            </a:fld>
            <a:endParaRPr lang="it-IT"/>
          </a:p>
        </p:txBody>
      </p:sp>
    </p:spTree>
    <p:extLst>
      <p:ext uri="{BB962C8B-B14F-4D97-AF65-F5344CB8AC3E}">
        <p14:creationId xmlns:p14="http://schemas.microsoft.com/office/powerpoint/2010/main" val="2218830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57A3786-DE1C-4824-A0B2-0AF1A43891EA}" type="slidenum">
              <a:t>‹N›</a:t>
            </a:fld>
            <a:endParaRPr lang="it-IT"/>
          </a:p>
        </p:txBody>
      </p:sp>
    </p:spTree>
    <p:extLst>
      <p:ext uri="{BB962C8B-B14F-4D97-AF65-F5344CB8AC3E}">
        <p14:creationId xmlns:p14="http://schemas.microsoft.com/office/powerpoint/2010/main" val="2905698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374D3C0-FEA7-490D-BD48-5678257EEF4C}" type="slidenum">
              <a:t>‹N›</a:t>
            </a:fld>
            <a:endParaRPr lang="it-IT"/>
          </a:p>
        </p:txBody>
      </p:sp>
    </p:spTree>
    <p:extLst>
      <p:ext uri="{BB962C8B-B14F-4D97-AF65-F5344CB8AC3E}">
        <p14:creationId xmlns:p14="http://schemas.microsoft.com/office/powerpoint/2010/main" val="2526860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742E9F2-425C-48CD-8C98-3DB440EF9328}" type="slidenum">
              <a:t>‹N›</a:t>
            </a:fld>
            <a:endParaRPr lang="it-IT"/>
          </a:p>
        </p:txBody>
      </p:sp>
    </p:spTree>
    <p:extLst>
      <p:ext uri="{BB962C8B-B14F-4D97-AF65-F5344CB8AC3E}">
        <p14:creationId xmlns:p14="http://schemas.microsoft.com/office/powerpoint/2010/main" val="3254997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F357500-475D-4151-B066-F457D4CC7A47}" type="slidenum">
              <a:t>‹N›</a:t>
            </a:fld>
            <a:endParaRPr lang="it-IT"/>
          </a:p>
        </p:txBody>
      </p:sp>
    </p:spTree>
    <p:extLst>
      <p:ext uri="{BB962C8B-B14F-4D97-AF65-F5344CB8AC3E}">
        <p14:creationId xmlns:p14="http://schemas.microsoft.com/office/powerpoint/2010/main" val="4284374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37408D-49E8-454E-ACFC-284441E23867}" type="slidenum">
              <a:t>‹N›</a:t>
            </a:fld>
            <a:endParaRPr lang="it-IT"/>
          </a:p>
        </p:txBody>
      </p:sp>
    </p:spTree>
    <p:extLst>
      <p:ext uri="{BB962C8B-B14F-4D97-AF65-F5344CB8AC3E}">
        <p14:creationId xmlns:p14="http://schemas.microsoft.com/office/powerpoint/2010/main" val="1135845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5FF0E4-A327-4945-BCAB-9054E81BC155}" type="slidenum">
              <a:t>‹N›</a:t>
            </a:fld>
            <a:endParaRPr lang="it-IT"/>
          </a:p>
        </p:txBody>
      </p:sp>
    </p:spTree>
    <p:extLst>
      <p:ext uri="{BB962C8B-B14F-4D97-AF65-F5344CB8AC3E}">
        <p14:creationId xmlns:p14="http://schemas.microsoft.com/office/powerpoint/2010/main" val="2821250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9BF438-516C-4C40-AE42-0ACD4E0FB97E}" type="slidenum">
              <a:t>‹N›</a:t>
            </a:fld>
            <a:endParaRPr lang="it-IT"/>
          </a:p>
        </p:txBody>
      </p:sp>
    </p:spTree>
    <p:extLst>
      <p:ext uri="{BB962C8B-B14F-4D97-AF65-F5344CB8AC3E}">
        <p14:creationId xmlns:p14="http://schemas.microsoft.com/office/powerpoint/2010/main" val="3121926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B33168C-F27C-4FE0-BBA5-11396DC7135E}" type="slidenum">
              <a:t>‹N›</a:t>
            </a:fld>
            <a:endParaRPr lang="it-IT"/>
          </a:p>
        </p:txBody>
      </p:sp>
    </p:spTree>
    <p:extLst>
      <p:ext uri="{BB962C8B-B14F-4D97-AF65-F5344CB8AC3E}">
        <p14:creationId xmlns:p14="http://schemas.microsoft.com/office/powerpoint/2010/main" val="2224297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EF345A8-6FC2-498D-988F-3FC173C66CB4}" type="slidenum">
              <a:t>‹N›</a:t>
            </a:fld>
            <a:endParaRPr lang="it-IT"/>
          </a:p>
        </p:txBody>
      </p:sp>
    </p:spTree>
    <p:extLst>
      <p:ext uri="{BB962C8B-B14F-4D97-AF65-F5344CB8AC3E}">
        <p14:creationId xmlns:p14="http://schemas.microsoft.com/office/powerpoint/2010/main" val="107029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EF7FC51-9FBB-41D1-82F3-14ECA9B2DD3A}" type="slidenum">
              <a:t>‹N›</a:t>
            </a:fld>
            <a:endParaRPr lang="it-IT"/>
          </a:p>
        </p:txBody>
      </p:sp>
    </p:spTree>
    <p:extLst>
      <p:ext uri="{BB962C8B-B14F-4D97-AF65-F5344CB8AC3E}">
        <p14:creationId xmlns:p14="http://schemas.microsoft.com/office/powerpoint/2010/main" val="23439715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EB1E83-51B1-438A-AA71-F11C8EA6DD26}" type="slidenum">
              <a:t>‹N›</a:t>
            </a:fld>
            <a:endParaRPr lang="it-IT"/>
          </a:p>
        </p:txBody>
      </p:sp>
    </p:spTree>
    <p:extLst>
      <p:ext uri="{BB962C8B-B14F-4D97-AF65-F5344CB8AC3E}">
        <p14:creationId xmlns:p14="http://schemas.microsoft.com/office/powerpoint/2010/main" val="1721390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AB954C2D-41FC-4068-B3CE-1116E86AB423}" type="slidenum">
              <a:t>‹N›</a:t>
            </a:fld>
            <a:endParaRPr lang="it-IT"/>
          </a:p>
        </p:txBody>
      </p:sp>
    </p:spTree>
    <p:extLst>
      <p:ext uri="{BB962C8B-B14F-4D97-AF65-F5344CB8AC3E}">
        <p14:creationId xmlns:p14="http://schemas.microsoft.com/office/powerpoint/2010/main" val="3331311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C6632F8-C5F3-46F2-BEF1-97E1649E8632}" type="slidenum">
              <a:t>‹N›</a:t>
            </a:fld>
            <a:endParaRPr lang="it-IT"/>
          </a:p>
        </p:txBody>
      </p:sp>
    </p:spTree>
    <p:extLst>
      <p:ext uri="{BB962C8B-B14F-4D97-AF65-F5344CB8AC3E}">
        <p14:creationId xmlns:p14="http://schemas.microsoft.com/office/powerpoint/2010/main" val="15632462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10D44DE9-C941-4F23-80A9-59118C462F83}" type="slidenum">
              <a:t>‹N›</a:t>
            </a:fld>
            <a:endParaRPr lang="it-IT"/>
          </a:p>
        </p:txBody>
      </p:sp>
    </p:spTree>
    <p:extLst>
      <p:ext uri="{BB962C8B-B14F-4D97-AF65-F5344CB8AC3E}">
        <p14:creationId xmlns:p14="http://schemas.microsoft.com/office/powerpoint/2010/main" val="30908942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EBFB86D-4372-40E3-9D0B-B61359C1FCDC}" type="slidenum">
              <a:t>‹N›</a:t>
            </a:fld>
            <a:endParaRPr lang="it-IT"/>
          </a:p>
        </p:txBody>
      </p:sp>
    </p:spTree>
    <p:extLst>
      <p:ext uri="{BB962C8B-B14F-4D97-AF65-F5344CB8AC3E}">
        <p14:creationId xmlns:p14="http://schemas.microsoft.com/office/powerpoint/2010/main" val="30024905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03D6D1-854F-42AE-B081-B3D3FDBDD233}" type="slidenum">
              <a:t>‹N›</a:t>
            </a:fld>
            <a:endParaRPr lang="it-IT"/>
          </a:p>
        </p:txBody>
      </p:sp>
    </p:spTree>
    <p:extLst>
      <p:ext uri="{BB962C8B-B14F-4D97-AF65-F5344CB8AC3E}">
        <p14:creationId xmlns:p14="http://schemas.microsoft.com/office/powerpoint/2010/main" val="2446573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8C2B32-CBF9-4FF5-BC0B-F1A4BF6EA561}" type="slidenum">
              <a:t>‹N›</a:t>
            </a:fld>
            <a:endParaRPr lang="it-IT"/>
          </a:p>
        </p:txBody>
      </p:sp>
    </p:spTree>
    <p:extLst>
      <p:ext uri="{BB962C8B-B14F-4D97-AF65-F5344CB8AC3E}">
        <p14:creationId xmlns:p14="http://schemas.microsoft.com/office/powerpoint/2010/main" val="4572780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934D95D-8649-438B-8A8B-B85E1B16FECA}" type="slidenum">
              <a:t>‹N›</a:t>
            </a:fld>
            <a:endParaRPr lang="it-IT"/>
          </a:p>
        </p:txBody>
      </p:sp>
    </p:spTree>
    <p:extLst>
      <p:ext uri="{BB962C8B-B14F-4D97-AF65-F5344CB8AC3E}">
        <p14:creationId xmlns:p14="http://schemas.microsoft.com/office/powerpoint/2010/main" val="21409232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C017147-4A0C-4190-AA80-E1CAC56ECD72}" type="slidenum">
              <a:t>‹N›</a:t>
            </a:fld>
            <a:endParaRPr lang="it-IT"/>
          </a:p>
        </p:txBody>
      </p:sp>
    </p:spTree>
    <p:extLst>
      <p:ext uri="{BB962C8B-B14F-4D97-AF65-F5344CB8AC3E}">
        <p14:creationId xmlns:p14="http://schemas.microsoft.com/office/powerpoint/2010/main" val="3043112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F616A0-FCF0-4704-99FF-5ED48D0AD0FA}" type="slidenum">
              <a:t>‹N›</a:t>
            </a:fld>
            <a:endParaRPr lang="it-IT"/>
          </a:p>
        </p:txBody>
      </p:sp>
    </p:spTree>
    <p:extLst>
      <p:ext uri="{BB962C8B-B14F-4D97-AF65-F5344CB8AC3E}">
        <p14:creationId xmlns:p14="http://schemas.microsoft.com/office/powerpoint/2010/main" val="8898656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5CAC27-1682-4B77-B90D-4BF3059C094B}" type="slidenum">
              <a:t>‹N›</a:t>
            </a:fld>
            <a:endParaRPr lang="it-IT"/>
          </a:p>
        </p:txBody>
      </p:sp>
    </p:spTree>
    <p:extLst>
      <p:ext uri="{BB962C8B-B14F-4D97-AF65-F5344CB8AC3E}">
        <p14:creationId xmlns:p14="http://schemas.microsoft.com/office/powerpoint/2010/main" val="16396801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336D8A-690A-4227-A124-339FD5044F5C}" type="slidenum">
              <a:t>‹N›</a:t>
            </a:fld>
            <a:endParaRPr lang="it-IT"/>
          </a:p>
        </p:txBody>
      </p:sp>
    </p:spTree>
    <p:extLst>
      <p:ext uri="{BB962C8B-B14F-4D97-AF65-F5344CB8AC3E}">
        <p14:creationId xmlns:p14="http://schemas.microsoft.com/office/powerpoint/2010/main" val="3526508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D21017B-5A78-462E-B26B-41E2E6F759F2}" type="slidenum">
              <a:t>‹N›</a:t>
            </a:fld>
            <a:endParaRPr lang="it-IT"/>
          </a:p>
        </p:txBody>
      </p:sp>
    </p:spTree>
    <p:extLst>
      <p:ext uri="{BB962C8B-B14F-4D97-AF65-F5344CB8AC3E}">
        <p14:creationId xmlns:p14="http://schemas.microsoft.com/office/powerpoint/2010/main" val="3285524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B0BF8B4-3031-4890-926F-8857263D01E3}" type="slidenum">
              <a:t>‹N›</a:t>
            </a:fld>
            <a:endParaRPr lang="it-IT"/>
          </a:p>
        </p:txBody>
      </p:sp>
    </p:spTree>
    <p:extLst>
      <p:ext uri="{BB962C8B-B14F-4D97-AF65-F5344CB8AC3E}">
        <p14:creationId xmlns:p14="http://schemas.microsoft.com/office/powerpoint/2010/main" val="27983004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F52E7E5-B6FB-4D16-8A04-8865E12D34A4}" type="slidenum">
              <a:t>‹N›</a:t>
            </a:fld>
            <a:endParaRPr lang="it-IT"/>
          </a:p>
        </p:txBody>
      </p:sp>
    </p:spTree>
    <p:extLst>
      <p:ext uri="{BB962C8B-B14F-4D97-AF65-F5344CB8AC3E}">
        <p14:creationId xmlns:p14="http://schemas.microsoft.com/office/powerpoint/2010/main" val="792500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9E946B5-48B6-4F00-A214-A611DF6A088C}" type="slidenum">
              <a:t>‹N›</a:t>
            </a:fld>
            <a:endParaRPr lang="it-IT"/>
          </a:p>
        </p:txBody>
      </p:sp>
    </p:spTree>
    <p:extLst>
      <p:ext uri="{BB962C8B-B14F-4D97-AF65-F5344CB8AC3E}">
        <p14:creationId xmlns:p14="http://schemas.microsoft.com/office/powerpoint/2010/main" val="2750940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EF2B7A-275E-47BA-9C9C-F59648D69A4C}" type="slidenum">
              <a:t>‹N›</a:t>
            </a:fld>
            <a:endParaRPr lang="it-IT"/>
          </a:p>
        </p:txBody>
      </p:sp>
    </p:spTree>
    <p:extLst>
      <p:ext uri="{BB962C8B-B14F-4D97-AF65-F5344CB8AC3E}">
        <p14:creationId xmlns:p14="http://schemas.microsoft.com/office/powerpoint/2010/main" val="26388883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B06D9D-D5C6-4E77-82ED-1295B379A2BF}" type="slidenum">
              <a:t>‹N›</a:t>
            </a:fld>
            <a:endParaRPr lang="it-IT"/>
          </a:p>
        </p:txBody>
      </p:sp>
    </p:spTree>
    <p:extLst>
      <p:ext uri="{BB962C8B-B14F-4D97-AF65-F5344CB8AC3E}">
        <p14:creationId xmlns:p14="http://schemas.microsoft.com/office/powerpoint/2010/main" val="2421310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06B6837-2CF5-4F07-8F2E-8193B5B2F32F}" type="slidenum">
              <a:t>‹N›</a:t>
            </a:fld>
            <a:endParaRPr lang="it-IT"/>
          </a:p>
        </p:txBody>
      </p:sp>
    </p:spTree>
    <p:extLst>
      <p:ext uri="{BB962C8B-B14F-4D97-AF65-F5344CB8AC3E}">
        <p14:creationId xmlns:p14="http://schemas.microsoft.com/office/powerpoint/2010/main" val="19605200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C48B682-9992-4354-B470-781DA4F5696B}" type="slidenum">
              <a:t>‹N›</a:t>
            </a:fld>
            <a:endParaRPr lang="it-IT"/>
          </a:p>
        </p:txBody>
      </p:sp>
    </p:spTree>
    <p:extLst>
      <p:ext uri="{BB962C8B-B14F-4D97-AF65-F5344CB8AC3E}">
        <p14:creationId xmlns:p14="http://schemas.microsoft.com/office/powerpoint/2010/main" val="390121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C1E864-1A41-46C5-B80C-EC8AC88BFDC9}" type="slidenum">
              <a:t>‹N›</a:t>
            </a:fld>
            <a:endParaRPr lang="it-IT"/>
          </a:p>
        </p:txBody>
      </p:sp>
    </p:spTree>
    <p:extLst>
      <p:ext uri="{BB962C8B-B14F-4D97-AF65-F5344CB8AC3E}">
        <p14:creationId xmlns:p14="http://schemas.microsoft.com/office/powerpoint/2010/main" val="2386216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A57A55-4123-4464-85ED-3DCB731C6679}" type="slidenum">
              <a:t>‹N›</a:t>
            </a:fld>
            <a:endParaRPr lang="it-IT"/>
          </a:p>
        </p:txBody>
      </p:sp>
    </p:spTree>
    <p:extLst>
      <p:ext uri="{BB962C8B-B14F-4D97-AF65-F5344CB8AC3E}">
        <p14:creationId xmlns:p14="http://schemas.microsoft.com/office/powerpoint/2010/main" val="32034366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F442F0-92B8-40D5-82CF-48BC250DF7C4}" type="slidenum">
              <a:t>‹N›</a:t>
            </a:fld>
            <a:endParaRPr lang="it-IT"/>
          </a:p>
        </p:txBody>
      </p:sp>
    </p:spTree>
    <p:extLst>
      <p:ext uri="{BB962C8B-B14F-4D97-AF65-F5344CB8AC3E}">
        <p14:creationId xmlns:p14="http://schemas.microsoft.com/office/powerpoint/2010/main" val="3995831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8DC9FDC-E807-4B6A-886F-8671FCF657D2}" type="slidenum">
              <a:t>‹N›</a:t>
            </a:fld>
            <a:endParaRPr lang="it-IT"/>
          </a:p>
        </p:txBody>
      </p:sp>
    </p:spTree>
    <p:extLst>
      <p:ext uri="{BB962C8B-B14F-4D97-AF65-F5344CB8AC3E}">
        <p14:creationId xmlns:p14="http://schemas.microsoft.com/office/powerpoint/2010/main" val="1588453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5C1AF0A-9477-4AD8-8275-B1D7C3658A1D}" type="slidenum">
              <a:t>‹N›</a:t>
            </a:fld>
            <a:endParaRPr lang="it-IT"/>
          </a:p>
        </p:txBody>
      </p:sp>
    </p:spTree>
    <p:extLst>
      <p:ext uri="{BB962C8B-B14F-4D97-AF65-F5344CB8AC3E}">
        <p14:creationId xmlns:p14="http://schemas.microsoft.com/office/powerpoint/2010/main" val="23473124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363B62E-D138-4861-9F83-98C376B0A3E2}" type="slidenum">
              <a:t>‹N›</a:t>
            </a:fld>
            <a:endParaRPr lang="it-IT"/>
          </a:p>
        </p:txBody>
      </p:sp>
    </p:spTree>
    <p:extLst>
      <p:ext uri="{BB962C8B-B14F-4D97-AF65-F5344CB8AC3E}">
        <p14:creationId xmlns:p14="http://schemas.microsoft.com/office/powerpoint/2010/main" val="10878816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E62B6BD-1210-4804-B3DB-C6312C44DE3B}" type="slidenum">
              <a:t>‹N›</a:t>
            </a:fld>
            <a:endParaRPr lang="it-IT"/>
          </a:p>
        </p:txBody>
      </p:sp>
    </p:spTree>
    <p:extLst>
      <p:ext uri="{BB962C8B-B14F-4D97-AF65-F5344CB8AC3E}">
        <p14:creationId xmlns:p14="http://schemas.microsoft.com/office/powerpoint/2010/main" val="4074510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B3D21F9-976D-45C5-8636-6A92150C57D4}" type="slidenum">
              <a:t>‹N›</a:t>
            </a:fld>
            <a:endParaRPr lang="it-IT"/>
          </a:p>
        </p:txBody>
      </p:sp>
    </p:spTree>
    <p:extLst>
      <p:ext uri="{BB962C8B-B14F-4D97-AF65-F5344CB8AC3E}">
        <p14:creationId xmlns:p14="http://schemas.microsoft.com/office/powerpoint/2010/main" val="1174784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79DF00A-3536-4AE7-8A8B-F2F378AD82C3}" type="slidenum">
              <a:t>‹N›</a:t>
            </a:fld>
            <a:endParaRPr lang="it-IT"/>
          </a:p>
        </p:txBody>
      </p:sp>
    </p:spTree>
    <p:extLst>
      <p:ext uri="{BB962C8B-B14F-4D97-AF65-F5344CB8AC3E}">
        <p14:creationId xmlns:p14="http://schemas.microsoft.com/office/powerpoint/2010/main" val="11537633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B93F467-5890-444A-A6DC-67F4396D5BA1}" type="slidenum">
              <a:t>‹N›</a:t>
            </a:fld>
            <a:endParaRPr lang="it-IT"/>
          </a:p>
        </p:txBody>
      </p:sp>
    </p:spTree>
    <p:extLst>
      <p:ext uri="{BB962C8B-B14F-4D97-AF65-F5344CB8AC3E}">
        <p14:creationId xmlns:p14="http://schemas.microsoft.com/office/powerpoint/2010/main" val="38472179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43DEB30-8FE1-4853-94D3-61C5693451DB}" type="slidenum">
              <a:t>‹N›</a:t>
            </a:fld>
            <a:endParaRPr lang="it-IT"/>
          </a:p>
        </p:txBody>
      </p:sp>
    </p:spTree>
    <p:extLst>
      <p:ext uri="{BB962C8B-B14F-4D97-AF65-F5344CB8AC3E}">
        <p14:creationId xmlns:p14="http://schemas.microsoft.com/office/powerpoint/2010/main" val="2596442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52F5FC-C1C2-436B-9183-B860E96979B7}" type="slidenum">
              <a:t>‹N›</a:t>
            </a:fld>
            <a:endParaRPr lang="it-IT"/>
          </a:p>
        </p:txBody>
      </p:sp>
    </p:spTree>
    <p:extLst>
      <p:ext uri="{BB962C8B-B14F-4D97-AF65-F5344CB8AC3E}">
        <p14:creationId xmlns:p14="http://schemas.microsoft.com/office/powerpoint/2010/main" val="946353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2E51337-4945-4748-A4D9-94B2A329CFD3}" type="slidenum">
              <a:t>‹N›</a:t>
            </a:fld>
            <a:endParaRPr lang="it-IT"/>
          </a:p>
        </p:txBody>
      </p:sp>
    </p:spTree>
    <p:extLst>
      <p:ext uri="{BB962C8B-B14F-4D97-AF65-F5344CB8AC3E}">
        <p14:creationId xmlns:p14="http://schemas.microsoft.com/office/powerpoint/2010/main" val="29238482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F975EA-948B-40CE-9F60-9019A46A7E32}" type="slidenum">
              <a:t>‹N›</a:t>
            </a:fld>
            <a:endParaRPr lang="it-IT"/>
          </a:p>
        </p:txBody>
      </p:sp>
    </p:spTree>
    <p:extLst>
      <p:ext uri="{BB962C8B-B14F-4D97-AF65-F5344CB8AC3E}">
        <p14:creationId xmlns:p14="http://schemas.microsoft.com/office/powerpoint/2010/main" val="4011777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9DB5F7-4D55-4A10-B40F-832C1FC93D39}" type="slidenum">
              <a:t>‹N›</a:t>
            </a:fld>
            <a:endParaRPr lang="it-IT"/>
          </a:p>
        </p:txBody>
      </p:sp>
    </p:spTree>
    <p:extLst>
      <p:ext uri="{BB962C8B-B14F-4D97-AF65-F5344CB8AC3E}">
        <p14:creationId xmlns:p14="http://schemas.microsoft.com/office/powerpoint/2010/main" val="2633667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559FB0-33FF-466A-AE9B-283DC4C81A2C}" type="slidenum">
              <a:t>‹N›</a:t>
            </a:fld>
            <a:endParaRPr lang="it-IT"/>
          </a:p>
        </p:txBody>
      </p:sp>
    </p:spTree>
    <p:extLst>
      <p:ext uri="{BB962C8B-B14F-4D97-AF65-F5344CB8AC3E}">
        <p14:creationId xmlns:p14="http://schemas.microsoft.com/office/powerpoint/2010/main" val="42731871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7F94283-C1A2-4038-8A95-67D134F5C3B0}" type="slidenum">
              <a:t>‹N›</a:t>
            </a:fld>
            <a:endParaRPr lang="it-IT"/>
          </a:p>
        </p:txBody>
      </p:sp>
    </p:spTree>
    <p:extLst>
      <p:ext uri="{BB962C8B-B14F-4D97-AF65-F5344CB8AC3E}">
        <p14:creationId xmlns:p14="http://schemas.microsoft.com/office/powerpoint/2010/main" val="2341215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69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466BE74-942C-47C3-814F-655CBD6EF5EA}" type="slidenum">
              <a:t>‹N›</a:t>
            </a:fld>
            <a:endParaRPr lang="it-IT"/>
          </a:p>
        </p:txBody>
      </p:sp>
    </p:spTree>
    <p:extLst>
      <p:ext uri="{BB962C8B-B14F-4D97-AF65-F5344CB8AC3E}">
        <p14:creationId xmlns:p14="http://schemas.microsoft.com/office/powerpoint/2010/main" val="461506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D3F9968-2423-4DC0-88EC-B8E63F20DBDF}" type="slidenum">
              <a:t>‹N›</a:t>
            </a:fld>
            <a:endParaRPr lang="it-IT"/>
          </a:p>
        </p:txBody>
      </p:sp>
    </p:spTree>
    <p:extLst>
      <p:ext uri="{BB962C8B-B14F-4D97-AF65-F5344CB8AC3E}">
        <p14:creationId xmlns:p14="http://schemas.microsoft.com/office/powerpoint/2010/main" val="503914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96484EB-4191-4193-921B-FD14B134DC3D}" type="slidenum">
              <a:t>‹N›</a:t>
            </a:fld>
            <a:endParaRPr lang="it-IT"/>
          </a:p>
        </p:txBody>
      </p:sp>
    </p:spTree>
    <p:extLst>
      <p:ext uri="{BB962C8B-B14F-4D97-AF65-F5344CB8AC3E}">
        <p14:creationId xmlns:p14="http://schemas.microsoft.com/office/powerpoint/2010/main" val="1489920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239D61A-DA7A-4498-BB91-1B2D10BD6445}" type="slidenum">
              <a:t>‹N›</a:t>
            </a:fld>
            <a:endParaRPr lang="it-IT"/>
          </a:p>
        </p:txBody>
      </p:sp>
    </p:spTree>
    <p:extLst>
      <p:ext uri="{BB962C8B-B14F-4D97-AF65-F5344CB8AC3E}">
        <p14:creationId xmlns:p14="http://schemas.microsoft.com/office/powerpoint/2010/main" val="1147917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23B2B14-8371-4E5F-A9DD-EE0F5CC06414}" type="slidenum">
              <a:t>‹N›</a:t>
            </a:fld>
            <a:endParaRPr lang="it-IT"/>
          </a:p>
        </p:txBody>
      </p:sp>
    </p:spTree>
    <p:extLst>
      <p:ext uri="{BB962C8B-B14F-4D97-AF65-F5344CB8AC3E}">
        <p14:creationId xmlns:p14="http://schemas.microsoft.com/office/powerpoint/2010/main" val="3946441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70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DF6DDB-EEB1-474F-8CD0-8C6A317830AB}" type="slidenum">
              <a:t>‹N›</a:t>
            </a:fld>
            <a:endParaRPr lang="it-IT"/>
          </a:p>
        </p:txBody>
      </p:sp>
    </p:spTree>
    <p:extLst>
      <p:ext uri="{BB962C8B-B14F-4D97-AF65-F5344CB8AC3E}">
        <p14:creationId xmlns:p14="http://schemas.microsoft.com/office/powerpoint/2010/main" val="2187325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AEE3618-8069-42CC-AE87-0A82CB452F9B}" type="slidenum">
              <a:t>‹N›</a:t>
            </a:fld>
            <a:endParaRPr lang="it-IT"/>
          </a:p>
        </p:txBody>
      </p:sp>
    </p:spTree>
    <p:extLst>
      <p:ext uri="{BB962C8B-B14F-4D97-AF65-F5344CB8AC3E}">
        <p14:creationId xmlns:p14="http://schemas.microsoft.com/office/powerpoint/2010/main" val="2014507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057318-9777-45B8-A689-E1133A6442E9}" type="slidenum">
              <a:t>‹N›</a:t>
            </a:fld>
            <a:endParaRPr lang="it-IT"/>
          </a:p>
        </p:txBody>
      </p:sp>
    </p:spTree>
    <p:extLst>
      <p:ext uri="{BB962C8B-B14F-4D97-AF65-F5344CB8AC3E}">
        <p14:creationId xmlns:p14="http://schemas.microsoft.com/office/powerpoint/2010/main" val="1568540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60B5C9D-726C-4003-81D2-498A3FFC400E}" type="slidenum">
              <a:t>‹N›</a:t>
            </a:fld>
            <a:endParaRPr lang="it-IT"/>
          </a:p>
        </p:txBody>
      </p:sp>
    </p:spTree>
    <p:extLst>
      <p:ext uri="{BB962C8B-B14F-4D97-AF65-F5344CB8AC3E}">
        <p14:creationId xmlns:p14="http://schemas.microsoft.com/office/powerpoint/2010/main" val="27983842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B747C98-5CF4-43D6-94A7-0AD48B7FB3AB}" type="slidenum">
              <a:t>‹N›</a:t>
            </a:fld>
            <a:endParaRPr lang="it-IT"/>
          </a:p>
        </p:txBody>
      </p:sp>
    </p:spTree>
    <p:extLst>
      <p:ext uri="{BB962C8B-B14F-4D97-AF65-F5344CB8AC3E}">
        <p14:creationId xmlns:p14="http://schemas.microsoft.com/office/powerpoint/2010/main" val="17300499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0B127B-F4B6-43F5-94C6-1696EEA16A20}" type="slidenum">
              <a:t>‹N›</a:t>
            </a:fld>
            <a:endParaRPr lang="it-IT"/>
          </a:p>
        </p:txBody>
      </p:sp>
    </p:spTree>
    <p:extLst>
      <p:ext uri="{BB962C8B-B14F-4D97-AF65-F5344CB8AC3E}">
        <p14:creationId xmlns:p14="http://schemas.microsoft.com/office/powerpoint/2010/main" val="27657191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DF3866-960C-4695-A4CF-F39928435221}" type="slidenum">
              <a:t>‹N›</a:t>
            </a:fld>
            <a:endParaRPr lang="it-IT"/>
          </a:p>
        </p:txBody>
      </p:sp>
    </p:spTree>
    <p:extLst>
      <p:ext uri="{BB962C8B-B14F-4D97-AF65-F5344CB8AC3E}">
        <p14:creationId xmlns:p14="http://schemas.microsoft.com/office/powerpoint/2010/main" val="23186984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A31E04-431E-4723-A3CC-5B0A3F201E67}" type="slidenum">
              <a:t>‹N›</a:t>
            </a:fld>
            <a:endParaRPr lang="it-IT"/>
          </a:p>
        </p:txBody>
      </p:sp>
    </p:spTree>
    <p:extLst>
      <p:ext uri="{BB962C8B-B14F-4D97-AF65-F5344CB8AC3E}">
        <p14:creationId xmlns:p14="http://schemas.microsoft.com/office/powerpoint/2010/main" val="280150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488B86D-51BB-4E19-A533-A70DEF73F936}" type="slidenum">
              <a:t>‹N›</a:t>
            </a:fld>
            <a:endParaRPr lang="it-IT"/>
          </a:p>
        </p:txBody>
      </p:sp>
    </p:spTree>
    <p:extLst>
      <p:ext uri="{BB962C8B-B14F-4D97-AF65-F5344CB8AC3E}">
        <p14:creationId xmlns:p14="http://schemas.microsoft.com/office/powerpoint/2010/main" val="1928284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7D049A4-71C3-4B81-ACAF-44A112603C17}" type="slidenum">
              <a:t>‹N›</a:t>
            </a:fld>
            <a:endParaRPr lang="it-IT"/>
          </a:p>
        </p:txBody>
      </p:sp>
    </p:spTree>
    <p:extLst>
      <p:ext uri="{BB962C8B-B14F-4D97-AF65-F5344CB8AC3E}">
        <p14:creationId xmlns:p14="http://schemas.microsoft.com/office/powerpoint/2010/main" val="5710866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830A153-C520-41D4-9A46-6E6E4597201F}" type="slidenum">
              <a:t>‹N›</a:t>
            </a:fld>
            <a:endParaRPr lang="it-IT"/>
          </a:p>
        </p:txBody>
      </p:sp>
    </p:spTree>
    <p:extLst>
      <p:ext uri="{BB962C8B-B14F-4D97-AF65-F5344CB8AC3E}">
        <p14:creationId xmlns:p14="http://schemas.microsoft.com/office/powerpoint/2010/main" val="1046559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333C23C-8009-4EB6-B0C6-7F95F5A5D59E}" type="slidenum">
              <a:t>‹N›</a:t>
            </a:fld>
            <a:endParaRPr lang="it-IT"/>
          </a:p>
        </p:txBody>
      </p:sp>
    </p:spTree>
    <p:extLst>
      <p:ext uri="{BB962C8B-B14F-4D97-AF65-F5344CB8AC3E}">
        <p14:creationId xmlns:p14="http://schemas.microsoft.com/office/powerpoint/2010/main" val="17954255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496FF4D-DD6F-4CEF-8B31-0ADD57F54AB4}" type="slidenum">
              <a:t>‹N›</a:t>
            </a:fld>
            <a:endParaRPr lang="it-IT"/>
          </a:p>
        </p:txBody>
      </p:sp>
    </p:spTree>
    <p:extLst>
      <p:ext uri="{BB962C8B-B14F-4D97-AF65-F5344CB8AC3E}">
        <p14:creationId xmlns:p14="http://schemas.microsoft.com/office/powerpoint/2010/main" val="1906705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2E72910-1CEF-43D5-A958-60051FA18EA0}" type="slidenum">
              <a:t>‹N›</a:t>
            </a:fld>
            <a:endParaRPr lang="it-IT"/>
          </a:p>
        </p:txBody>
      </p:sp>
    </p:spTree>
    <p:extLst>
      <p:ext uri="{BB962C8B-B14F-4D97-AF65-F5344CB8AC3E}">
        <p14:creationId xmlns:p14="http://schemas.microsoft.com/office/powerpoint/2010/main" val="3884259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0EFBAB-ED0F-4F89-A3F3-C6040063E536}" type="slidenum">
              <a:t>‹N›</a:t>
            </a:fld>
            <a:endParaRPr lang="it-IT"/>
          </a:p>
        </p:txBody>
      </p:sp>
    </p:spTree>
    <p:extLst>
      <p:ext uri="{BB962C8B-B14F-4D97-AF65-F5344CB8AC3E}">
        <p14:creationId xmlns:p14="http://schemas.microsoft.com/office/powerpoint/2010/main" val="360715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460E29-6260-4F47-84A1-3D026112EF9A}" type="slidenum">
              <a:t>‹N›</a:t>
            </a:fld>
            <a:endParaRPr lang="it-IT"/>
          </a:p>
        </p:txBody>
      </p:sp>
    </p:spTree>
    <p:extLst>
      <p:ext uri="{BB962C8B-B14F-4D97-AF65-F5344CB8AC3E}">
        <p14:creationId xmlns:p14="http://schemas.microsoft.com/office/powerpoint/2010/main" val="3481242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EF793C-62A1-4F38-8FC7-B4FF31B88023}" type="slidenum">
              <a:t>‹N›</a:t>
            </a:fld>
            <a:endParaRPr lang="it-IT"/>
          </a:p>
        </p:txBody>
      </p:sp>
    </p:spTree>
    <p:extLst>
      <p:ext uri="{BB962C8B-B14F-4D97-AF65-F5344CB8AC3E}">
        <p14:creationId xmlns:p14="http://schemas.microsoft.com/office/powerpoint/2010/main" val="3086278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5B16E15-E1CC-4501-94A9-DB5F28482E76}" type="slidenum">
              <a:t>‹N›</a:t>
            </a:fld>
            <a:endParaRPr lang="it-IT"/>
          </a:p>
        </p:txBody>
      </p:sp>
    </p:spTree>
    <p:extLst>
      <p:ext uri="{BB962C8B-B14F-4D97-AF65-F5344CB8AC3E}">
        <p14:creationId xmlns:p14="http://schemas.microsoft.com/office/powerpoint/2010/main" val="491535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2E729E-1C4A-4140-A99A-3EBBC0F70036}" type="slidenum">
              <a:t>‹N›</a:t>
            </a:fld>
            <a:endParaRPr lang="it-IT"/>
          </a:p>
        </p:txBody>
      </p:sp>
    </p:spTree>
    <p:extLst>
      <p:ext uri="{BB962C8B-B14F-4D97-AF65-F5344CB8AC3E}">
        <p14:creationId xmlns:p14="http://schemas.microsoft.com/office/powerpoint/2010/main" val="32508035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7772B56-5371-493B-89A4-1ABD2C4168EF}" type="slidenum">
              <a:t>‹N›</a:t>
            </a:fld>
            <a:endParaRPr lang="it-IT"/>
          </a:p>
        </p:txBody>
      </p:sp>
    </p:spTree>
    <p:extLst>
      <p:ext uri="{BB962C8B-B14F-4D97-AF65-F5344CB8AC3E}">
        <p14:creationId xmlns:p14="http://schemas.microsoft.com/office/powerpoint/2010/main" val="2205130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537E0AC-D8F0-4473-9C7F-540191542DF6}" type="slidenum">
              <a:t>‹N›</a:t>
            </a:fld>
            <a:endParaRPr lang="it-IT"/>
          </a:p>
        </p:txBody>
      </p:sp>
    </p:spTree>
    <p:extLst>
      <p:ext uri="{BB962C8B-B14F-4D97-AF65-F5344CB8AC3E}">
        <p14:creationId xmlns:p14="http://schemas.microsoft.com/office/powerpoint/2010/main" val="2616185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AFC502B-1DB4-490B-9FC6-932489741229}" type="slidenum">
              <a:t>‹N›</a:t>
            </a:fld>
            <a:endParaRPr lang="it-IT"/>
          </a:p>
        </p:txBody>
      </p:sp>
    </p:spTree>
    <p:extLst>
      <p:ext uri="{BB962C8B-B14F-4D97-AF65-F5344CB8AC3E}">
        <p14:creationId xmlns:p14="http://schemas.microsoft.com/office/powerpoint/2010/main" val="32946249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645E883-0A58-498B-9E3A-B46B309A41E8}" type="slidenum">
              <a:t>‹N›</a:t>
            </a:fld>
            <a:endParaRPr lang="it-IT"/>
          </a:p>
        </p:txBody>
      </p:sp>
    </p:spTree>
    <p:extLst>
      <p:ext uri="{BB962C8B-B14F-4D97-AF65-F5344CB8AC3E}">
        <p14:creationId xmlns:p14="http://schemas.microsoft.com/office/powerpoint/2010/main" val="18264281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724BFA4-995A-476F-BD2E-22F7A314136A}" type="slidenum">
              <a:t>‹N›</a:t>
            </a:fld>
            <a:endParaRPr lang="it-IT"/>
          </a:p>
        </p:txBody>
      </p:sp>
    </p:spTree>
    <p:extLst>
      <p:ext uri="{BB962C8B-B14F-4D97-AF65-F5344CB8AC3E}">
        <p14:creationId xmlns:p14="http://schemas.microsoft.com/office/powerpoint/2010/main" val="34602362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E9D9CD9-1B20-4B60-A3E8-F6C97AD138DD}" type="slidenum">
              <a:t>‹N›</a:t>
            </a:fld>
            <a:endParaRPr lang="it-IT"/>
          </a:p>
        </p:txBody>
      </p:sp>
    </p:spTree>
    <p:extLst>
      <p:ext uri="{BB962C8B-B14F-4D97-AF65-F5344CB8AC3E}">
        <p14:creationId xmlns:p14="http://schemas.microsoft.com/office/powerpoint/2010/main" val="3300073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381107C-D2A4-4FB9-A153-BB3E54572DE8}" type="slidenum">
              <a:t>‹N›</a:t>
            </a:fld>
            <a:endParaRPr lang="it-IT"/>
          </a:p>
        </p:txBody>
      </p:sp>
    </p:spTree>
    <p:extLst>
      <p:ext uri="{BB962C8B-B14F-4D97-AF65-F5344CB8AC3E}">
        <p14:creationId xmlns:p14="http://schemas.microsoft.com/office/powerpoint/2010/main" val="36297235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611F11F-B708-4E17-8B4F-904660DDB30C}" type="slidenum">
              <a:t>‹N›</a:t>
            </a:fld>
            <a:endParaRPr lang="it-IT"/>
          </a:p>
        </p:txBody>
      </p:sp>
    </p:spTree>
    <p:extLst>
      <p:ext uri="{BB962C8B-B14F-4D97-AF65-F5344CB8AC3E}">
        <p14:creationId xmlns:p14="http://schemas.microsoft.com/office/powerpoint/2010/main" val="34325774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4EB80F-8993-4050-915C-A9CC91D87164}" type="slidenum">
              <a:t>‹N›</a:t>
            </a:fld>
            <a:endParaRPr lang="it-IT"/>
          </a:p>
        </p:txBody>
      </p:sp>
    </p:spTree>
    <p:extLst>
      <p:ext uri="{BB962C8B-B14F-4D97-AF65-F5344CB8AC3E}">
        <p14:creationId xmlns:p14="http://schemas.microsoft.com/office/powerpoint/2010/main" val="35097148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B8C1637-D426-4F8F-A877-BB15CA0E2AF0}" type="slidenum">
              <a:t>‹N›</a:t>
            </a:fld>
            <a:endParaRPr lang="it-IT"/>
          </a:p>
        </p:txBody>
      </p:sp>
    </p:spTree>
    <p:extLst>
      <p:ext uri="{BB962C8B-B14F-4D97-AF65-F5344CB8AC3E}">
        <p14:creationId xmlns:p14="http://schemas.microsoft.com/office/powerpoint/2010/main" val="2253271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E52B7BB-29F7-4623-BE85-323F0BFAC4A7}" type="slidenum">
              <a:t>‹N›</a:t>
            </a:fld>
            <a:endParaRPr lang="it-IT"/>
          </a:p>
        </p:txBody>
      </p:sp>
    </p:spTree>
    <p:extLst>
      <p:ext uri="{BB962C8B-B14F-4D97-AF65-F5344CB8AC3E}">
        <p14:creationId xmlns:p14="http://schemas.microsoft.com/office/powerpoint/2010/main" val="35734283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9B14E42-A6BA-48C2-AAF5-D4FC31605991}" type="slidenum">
              <a:t>‹N›</a:t>
            </a:fld>
            <a:endParaRPr lang="it-IT"/>
          </a:p>
        </p:txBody>
      </p:sp>
    </p:spTree>
    <p:extLst>
      <p:ext uri="{BB962C8B-B14F-4D97-AF65-F5344CB8AC3E}">
        <p14:creationId xmlns:p14="http://schemas.microsoft.com/office/powerpoint/2010/main" val="57893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A1848B1-4382-40FA-A930-4287DCB0EED4}" type="slidenum">
              <a:t>‹N›</a:t>
            </a:fld>
            <a:endParaRPr lang="it-IT"/>
          </a:p>
        </p:txBody>
      </p:sp>
    </p:spTree>
    <p:extLst>
      <p:ext uri="{BB962C8B-B14F-4D97-AF65-F5344CB8AC3E}">
        <p14:creationId xmlns:p14="http://schemas.microsoft.com/office/powerpoint/2010/main" val="20809626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3C693A9-9794-4463-B04D-3D4886E4FF98}" type="slidenum">
              <a:t>‹N›</a:t>
            </a:fld>
            <a:endParaRPr lang="it-IT"/>
          </a:p>
        </p:txBody>
      </p:sp>
    </p:spTree>
    <p:extLst>
      <p:ext uri="{BB962C8B-B14F-4D97-AF65-F5344CB8AC3E}">
        <p14:creationId xmlns:p14="http://schemas.microsoft.com/office/powerpoint/2010/main" val="33324426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7CA069B-05B7-44FA-A793-4D10EF4603B5}" type="slidenum">
              <a:t>‹N›</a:t>
            </a:fld>
            <a:endParaRPr lang="it-IT"/>
          </a:p>
        </p:txBody>
      </p:sp>
    </p:spTree>
    <p:extLst>
      <p:ext uri="{BB962C8B-B14F-4D97-AF65-F5344CB8AC3E}">
        <p14:creationId xmlns:p14="http://schemas.microsoft.com/office/powerpoint/2010/main" val="2783967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A981EE1-012B-46BB-A9B4-1010243677BA}" type="slidenum">
              <a:t>‹N›</a:t>
            </a:fld>
            <a:endParaRPr lang="it-IT"/>
          </a:p>
        </p:txBody>
      </p:sp>
    </p:spTree>
    <p:extLst>
      <p:ext uri="{BB962C8B-B14F-4D97-AF65-F5344CB8AC3E}">
        <p14:creationId xmlns:p14="http://schemas.microsoft.com/office/powerpoint/2010/main" val="150014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41BDEA8-F77D-4215-9FDB-3C561DD7D9B8}" type="slidenum">
              <a:t>‹N›</a:t>
            </a:fld>
            <a:endParaRPr lang="it-IT"/>
          </a:p>
        </p:txBody>
      </p:sp>
    </p:spTree>
    <p:extLst>
      <p:ext uri="{BB962C8B-B14F-4D97-AF65-F5344CB8AC3E}">
        <p14:creationId xmlns:p14="http://schemas.microsoft.com/office/powerpoint/2010/main" val="22431395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DCA7E9E-0ACF-4BCF-ABAA-2ECD3BF7EB01}" type="slidenum">
              <a:t>‹N›</a:t>
            </a:fld>
            <a:endParaRPr lang="it-IT"/>
          </a:p>
        </p:txBody>
      </p:sp>
    </p:spTree>
    <p:extLst>
      <p:ext uri="{BB962C8B-B14F-4D97-AF65-F5344CB8AC3E}">
        <p14:creationId xmlns:p14="http://schemas.microsoft.com/office/powerpoint/2010/main" val="36098261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1C2CC6-49AB-4152-B2C9-35250B149183}" type="slidenum">
              <a:t>‹N›</a:t>
            </a:fld>
            <a:endParaRPr lang="it-IT"/>
          </a:p>
        </p:txBody>
      </p:sp>
    </p:spTree>
    <p:extLst>
      <p:ext uri="{BB962C8B-B14F-4D97-AF65-F5344CB8AC3E}">
        <p14:creationId xmlns:p14="http://schemas.microsoft.com/office/powerpoint/2010/main" val="38830133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00A746-276A-4BAF-906F-BF98DD8F0FFC}" type="slidenum">
              <a:t>‹N›</a:t>
            </a:fld>
            <a:endParaRPr lang="it-IT"/>
          </a:p>
        </p:txBody>
      </p:sp>
    </p:spTree>
    <p:extLst>
      <p:ext uri="{BB962C8B-B14F-4D97-AF65-F5344CB8AC3E}">
        <p14:creationId xmlns:p14="http://schemas.microsoft.com/office/powerpoint/2010/main" val="2065772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2803A71-3CA1-4EE3-92CE-6C1583FACD3E}" type="slidenum">
              <a:t>‹N›</a:t>
            </a:fld>
            <a:endParaRPr lang="it-IT"/>
          </a:p>
        </p:txBody>
      </p:sp>
    </p:spTree>
    <p:extLst>
      <p:ext uri="{BB962C8B-B14F-4D97-AF65-F5344CB8AC3E}">
        <p14:creationId xmlns:p14="http://schemas.microsoft.com/office/powerpoint/2010/main" val="20467862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F2F031-C7A3-4F9D-890B-FB4CD11219DF}" type="slidenum">
              <a:t>‹N›</a:t>
            </a:fld>
            <a:endParaRPr lang="it-IT"/>
          </a:p>
        </p:txBody>
      </p:sp>
    </p:spTree>
    <p:extLst>
      <p:ext uri="{BB962C8B-B14F-4D97-AF65-F5344CB8AC3E}">
        <p14:creationId xmlns:p14="http://schemas.microsoft.com/office/powerpoint/2010/main" val="518917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62968E4-6147-454A-9576-D1859B7AC26A}" type="slidenum">
              <a:t>‹N›</a:t>
            </a:fld>
            <a:endParaRPr lang="it-IT"/>
          </a:p>
        </p:txBody>
      </p:sp>
    </p:spTree>
    <p:extLst>
      <p:ext uri="{BB962C8B-B14F-4D97-AF65-F5344CB8AC3E}">
        <p14:creationId xmlns:p14="http://schemas.microsoft.com/office/powerpoint/2010/main" val="4113113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6D5E25-81E8-4B38-9D0D-2C123D2874C5}" type="slidenum">
              <a:t>‹N›</a:t>
            </a:fld>
            <a:endParaRPr lang="it-IT"/>
          </a:p>
        </p:txBody>
      </p:sp>
    </p:spTree>
    <p:extLst>
      <p:ext uri="{BB962C8B-B14F-4D97-AF65-F5344CB8AC3E}">
        <p14:creationId xmlns:p14="http://schemas.microsoft.com/office/powerpoint/2010/main" val="3465101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9E9F06D-57B3-46E6-A94E-AF33665C70AA}" type="slidenum">
              <a:t>‹N›</a:t>
            </a:fld>
            <a:endParaRPr lang="it-IT"/>
          </a:p>
        </p:txBody>
      </p:sp>
    </p:spTree>
    <p:extLst>
      <p:ext uri="{BB962C8B-B14F-4D97-AF65-F5344CB8AC3E}">
        <p14:creationId xmlns:p14="http://schemas.microsoft.com/office/powerpoint/2010/main" val="230581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5CE7E60-EE62-436F-8BA8-5E8521CF0796}" type="slidenum">
              <a:t>‹N›</a:t>
            </a:fld>
            <a:endParaRPr lang="it-IT"/>
          </a:p>
        </p:txBody>
      </p:sp>
    </p:spTree>
    <p:extLst>
      <p:ext uri="{BB962C8B-B14F-4D97-AF65-F5344CB8AC3E}">
        <p14:creationId xmlns:p14="http://schemas.microsoft.com/office/powerpoint/2010/main" val="547547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30489F7-FD1C-42F7-8CD4-89DDAB430F15}" type="slidenum">
              <a:t>‹N›</a:t>
            </a:fld>
            <a:endParaRPr lang="it-IT"/>
          </a:p>
        </p:txBody>
      </p:sp>
    </p:spTree>
    <p:extLst>
      <p:ext uri="{BB962C8B-B14F-4D97-AF65-F5344CB8AC3E}">
        <p14:creationId xmlns:p14="http://schemas.microsoft.com/office/powerpoint/2010/main" val="2593376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2915672-56DA-4995-96CB-20F6D0264DFA}" type="slidenum">
              <a:t>‹N›</a:t>
            </a:fld>
            <a:endParaRPr lang="it-IT"/>
          </a:p>
        </p:txBody>
      </p:sp>
    </p:spTree>
    <p:extLst>
      <p:ext uri="{BB962C8B-B14F-4D97-AF65-F5344CB8AC3E}">
        <p14:creationId xmlns:p14="http://schemas.microsoft.com/office/powerpoint/2010/main" val="1842680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7690293-504E-4ECA-94CE-E6AF443B941B}" type="slidenum">
              <a:t>‹N›</a:t>
            </a:fld>
            <a:endParaRPr lang="it-IT"/>
          </a:p>
        </p:txBody>
      </p:sp>
    </p:spTree>
    <p:extLst>
      <p:ext uri="{BB962C8B-B14F-4D97-AF65-F5344CB8AC3E}">
        <p14:creationId xmlns:p14="http://schemas.microsoft.com/office/powerpoint/2010/main" val="3261044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17877A1-7994-4A53-9C09-152152A11BE3}" type="slidenum">
              <a:t>‹N›</a:t>
            </a:fld>
            <a:endParaRPr lang="it-IT"/>
          </a:p>
        </p:txBody>
      </p:sp>
    </p:spTree>
    <p:extLst>
      <p:ext uri="{BB962C8B-B14F-4D97-AF65-F5344CB8AC3E}">
        <p14:creationId xmlns:p14="http://schemas.microsoft.com/office/powerpoint/2010/main" val="340611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179D6D-2EC5-4D30-A9AE-C936772BE899}" type="slidenum">
              <a:t>‹N›</a:t>
            </a:fld>
            <a:endParaRPr lang="it-IT"/>
          </a:p>
        </p:txBody>
      </p:sp>
    </p:spTree>
    <p:extLst>
      <p:ext uri="{BB962C8B-B14F-4D97-AF65-F5344CB8AC3E}">
        <p14:creationId xmlns:p14="http://schemas.microsoft.com/office/powerpoint/2010/main" val="733592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87DB6CA-3AD9-45CA-ACE6-A9223107C944}" type="slidenum">
              <a:t>‹N›</a:t>
            </a:fld>
            <a:endParaRPr lang="it-IT"/>
          </a:p>
        </p:txBody>
      </p:sp>
    </p:spTree>
    <p:extLst>
      <p:ext uri="{BB962C8B-B14F-4D97-AF65-F5344CB8AC3E}">
        <p14:creationId xmlns:p14="http://schemas.microsoft.com/office/powerpoint/2010/main" val="3818656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78974D7-58D5-4026-985D-1E462A59FD15}" type="slidenum">
              <a:t>‹N›</a:t>
            </a:fld>
            <a:endParaRPr lang="it-IT"/>
          </a:p>
        </p:txBody>
      </p:sp>
    </p:spTree>
    <p:extLst>
      <p:ext uri="{BB962C8B-B14F-4D97-AF65-F5344CB8AC3E}">
        <p14:creationId xmlns:p14="http://schemas.microsoft.com/office/powerpoint/2010/main" val="2978351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F28D18-A5AD-4E83-810D-FC108BF393F8}" type="slidenum">
              <a:t>‹N›</a:t>
            </a:fld>
            <a:endParaRPr lang="it-IT"/>
          </a:p>
        </p:txBody>
      </p:sp>
    </p:spTree>
    <p:extLst>
      <p:ext uri="{BB962C8B-B14F-4D97-AF65-F5344CB8AC3E}">
        <p14:creationId xmlns:p14="http://schemas.microsoft.com/office/powerpoint/2010/main" val="4178262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8235E8-76ED-464A-A8F5-35C5B8218BFC}" type="slidenum">
              <a:t>‹N›</a:t>
            </a:fld>
            <a:endParaRPr lang="it-IT"/>
          </a:p>
        </p:txBody>
      </p:sp>
    </p:spTree>
    <p:extLst>
      <p:ext uri="{BB962C8B-B14F-4D97-AF65-F5344CB8AC3E}">
        <p14:creationId xmlns:p14="http://schemas.microsoft.com/office/powerpoint/2010/main" val="39572273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F8361C1-7F01-4B1F-AFA4-05B5E2A43017}" type="slidenum">
              <a:t>‹N›</a:t>
            </a:fld>
            <a:endParaRPr lang="it-IT"/>
          </a:p>
        </p:txBody>
      </p:sp>
    </p:spTree>
    <p:extLst>
      <p:ext uri="{BB962C8B-B14F-4D97-AF65-F5344CB8AC3E}">
        <p14:creationId xmlns:p14="http://schemas.microsoft.com/office/powerpoint/2010/main" val="581222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575E65D-7015-4CA8-93C4-9956790BA923}" type="slidenum">
              <a:t>‹N›</a:t>
            </a:fld>
            <a:endParaRPr lang="it-IT"/>
          </a:p>
        </p:txBody>
      </p:sp>
    </p:spTree>
    <p:extLst>
      <p:ext uri="{BB962C8B-B14F-4D97-AF65-F5344CB8AC3E}">
        <p14:creationId xmlns:p14="http://schemas.microsoft.com/office/powerpoint/2010/main" val="1200003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922854F-28D4-4D28-BADC-A84580C6F79C}" type="slidenum">
              <a:t>‹N›</a:t>
            </a:fld>
            <a:endParaRPr lang="it-IT"/>
          </a:p>
        </p:txBody>
      </p:sp>
    </p:spTree>
    <p:extLst>
      <p:ext uri="{BB962C8B-B14F-4D97-AF65-F5344CB8AC3E}">
        <p14:creationId xmlns:p14="http://schemas.microsoft.com/office/powerpoint/2010/main" val="1175628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207CDA4-3CC3-4053-A09C-3AED01DDE544}" type="slidenum">
              <a:t>‹N›</a:t>
            </a:fld>
            <a:endParaRPr lang="it-IT"/>
          </a:p>
        </p:txBody>
      </p:sp>
    </p:spTree>
    <p:extLst>
      <p:ext uri="{BB962C8B-B14F-4D97-AF65-F5344CB8AC3E}">
        <p14:creationId xmlns:p14="http://schemas.microsoft.com/office/powerpoint/2010/main" val="41157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7A96E98-0960-4717-8948-22DE448CFE66}" type="slidenum">
              <a:t>‹N›</a:t>
            </a:fld>
            <a:endParaRPr lang="it-IT"/>
          </a:p>
        </p:txBody>
      </p:sp>
    </p:spTree>
    <p:extLst>
      <p:ext uri="{BB962C8B-B14F-4D97-AF65-F5344CB8AC3E}">
        <p14:creationId xmlns:p14="http://schemas.microsoft.com/office/powerpoint/2010/main" val="661303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ECC6AA8-5A20-4BD3-B897-2E33FEFBE983}" type="slidenum">
              <a:t>‹N›</a:t>
            </a:fld>
            <a:endParaRPr lang="it-IT"/>
          </a:p>
        </p:txBody>
      </p:sp>
    </p:spTree>
    <p:extLst>
      <p:ext uri="{BB962C8B-B14F-4D97-AF65-F5344CB8AC3E}">
        <p14:creationId xmlns:p14="http://schemas.microsoft.com/office/powerpoint/2010/main" val="2366103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56DFA47-854D-42D9-B145-42DA131D9854}" type="slidenum">
              <a:t>‹N›</a:t>
            </a:fld>
            <a:endParaRPr lang="it-IT"/>
          </a:p>
        </p:txBody>
      </p:sp>
    </p:spTree>
    <p:extLst>
      <p:ext uri="{BB962C8B-B14F-4D97-AF65-F5344CB8AC3E}">
        <p14:creationId xmlns:p14="http://schemas.microsoft.com/office/powerpoint/2010/main" val="35443389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4C07A1D-BFB5-417C-99B9-D88F40DC908F}" type="slidenum">
              <a:t>‹N›</a:t>
            </a:fld>
            <a:endParaRPr lang="it-IT"/>
          </a:p>
        </p:txBody>
      </p:sp>
    </p:spTree>
    <p:extLst>
      <p:ext uri="{BB962C8B-B14F-4D97-AF65-F5344CB8AC3E}">
        <p14:creationId xmlns:p14="http://schemas.microsoft.com/office/powerpoint/2010/main" val="2721300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6D0C39-020C-4C42-8395-C90FBF5C64FF}" type="slidenum">
              <a:t>‹N›</a:t>
            </a:fld>
            <a:endParaRPr lang="it-IT"/>
          </a:p>
        </p:txBody>
      </p:sp>
    </p:spTree>
    <p:extLst>
      <p:ext uri="{BB962C8B-B14F-4D97-AF65-F5344CB8AC3E}">
        <p14:creationId xmlns:p14="http://schemas.microsoft.com/office/powerpoint/2010/main" val="20653592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DC0472-2892-45DC-A032-C7D7DCC1A6A0}" type="slidenum">
              <a:t>‹N›</a:t>
            </a:fld>
            <a:endParaRPr lang="it-IT"/>
          </a:p>
        </p:txBody>
      </p:sp>
    </p:spTree>
    <p:extLst>
      <p:ext uri="{BB962C8B-B14F-4D97-AF65-F5344CB8AC3E}">
        <p14:creationId xmlns:p14="http://schemas.microsoft.com/office/powerpoint/2010/main" val="19725925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A85AB2-709E-4B62-99F1-07A121CA7978}" type="slidenum">
              <a:t>‹N›</a:t>
            </a:fld>
            <a:endParaRPr lang="it-IT"/>
          </a:p>
        </p:txBody>
      </p:sp>
    </p:spTree>
    <p:extLst>
      <p:ext uri="{BB962C8B-B14F-4D97-AF65-F5344CB8AC3E}">
        <p14:creationId xmlns:p14="http://schemas.microsoft.com/office/powerpoint/2010/main" val="3403033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557A1EB-3887-49CF-9D4F-C7C34D286015}" type="slidenum">
              <a:t>‹N›</a:t>
            </a:fld>
            <a:endParaRPr lang="it-IT"/>
          </a:p>
        </p:txBody>
      </p:sp>
    </p:spTree>
    <p:extLst>
      <p:ext uri="{BB962C8B-B14F-4D97-AF65-F5344CB8AC3E}">
        <p14:creationId xmlns:p14="http://schemas.microsoft.com/office/powerpoint/2010/main" val="3698435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077EE8-31F4-4160-9EC1-78110763EEE0}" type="slidenum">
              <a:t>‹N›</a:t>
            </a:fld>
            <a:endParaRPr lang="it-IT"/>
          </a:p>
        </p:txBody>
      </p:sp>
    </p:spTree>
    <p:extLst>
      <p:ext uri="{BB962C8B-B14F-4D97-AF65-F5344CB8AC3E}">
        <p14:creationId xmlns:p14="http://schemas.microsoft.com/office/powerpoint/2010/main" val="1124082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9B18A1-5EF2-4E69-B069-34FD4739495B}" type="slidenum">
              <a:t>‹N›</a:t>
            </a:fld>
            <a:endParaRPr lang="it-IT"/>
          </a:p>
        </p:txBody>
      </p:sp>
    </p:spTree>
    <p:extLst>
      <p:ext uri="{BB962C8B-B14F-4D97-AF65-F5344CB8AC3E}">
        <p14:creationId xmlns:p14="http://schemas.microsoft.com/office/powerpoint/2010/main" val="2815036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E20BDF-D510-4E15-861B-985E92384471}" type="slidenum">
              <a:t>‹N›</a:t>
            </a:fld>
            <a:endParaRPr lang="it-IT"/>
          </a:p>
        </p:txBody>
      </p:sp>
    </p:spTree>
    <p:extLst>
      <p:ext uri="{BB962C8B-B14F-4D97-AF65-F5344CB8AC3E}">
        <p14:creationId xmlns:p14="http://schemas.microsoft.com/office/powerpoint/2010/main" val="4074288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ACECD56-7B58-4F55-8F5A-53BAAF100A36}" type="slidenum">
              <a:t>‹N›</a:t>
            </a:fld>
            <a:endParaRPr lang="it-IT"/>
          </a:p>
        </p:txBody>
      </p:sp>
    </p:spTree>
    <p:extLst>
      <p:ext uri="{BB962C8B-B14F-4D97-AF65-F5344CB8AC3E}">
        <p14:creationId xmlns:p14="http://schemas.microsoft.com/office/powerpoint/2010/main" val="3315030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9F09F19-0826-43BA-A844-0AD9CD166F9F}" type="slidenum">
              <a:t>‹N›</a:t>
            </a:fld>
            <a:endParaRPr lang="it-IT"/>
          </a:p>
        </p:txBody>
      </p:sp>
    </p:spTree>
    <p:extLst>
      <p:ext uri="{BB962C8B-B14F-4D97-AF65-F5344CB8AC3E}">
        <p14:creationId xmlns:p14="http://schemas.microsoft.com/office/powerpoint/2010/main" val="2244830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3A548EE-9812-4E94-AA62-4B3B6AA1D10A}" type="slidenum">
              <a:t>‹N›</a:t>
            </a:fld>
            <a:endParaRPr lang="it-IT"/>
          </a:p>
        </p:txBody>
      </p:sp>
    </p:spTree>
    <p:extLst>
      <p:ext uri="{BB962C8B-B14F-4D97-AF65-F5344CB8AC3E}">
        <p14:creationId xmlns:p14="http://schemas.microsoft.com/office/powerpoint/2010/main" val="1719802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578888C-8035-4780-A2AF-874DB00B2025}" type="slidenum">
              <a:t>‹N›</a:t>
            </a:fld>
            <a:endParaRPr lang="it-IT"/>
          </a:p>
        </p:txBody>
      </p:sp>
    </p:spTree>
    <p:extLst>
      <p:ext uri="{BB962C8B-B14F-4D97-AF65-F5344CB8AC3E}">
        <p14:creationId xmlns:p14="http://schemas.microsoft.com/office/powerpoint/2010/main" val="2483890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569034-6145-48B9-ABB4-71BCC6CE4322}" type="slidenum">
              <a:t>‹N›</a:t>
            </a:fld>
            <a:endParaRPr lang="it-IT"/>
          </a:p>
        </p:txBody>
      </p:sp>
    </p:spTree>
    <p:extLst>
      <p:ext uri="{BB962C8B-B14F-4D97-AF65-F5344CB8AC3E}">
        <p14:creationId xmlns:p14="http://schemas.microsoft.com/office/powerpoint/2010/main" val="20524523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9716B9-7193-478C-B2F6-741DFCB2D2C9}" type="slidenum">
              <a:t>‹N›</a:t>
            </a:fld>
            <a:endParaRPr lang="it-IT"/>
          </a:p>
        </p:txBody>
      </p:sp>
    </p:spTree>
    <p:extLst>
      <p:ext uri="{BB962C8B-B14F-4D97-AF65-F5344CB8AC3E}">
        <p14:creationId xmlns:p14="http://schemas.microsoft.com/office/powerpoint/2010/main" val="7591311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C7D0FD-27BD-40D3-89C3-38CAB6A05C82}" type="slidenum">
              <a:t>‹N›</a:t>
            </a:fld>
            <a:endParaRPr lang="it-IT"/>
          </a:p>
        </p:txBody>
      </p:sp>
    </p:spTree>
    <p:extLst>
      <p:ext uri="{BB962C8B-B14F-4D97-AF65-F5344CB8AC3E}">
        <p14:creationId xmlns:p14="http://schemas.microsoft.com/office/powerpoint/2010/main" val="24266836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B2AA287-A4EA-4F2F-8ABD-5C2F8F71BC31}" type="slidenum">
              <a:t>‹N›</a:t>
            </a:fld>
            <a:endParaRPr lang="it-IT"/>
          </a:p>
        </p:txBody>
      </p:sp>
    </p:spTree>
    <p:extLst>
      <p:ext uri="{BB962C8B-B14F-4D97-AF65-F5344CB8AC3E}">
        <p14:creationId xmlns:p14="http://schemas.microsoft.com/office/powerpoint/2010/main" val="1948416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240946-CCAC-4587-910A-C278903435D5}" type="slidenum">
              <a:t>‹N›</a:t>
            </a:fld>
            <a:endParaRPr lang="it-IT"/>
          </a:p>
        </p:txBody>
      </p:sp>
    </p:spTree>
    <p:extLst>
      <p:ext uri="{BB962C8B-B14F-4D97-AF65-F5344CB8AC3E}">
        <p14:creationId xmlns:p14="http://schemas.microsoft.com/office/powerpoint/2010/main" val="2208505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C3409C-3C5A-4076-86B6-CE60813570F4}" type="slidenum">
              <a:t>‹N›</a:t>
            </a:fld>
            <a:endParaRPr lang="it-IT"/>
          </a:p>
        </p:txBody>
      </p:sp>
    </p:spTree>
    <p:extLst>
      <p:ext uri="{BB962C8B-B14F-4D97-AF65-F5344CB8AC3E}">
        <p14:creationId xmlns:p14="http://schemas.microsoft.com/office/powerpoint/2010/main" val="40824737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95F2DD3-5E46-4AF5-A4C6-37AA86E486B7}" type="slidenum">
              <a:t>‹N›</a:t>
            </a:fld>
            <a:endParaRPr lang="it-IT"/>
          </a:p>
        </p:txBody>
      </p:sp>
    </p:spTree>
    <p:extLst>
      <p:ext uri="{BB962C8B-B14F-4D97-AF65-F5344CB8AC3E}">
        <p14:creationId xmlns:p14="http://schemas.microsoft.com/office/powerpoint/2010/main" val="1878729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D599246-9D5A-425C-95C9-8286886AF46B}" type="slidenum">
              <a:t>‹N›</a:t>
            </a:fld>
            <a:endParaRPr lang="it-IT"/>
          </a:p>
        </p:txBody>
      </p:sp>
    </p:spTree>
    <p:extLst>
      <p:ext uri="{BB962C8B-B14F-4D97-AF65-F5344CB8AC3E}">
        <p14:creationId xmlns:p14="http://schemas.microsoft.com/office/powerpoint/2010/main" val="2441794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8B8A835-8B91-4958-AA45-B1BA73456FD1}" type="slidenum">
              <a:t>‹N›</a:t>
            </a:fld>
            <a:endParaRPr lang="it-IT"/>
          </a:p>
        </p:txBody>
      </p:sp>
    </p:spTree>
    <p:extLst>
      <p:ext uri="{BB962C8B-B14F-4D97-AF65-F5344CB8AC3E}">
        <p14:creationId xmlns:p14="http://schemas.microsoft.com/office/powerpoint/2010/main" val="1981492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7917625-85F6-44F7-B832-47EC3647CF14}" type="slidenum">
              <a:t>‹N›</a:t>
            </a:fld>
            <a:endParaRPr lang="it-IT"/>
          </a:p>
        </p:txBody>
      </p:sp>
    </p:spTree>
    <p:extLst>
      <p:ext uri="{BB962C8B-B14F-4D97-AF65-F5344CB8AC3E}">
        <p14:creationId xmlns:p14="http://schemas.microsoft.com/office/powerpoint/2010/main" val="684358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8637547-A464-4F14-87F5-1925AEB45E59}" type="slidenum">
              <a:t>‹N›</a:t>
            </a:fld>
            <a:endParaRPr lang="it-IT"/>
          </a:p>
        </p:txBody>
      </p:sp>
    </p:spTree>
    <p:extLst>
      <p:ext uri="{BB962C8B-B14F-4D97-AF65-F5344CB8AC3E}">
        <p14:creationId xmlns:p14="http://schemas.microsoft.com/office/powerpoint/2010/main" val="3276922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C3A6A7E-F930-46B1-91A1-EC61E47B8926}" type="slidenum">
              <a:t>‹N›</a:t>
            </a:fld>
            <a:endParaRPr lang="it-IT"/>
          </a:p>
        </p:txBody>
      </p:sp>
    </p:spTree>
    <p:extLst>
      <p:ext uri="{BB962C8B-B14F-4D97-AF65-F5344CB8AC3E}">
        <p14:creationId xmlns:p14="http://schemas.microsoft.com/office/powerpoint/2010/main" val="2425958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14D756B-0AA2-41E7-8C8F-BBDDAF25D6E0}" type="slidenum">
              <a:t>‹N›</a:t>
            </a:fld>
            <a:endParaRPr lang="it-IT"/>
          </a:p>
        </p:txBody>
      </p:sp>
    </p:spTree>
    <p:extLst>
      <p:ext uri="{BB962C8B-B14F-4D97-AF65-F5344CB8AC3E}">
        <p14:creationId xmlns:p14="http://schemas.microsoft.com/office/powerpoint/2010/main" val="1386209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CCFD8FD-8ADA-48E8-B68F-AEA3D0BF6AE7}" type="slidenum">
              <a:t>‹N›</a:t>
            </a:fld>
            <a:endParaRPr lang="it-IT"/>
          </a:p>
        </p:txBody>
      </p:sp>
    </p:spTree>
    <p:extLst>
      <p:ext uri="{BB962C8B-B14F-4D97-AF65-F5344CB8AC3E}">
        <p14:creationId xmlns:p14="http://schemas.microsoft.com/office/powerpoint/2010/main" val="1754733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5CEA7C-4D25-4E09-93C9-0E6C5B9C11DC}" type="slidenum">
              <a:t>‹N›</a:t>
            </a:fld>
            <a:endParaRPr lang="it-IT"/>
          </a:p>
        </p:txBody>
      </p:sp>
    </p:spTree>
    <p:extLst>
      <p:ext uri="{BB962C8B-B14F-4D97-AF65-F5344CB8AC3E}">
        <p14:creationId xmlns:p14="http://schemas.microsoft.com/office/powerpoint/2010/main" val="467787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E4F15B-CC98-4F77-A593-220F369BFB2E}" type="slidenum">
              <a:t>‹N›</a:t>
            </a:fld>
            <a:endParaRPr lang="it-IT"/>
          </a:p>
        </p:txBody>
      </p:sp>
    </p:spTree>
    <p:extLst>
      <p:ext uri="{BB962C8B-B14F-4D97-AF65-F5344CB8AC3E}">
        <p14:creationId xmlns:p14="http://schemas.microsoft.com/office/powerpoint/2010/main" val="678867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C7D5D3-7855-4757-BBA9-E4DA53977E50}" type="slidenum">
              <a:t>‹N›</a:t>
            </a:fld>
            <a:endParaRPr lang="it-IT"/>
          </a:p>
        </p:txBody>
      </p:sp>
    </p:spTree>
    <p:extLst>
      <p:ext uri="{BB962C8B-B14F-4D97-AF65-F5344CB8AC3E}">
        <p14:creationId xmlns:p14="http://schemas.microsoft.com/office/powerpoint/2010/main" val="4197184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98A29A-E9E6-4CD0-84A1-9CE1CBC5A79E}" type="slidenum">
              <a:t>‹N›</a:t>
            </a:fld>
            <a:endParaRPr lang="it-IT"/>
          </a:p>
        </p:txBody>
      </p:sp>
    </p:spTree>
    <p:extLst>
      <p:ext uri="{BB962C8B-B14F-4D97-AF65-F5344CB8AC3E}">
        <p14:creationId xmlns:p14="http://schemas.microsoft.com/office/powerpoint/2010/main" val="34119685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1708F9-B8C2-4124-84D6-6CD95555D9F2}" type="slidenum">
              <a:t>‹N›</a:t>
            </a:fld>
            <a:endParaRPr lang="it-IT"/>
          </a:p>
        </p:txBody>
      </p:sp>
    </p:spTree>
    <p:extLst>
      <p:ext uri="{BB962C8B-B14F-4D97-AF65-F5344CB8AC3E}">
        <p14:creationId xmlns:p14="http://schemas.microsoft.com/office/powerpoint/2010/main" val="36950446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5DD844-D1EE-48A3-A145-211A731F1EC4}" type="slidenum">
              <a:t>‹N›</a:t>
            </a:fld>
            <a:endParaRPr lang="it-IT"/>
          </a:p>
        </p:txBody>
      </p:sp>
    </p:spTree>
    <p:extLst>
      <p:ext uri="{BB962C8B-B14F-4D97-AF65-F5344CB8AC3E}">
        <p14:creationId xmlns:p14="http://schemas.microsoft.com/office/powerpoint/2010/main" val="4139102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B1DA050-F57C-447B-B2FA-527B2DBB2736}" type="slidenum">
              <a:t>‹N›</a:t>
            </a:fld>
            <a:endParaRPr lang="it-IT"/>
          </a:p>
        </p:txBody>
      </p:sp>
    </p:spTree>
    <p:extLst>
      <p:ext uri="{BB962C8B-B14F-4D97-AF65-F5344CB8AC3E}">
        <p14:creationId xmlns:p14="http://schemas.microsoft.com/office/powerpoint/2010/main" val="169725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1C2F5E4-8125-4FC9-8BAA-ACCFC48DC6AA}" type="slidenum">
              <a:t>‹N›</a:t>
            </a:fld>
            <a:endParaRPr lang="it-IT"/>
          </a:p>
        </p:txBody>
      </p:sp>
    </p:spTree>
    <p:extLst>
      <p:ext uri="{BB962C8B-B14F-4D97-AF65-F5344CB8AC3E}">
        <p14:creationId xmlns:p14="http://schemas.microsoft.com/office/powerpoint/2010/main" val="27018434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9907CB9-4841-4CD3-BD20-A61A6854714C}" type="slidenum">
              <a:t>‹N›</a:t>
            </a:fld>
            <a:endParaRPr lang="it-IT"/>
          </a:p>
        </p:txBody>
      </p:sp>
    </p:spTree>
    <p:extLst>
      <p:ext uri="{BB962C8B-B14F-4D97-AF65-F5344CB8AC3E}">
        <p14:creationId xmlns:p14="http://schemas.microsoft.com/office/powerpoint/2010/main" val="1039764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645654-007E-4D33-9A3B-79FF2592DAF7}" type="slidenum">
              <a:t>‹N›</a:t>
            </a:fld>
            <a:endParaRPr lang="it-IT"/>
          </a:p>
        </p:txBody>
      </p:sp>
    </p:spTree>
    <p:extLst>
      <p:ext uri="{BB962C8B-B14F-4D97-AF65-F5344CB8AC3E}">
        <p14:creationId xmlns:p14="http://schemas.microsoft.com/office/powerpoint/2010/main" val="16365866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1C901DA-2077-4924-A8FF-BA4740B2526B}" type="slidenum">
              <a:t>‹N›</a:t>
            </a:fld>
            <a:endParaRPr lang="it-IT"/>
          </a:p>
        </p:txBody>
      </p:sp>
    </p:spTree>
    <p:extLst>
      <p:ext uri="{BB962C8B-B14F-4D97-AF65-F5344CB8AC3E}">
        <p14:creationId xmlns:p14="http://schemas.microsoft.com/office/powerpoint/2010/main" val="38643094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180657A-546E-46CA-9588-33EAA7DDCDA7}" type="slidenum">
              <a:t>‹N›</a:t>
            </a:fld>
            <a:endParaRPr lang="it-IT"/>
          </a:p>
        </p:txBody>
      </p:sp>
    </p:spTree>
    <p:extLst>
      <p:ext uri="{BB962C8B-B14F-4D97-AF65-F5344CB8AC3E}">
        <p14:creationId xmlns:p14="http://schemas.microsoft.com/office/powerpoint/2010/main" val="3981317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E0FC97-96C9-45F4-B80D-D16B13628F09}" type="slidenum">
              <a:t>‹N›</a:t>
            </a:fld>
            <a:endParaRPr lang="it-IT"/>
          </a:p>
        </p:txBody>
      </p:sp>
    </p:spTree>
    <p:extLst>
      <p:ext uri="{BB962C8B-B14F-4D97-AF65-F5344CB8AC3E}">
        <p14:creationId xmlns:p14="http://schemas.microsoft.com/office/powerpoint/2010/main" val="1091048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AD63E4-4C23-4BFC-B58E-D4283AFF3BFD}" type="slidenum">
              <a:t>‹N›</a:t>
            </a:fld>
            <a:endParaRPr lang="it-IT"/>
          </a:p>
        </p:txBody>
      </p:sp>
    </p:spTree>
    <p:extLst>
      <p:ext uri="{BB962C8B-B14F-4D97-AF65-F5344CB8AC3E}">
        <p14:creationId xmlns:p14="http://schemas.microsoft.com/office/powerpoint/2010/main" val="3912986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3C0B671-C8D5-4B4B-8C4E-926BAFBE6D84}" type="slidenum">
              <a:t>‹N›</a:t>
            </a:fld>
            <a:endParaRPr lang="it-IT"/>
          </a:p>
        </p:txBody>
      </p:sp>
    </p:spTree>
    <p:extLst>
      <p:ext uri="{BB962C8B-B14F-4D97-AF65-F5344CB8AC3E}">
        <p14:creationId xmlns:p14="http://schemas.microsoft.com/office/powerpoint/2010/main" val="41938752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2EE67FB-11B7-428B-8B79-EF4491D3EC9E}" type="slidenum">
              <a:t>‹N›</a:t>
            </a:fld>
            <a:endParaRPr lang="it-IT"/>
          </a:p>
        </p:txBody>
      </p:sp>
    </p:spTree>
    <p:extLst>
      <p:ext uri="{BB962C8B-B14F-4D97-AF65-F5344CB8AC3E}">
        <p14:creationId xmlns:p14="http://schemas.microsoft.com/office/powerpoint/2010/main" val="4238506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5B7552B-5B44-44BF-99D1-CE78192ED00D}" type="slidenum">
              <a:t>‹N›</a:t>
            </a:fld>
            <a:endParaRPr lang="it-IT"/>
          </a:p>
        </p:txBody>
      </p:sp>
    </p:spTree>
    <p:extLst>
      <p:ext uri="{BB962C8B-B14F-4D97-AF65-F5344CB8AC3E}">
        <p14:creationId xmlns:p14="http://schemas.microsoft.com/office/powerpoint/2010/main" val="27632064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E51EF2-D758-463C-8F22-4942B892A939}" type="slidenum">
              <a:t>‹N›</a:t>
            </a:fld>
            <a:endParaRPr lang="it-IT"/>
          </a:p>
        </p:txBody>
      </p:sp>
    </p:spTree>
    <p:extLst>
      <p:ext uri="{BB962C8B-B14F-4D97-AF65-F5344CB8AC3E}">
        <p14:creationId xmlns:p14="http://schemas.microsoft.com/office/powerpoint/2010/main" val="1231034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8C9B08C1-CBE6-4EE1-8BAD-892759787144}" type="slidenum">
              <a:t>‹N›</a:t>
            </a:fld>
            <a:endParaRPr lang="it-IT"/>
          </a:p>
        </p:txBody>
      </p:sp>
    </p:spTree>
    <p:extLst>
      <p:ext uri="{BB962C8B-B14F-4D97-AF65-F5344CB8AC3E}">
        <p14:creationId xmlns:p14="http://schemas.microsoft.com/office/powerpoint/2010/main" val="3875726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79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47E2D8D-F0E4-4183-B5FB-F69C286A7618}" type="slidenum">
              <a:t>‹N›</a:t>
            </a:fld>
            <a:endParaRPr lang="it-IT"/>
          </a:p>
        </p:txBody>
      </p:sp>
    </p:spTree>
    <p:extLst>
      <p:ext uri="{BB962C8B-B14F-4D97-AF65-F5344CB8AC3E}">
        <p14:creationId xmlns:p14="http://schemas.microsoft.com/office/powerpoint/2010/main" val="4277310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22573B9-FDD0-49F1-B6BD-E9368886507B}" type="slidenum">
              <a:t>‹N›</a:t>
            </a:fld>
            <a:endParaRPr lang="it-IT"/>
          </a:p>
        </p:txBody>
      </p:sp>
    </p:spTree>
    <p:extLst>
      <p:ext uri="{BB962C8B-B14F-4D97-AF65-F5344CB8AC3E}">
        <p14:creationId xmlns:p14="http://schemas.microsoft.com/office/powerpoint/2010/main" val="1247706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1207E8A-CD9B-48FD-B432-318AE7265DE5}" type="slidenum">
              <a:t>‹N›</a:t>
            </a:fld>
            <a:endParaRPr lang="it-IT"/>
          </a:p>
        </p:txBody>
      </p:sp>
    </p:spTree>
    <p:extLst>
      <p:ext uri="{BB962C8B-B14F-4D97-AF65-F5344CB8AC3E}">
        <p14:creationId xmlns:p14="http://schemas.microsoft.com/office/powerpoint/2010/main" val="658689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B40C7136-47B9-41D8-B7FA-5FE35234D757}" type="slidenum">
              <a:t>‹N›</a:t>
            </a:fld>
            <a:endParaRPr lang="it-IT"/>
          </a:p>
        </p:txBody>
      </p:sp>
    </p:spTree>
    <p:extLst>
      <p:ext uri="{BB962C8B-B14F-4D97-AF65-F5344CB8AC3E}">
        <p14:creationId xmlns:p14="http://schemas.microsoft.com/office/powerpoint/2010/main" val="4089015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7E08550-D23D-427D-855C-77656CD2261A}" type="slidenum">
              <a:t>‹N›</a:t>
            </a:fld>
            <a:endParaRPr lang="it-IT"/>
          </a:p>
        </p:txBody>
      </p:sp>
    </p:spTree>
    <p:extLst>
      <p:ext uri="{BB962C8B-B14F-4D97-AF65-F5344CB8AC3E}">
        <p14:creationId xmlns:p14="http://schemas.microsoft.com/office/powerpoint/2010/main" val="38347198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460C267-FC9B-4F11-BA23-5FE8CFB590A2}" type="slidenum">
              <a:t>‹N›</a:t>
            </a:fld>
            <a:endParaRPr lang="it-IT"/>
          </a:p>
        </p:txBody>
      </p:sp>
    </p:spTree>
    <p:extLst>
      <p:ext uri="{BB962C8B-B14F-4D97-AF65-F5344CB8AC3E}">
        <p14:creationId xmlns:p14="http://schemas.microsoft.com/office/powerpoint/2010/main" val="201481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B108E14-DB34-4A39-8FAE-AD2E1BF890B0}" type="slidenum">
              <a:t>‹N›</a:t>
            </a:fld>
            <a:endParaRPr lang="it-IT"/>
          </a:p>
        </p:txBody>
      </p:sp>
    </p:spTree>
    <p:extLst>
      <p:ext uri="{BB962C8B-B14F-4D97-AF65-F5344CB8AC3E}">
        <p14:creationId xmlns:p14="http://schemas.microsoft.com/office/powerpoint/2010/main" val="5975363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E9D9871-B70C-4B16-954B-F61A7C5EA57E}" type="slidenum">
              <a:t>‹N›</a:t>
            </a:fld>
            <a:endParaRPr lang="it-IT"/>
          </a:p>
        </p:txBody>
      </p:sp>
    </p:spTree>
    <p:extLst>
      <p:ext uri="{BB962C8B-B14F-4D97-AF65-F5344CB8AC3E}">
        <p14:creationId xmlns:p14="http://schemas.microsoft.com/office/powerpoint/2010/main" val="2488642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2CE805-D1E7-4C14-89E7-2736B4A3D72E}" type="slidenum">
              <a:t>‹N›</a:t>
            </a:fld>
            <a:endParaRPr lang="it-IT"/>
          </a:p>
        </p:txBody>
      </p:sp>
    </p:spTree>
    <p:extLst>
      <p:ext uri="{BB962C8B-B14F-4D97-AF65-F5344CB8AC3E}">
        <p14:creationId xmlns:p14="http://schemas.microsoft.com/office/powerpoint/2010/main" val="3718255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29B56F1-3857-477F-BD7E-F2E1299ADD0A}" type="slidenum">
              <a:t>‹N›</a:t>
            </a:fld>
            <a:endParaRPr lang="it-IT"/>
          </a:p>
        </p:txBody>
      </p:sp>
    </p:spTree>
    <p:extLst>
      <p:ext uri="{BB962C8B-B14F-4D97-AF65-F5344CB8AC3E}">
        <p14:creationId xmlns:p14="http://schemas.microsoft.com/office/powerpoint/2010/main" val="30393125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E38534B-DB79-4D19-BFF7-57629019F939}" type="slidenum">
              <a:t>‹N›</a:t>
            </a:fld>
            <a:endParaRPr lang="it-IT"/>
          </a:p>
        </p:txBody>
      </p:sp>
    </p:spTree>
    <p:extLst>
      <p:ext uri="{BB962C8B-B14F-4D97-AF65-F5344CB8AC3E}">
        <p14:creationId xmlns:p14="http://schemas.microsoft.com/office/powerpoint/2010/main" val="4065448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CBDAC04-45CA-4ABA-9A2D-B78F5D76E88A}" type="slidenum">
              <a:t>‹N›</a:t>
            </a:fld>
            <a:endParaRPr lang="it-IT"/>
          </a:p>
        </p:txBody>
      </p:sp>
    </p:spTree>
    <p:extLst>
      <p:ext uri="{BB962C8B-B14F-4D97-AF65-F5344CB8AC3E}">
        <p14:creationId xmlns:p14="http://schemas.microsoft.com/office/powerpoint/2010/main" val="3702000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0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8EFE8BF-E6BC-41E4-9BE4-E59B24010455}" type="slidenum">
              <a:t>‹N›</a:t>
            </a:fld>
            <a:endParaRPr lang="it-IT"/>
          </a:p>
        </p:txBody>
      </p:sp>
    </p:spTree>
    <p:extLst>
      <p:ext uri="{BB962C8B-B14F-4D97-AF65-F5344CB8AC3E}">
        <p14:creationId xmlns:p14="http://schemas.microsoft.com/office/powerpoint/2010/main" val="2155105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1C6EA04-4085-46FB-984E-0EC8AEF55527}" type="slidenum">
              <a:t>‹N›</a:t>
            </a:fld>
            <a:endParaRPr lang="it-IT"/>
          </a:p>
        </p:txBody>
      </p:sp>
    </p:spTree>
    <p:extLst>
      <p:ext uri="{BB962C8B-B14F-4D97-AF65-F5344CB8AC3E}">
        <p14:creationId xmlns:p14="http://schemas.microsoft.com/office/powerpoint/2010/main" val="744515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AD8A268-3C0A-4B1E-813D-C5E566E617A8}" type="slidenum">
              <a:t>‹N›</a:t>
            </a:fld>
            <a:endParaRPr lang="it-IT"/>
          </a:p>
        </p:txBody>
      </p:sp>
    </p:spTree>
    <p:extLst>
      <p:ext uri="{BB962C8B-B14F-4D97-AF65-F5344CB8AC3E}">
        <p14:creationId xmlns:p14="http://schemas.microsoft.com/office/powerpoint/2010/main" val="2329594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8DEAD46-2EE2-4735-8191-44805732BB19}" type="slidenum">
              <a:t>‹N›</a:t>
            </a:fld>
            <a:endParaRPr lang="it-IT"/>
          </a:p>
        </p:txBody>
      </p:sp>
    </p:spTree>
    <p:extLst>
      <p:ext uri="{BB962C8B-B14F-4D97-AF65-F5344CB8AC3E}">
        <p14:creationId xmlns:p14="http://schemas.microsoft.com/office/powerpoint/2010/main" val="2557146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FC26DFB-87E5-4E54-80C6-01D90A9BA783}" type="slidenum">
              <a:t>‹N›</a:t>
            </a:fld>
            <a:endParaRPr lang="it-IT"/>
          </a:p>
        </p:txBody>
      </p:sp>
    </p:spTree>
    <p:extLst>
      <p:ext uri="{BB962C8B-B14F-4D97-AF65-F5344CB8AC3E}">
        <p14:creationId xmlns:p14="http://schemas.microsoft.com/office/powerpoint/2010/main" val="3381873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AE4262E-9520-4C19-8DC5-A8DAC19C7E3F}" type="slidenum">
              <a:t>‹N›</a:t>
            </a:fld>
            <a:endParaRPr lang="it-IT"/>
          </a:p>
        </p:txBody>
      </p:sp>
    </p:spTree>
    <p:extLst>
      <p:ext uri="{BB962C8B-B14F-4D97-AF65-F5344CB8AC3E}">
        <p14:creationId xmlns:p14="http://schemas.microsoft.com/office/powerpoint/2010/main" val="1196357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B14D003-48BD-4BAB-BFB5-D1146A869405}" type="slidenum">
              <a:t>‹N›</a:t>
            </a:fld>
            <a:endParaRPr lang="it-IT"/>
          </a:p>
        </p:txBody>
      </p:sp>
    </p:spTree>
    <p:extLst>
      <p:ext uri="{BB962C8B-B14F-4D97-AF65-F5344CB8AC3E}">
        <p14:creationId xmlns:p14="http://schemas.microsoft.com/office/powerpoint/2010/main" val="6820510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B804F01-0921-435E-80F1-70B40045FB0F}" type="slidenum">
              <a:t>‹N›</a:t>
            </a:fld>
            <a:endParaRPr lang="it-IT"/>
          </a:p>
        </p:txBody>
      </p:sp>
    </p:spTree>
    <p:extLst>
      <p:ext uri="{BB962C8B-B14F-4D97-AF65-F5344CB8AC3E}">
        <p14:creationId xmlns:p14="http://schemas.microsoft.com/office/powerpoint/2010/main" val="28134047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1D3305-59A8-4949-9CC3-3EB274B66052}" type="slidenum">
              <a:t>‹N›</a:t>
            </a:fld>
            <a:endParaRPr lang="it-IT"/>
          </a:p>
        </p:txBody>
      </p:sp>
    </p:spTree>
    <p:extLst>
      <p:ext uri="{BB962C8B-B14F-4D97-AF65-F5344CB8AC3E}">
        <p14:creationId xmlns:p14="http://schemas.microsoft.com/office/powerpoint/2010/main" val="382430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FAAA990-0F1D-40E6-B7AE-789AA2359867}" type="slidenum">
              <a:t>‹N›</a:t>
            </a:fld>
            <a:endParaRPr lang="it-IT"/>
          </a:p>
        </p:txBody>
      </p:sp>
    </p:spTree>
    <p:extLst>
      <p:ext uri="{BB962C8B-B14F-4D97-AF65-F5344CB8AC3E}">
        <p14:creationId xmlns:p14="http://schemas.microsoft.com/office/powerpoint/2010/main" val="54940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BB2F12D-2568-4520-BD3A-066A5F0B2511}" type="slidenum">
              <a:t>‹N›</a:t>
            </a:fld>
            <a:endParaRPr lang="it-IT"/>
          </a:p>
        </p:txBody>
      </p:sp>
    </p:spTree>
    <p:extLst>
      <p:ext uri="{BB962C8B-B14F-4D97-AF65-F5344CB8AC3E}">
        <p14:creationId xmlns:p14="http://schemas.microsoft.com/office/powerpoint/2010/main" val="3989607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1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75013C6-93DF-41F7-B49B-F3C984A74CC3}" type="slidenum">
              <a:t>‹N›</a:t>
            </a:fld>
            <a:endParaRPr lang="it-IT"/>
          </a:p>
        </p:txBody>
      </p:sp>
    </p:spTree>
    <p:extLst>
      <p:ext uri="{BB962C8B-B14F-4D97-AF65-F5344CB8AC3E}">
        <p14:creationId xmlns:p14="http://schemas.microsoft.com/office/powerpoint/2010/main" val="4197136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F1DCA06-7D0E-4BC8-BC69-F7D32FA4F76A}" type="slidenum">
              <a:t>‹N›</a:t>
            </a:fld>
            <a:endParaRPr lang="it-IT"/>
          </a:p>
        </p:txBody>
      </p:sp>
    </p:spTree>
    <p:extLst>
      <p:ext uri="{BB962C8B-B14F-4D97-AF65-F5344CB8AC3E}">
        <p14:creationId xmlns:p14="http://schemas.microsoft.com/office/powerpoint/2010/main" val="378209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22AB679-5A57-4D4D-B1D6-E1B03A9EFFDD}" type="slidenum">
              <a:t>‹N›</a:t>
            </a:fld>
            <a:endParaRPr lang="it-IT"/>
          </a:p>
        </p:txBody>
      </p:sp>
    </p:spTree>
    <p:extLst>
      <p:ext uri="{BB962C8B-B14F-4D97-AF65-F5344CB8AC3E}">
        <p14:creationId xmlns:p14="http://schemas.microsoft.com/office/powerpoint/2010/main" val="2963051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2FED4D1-1B93-44BB-A5F6-2AD61816345F}" type="slidenum">
              <a:t>‹N›</a:t>
            </a:fld>
            <a:endParaRPr lang="it-IT"/>
          </a:p>
        </p:txBody>
      </p:sp>
    </p:spTree>
    <p:extLst>
      <p:ext uri="{BB962C8B-B14F-4D97-AF65-F5344CB8AC3E}">
        <p14:creationId xmlns:p14="http://schemas.microsoft.com/office/powerpoint/2010/main" val="2973155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66FE982-42FB-4DB5-A91E-C09C472C129A}" type="slidenum">
              <a:t>‹N›</a:t>
            </a:fld>
            <a:endParaRPr lang="it-IT"/>
          </a:p>
        </p:txBody>
      </p:sp>
    </p:spTree>
    <p:extLst>
      <p:ext uri="{BB962C8B-B14F-4D97-AF65-F5344CB8AC3E}">
        <p14:creationId xmlns:p14="http://schemas.microsoft.com/office/powerpoint/2010/main" val="2169545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53E898D-6B85-4401-BEC1-8FCBFAA524CB}" type="slidenum">
              <a:t>‹N›</a:t>
            </a:fld>
            <a:endParaRPr lang="it-IT"/>
          </a:p>
        </p:txBody>
      </p:sp>
    </p:spTree>
    <p:extLst>
      <p:ext uri="{BB962C8B-B14F-4D97-AF65-F5344CB8AC3E}">
        <p14:creationId xmlns:p14="http://schemas.microsoft.com/office/powerpoint/2010/main" val="5670974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164A3D6-616A-4DAA-A683-58BE92ABEB1A}" type="slidenum">
              <a:t>‹N›</a:t>
            </a:fld>
            <a:endParaRPr lang="it-IT"/>
          </a:p>
        </p:txBody>
      </p:sp>
    </p:spTree>
    <p:extLst>
      <p:ext uri="{BB962C8B-B14F-4D97-AF65-F5344CB8AC3E}">
        <p14:creationId xmlns:p14="http://schemas.microsoft.com/office/powerpoint/2010/main" val="3581364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906D12-D71E-4521-85B9-C00FDF986ED4}" type="slidenum">
              <a:t>‹N›</a:t>
            </a:fld>
            <a:endParaRPr lang="it-IT"/>
          </a:p>
        </p:txBody>
      </p:sp>
    </p:spTree>
    <p:extLst>
      <p:ext uri="{BB962C8B-B14F-4D97-AF65-F5344CB8AC3E}">
        <p14:creationId xmlns:p14="http://schemas.microsoft.com/office/powerpoint/2010/main" val="32879468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510E67-D082-4010-9429-E6B8CEA4E4BA}" type="slidenum">
              <a:t>‹N›</a:t>
            </a:fld>
            <a:endParaRPr lang="it-IT"/>
          </a:p>
        </p:txBody>
      </p:sp>
    </p:spTree>
    <p:extLst>
      <p:ext uri="{BB962C8B-B14F-4D97-AF65-F5344CB8AC3E}">
        <p14:creationId xmlns:p14="http://schemas.microsoft.com/office/powerpoint/2010/main" val="10984205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0766797-0A1E-45F0-9938-88454D5F6A0A}" type="slidenum">
              <a:t>‹N›</a:t>
            </a:fld>
            <a:endParaRPr lang="it-IT"/>
          </a:p>
        </p:txBody>
      </p:sp>
    </p:spTree>
    <p:extLst>
      <p:ext uri="{BB962C8B-B14F-4D97-AF65-F5344CB8AC3E}">
        <p14:creationId xmlns:p14="http://schemas.microsoft.com/office/powerpoint/2010/main" val="35315821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7397770-FFC5-4855-AA02-E8EDFBC703F1}" type="slidenum">
              <a:t>‹N›</a:t>
            </a:fld>
            <a:endParaRPr lang="it-IT"/>
          </a:p>
        </p:txBody>
      </p:sp>
    </p:spTree>
    <p:extLst>
      <p:ext uri="{BB962C8B-B14F-4D97-AF65-F5344CB8AC3E}">
        <p14:creationId xmlns:p14="http://schemas.microsoft.com/office/powerpoint/2010/main" val="1490311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2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955D97D-A35E-4455-B964-B4DEE5045E7D}" type="slidenum">
              <a:t>‹N›</a:t>
            </a:fld>
            <a:endParaRPr lang="it-IT"/>
          </a:p>
        </p:txBody>
      </p:sp>
    </p:spTree>
    <p:extLst>
      <p:ext uri="{BB962C8B-B14F-4D97-AF65-F5344CB8AC3E}">
        <p14:creationId xmlns:p14="http://schemas.microsoft.com/office/powerpoint/2010/main" val="3290084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B866711-6C74-42A2-8193-5DF61B9A39D4}" type="slidenum">
              <a:t>‹N›</a:t>
            </a:fld>
            <a:endParaRPr lang="it-IT"/>
          </a:p>
        </p:txBody>
      </p:sp>
    </p:spTree>
    <p:extLst>
      <p:ext uri="{BB962C8B-B14F-4D97-AF65-F5344CB8AC3E}">
        <p14:creationId xmlns:p14="http://schemas.microsoft.com/office/powerpoint/2010/main" val="16476109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B19621-1C0A-4727-9B98-9CFB4A91D9E8}" type="slidenum">
              <a:t>‹N›</a:t>
            </a:fld>
            <a:endParaRPr lang="it-IT"/>
          </a:p>
        </p:txBody>
      </p:sp>
    </p:spTree>
    <p:extLst>
      <p:ext uri="{BB962C8B-B14F-4D97-AF65-F5344CB8AC3E}">
        <p14:creationId xmlns:p14="http://schemas.microsoft.com/office/powerpoint/2010/main" val="41174765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5ED0781-71F2-4E4E-8F9D-3FE51E86BB34}" type="slidenum">
              <a:t>‹N›</a:t>
            </a:fld>
            <a:endParaRPr lang="it-IT"/>
          </a:p>
        </p:txBody>
      </p:sp>
    </p:spTree>
    <p:extLst>
      <p:ext uri="{BB962C8B-B14F-4D97-AF65-F5344CB8AC3E}">
        <p14:creationId xmlns:p14="http://schemas.microsoft.com/office/powerpoint/2010/main" val="5837167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6B0ABB6-C3EF-4D43-AADA-7E0A3BE6840B}" type="slidenum">
              <a:t>‹N›</a:t>
            </a:fld>
            <a:endParaRPr lang="it-IT"/>
          </a:p>
        </p:txBody>
      </p:sp>
    </p:spTree>
    <p:extLst>
      <p:ext uri="{BB962C8B-B14F-4D97-AF65-F5344CB8AC3E}">
        <p14:creationId xmlns:p14="http://schemas.microsoft.com/office/powerpoint/2010/main" val="8162967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8C7A42E-E38A-4D40-99D1-27AF4109E139}" type="slidenum">
              <a:t>‹N›</a:t>
            </a:fld>
            <a:endParaRPr lang="it-IT"/>
          </a:p>
        </p:txBody>
      </p:sp>
    </p:spTree>
    <p:extLst>
      <p:ext uri="{BB962C8B-B14F-4D97-AF65-F5344CB8AC3E}">
        <p14:creationId xmlns:p14="http://schemas.microsoft.com/office/powerpoint/2010/main" val="1696248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83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92FDFC-730A-4821-B743-86B0208BE8C2}" type="slidenum">
              <a:t>‹N›</a:t>
            </a:fld>
            <a:endParaRPr lang="it-IT"/>
          </a:p>
        </p:txBody>
      </p:sp>
    </p:spTree>
    <p:extLst>
      <p:ext uri="{BB962C8B-B14F-4D97-AF65-F5344CB8AC3E}">
        <p14:creationId xmlns:p14="http://schemas.microsoft.com/office/powerpoint/2010/main" val="1841210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45532CC-1F9A-4656-BE6B-A8F9790A1494}" type="slidenum">
              <a:t>‹N›</a:t>
            </a:fld>
            <a:endParaRPr lang="it-IT"/>
          </a:p>
        </p:txBody>
      </p:sp>
    </p:spTree>
    <p:extLst>
      <p:ext uri="{BB962C8B-B14F-4D97-AF65-F5344CB8AC3E}">
        <p14:creationId xmlns:p14="http://schemas.microsoft.com/office/powerpoint/2010/main" val="2366096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232091E-F971-4E3F-939E-DCFE0E406104}" type="slidenum">
              <a:t>‹N›</a:t>
            </a:fld>
            <a:endParaRPr lang="it-IT"/>
          </a:p>
        </p:txBody>
      </p:sp>
    </p:spTree>
    <p:extLst>
      <p:ext uri="{BB962C8B-B14F-4D97-AF65-F5344CB8AC3E}">
        <p14:creationId xmlns:p14="http://schemas.microsoft.com/office/powerpoint/2010/main" val="28239456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893D78B-9AF9-42B2-ABEE-7C7C6CD25AF9}" type="slidenum">
              <a:t>‹N›</a:t>
            </a:fld>
            <a:endParaRPr lang="it-IT"/>
          </a:p>
        </p:txBody>
      </p:sp>
    </p:spTree>
    <p:extLst>
      <p:ext uri="{BB962C8B-B14F-4D97-AF65-F5344CB8AC3E}">
        <p14:creationId xmlns:p14="http://schemas.microsoft.com/office/powerpoint/2010/main" val="33251217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DAE424-FD16-4CAB-B715-7EC59631FD97}" type="slidenum">
              <a:t>‹N›</a:t>
            </a:fld>
            <a:endParaRPr lang="it-IT"/>
          </a:p>
        </p:txBody>
      </p:sp>
    </p:spTree>
    <p:extLst>
      <p:ext uri="{BB962C8B-B14F-4D97-AF65-F5344CB8AC3E}">
        <p14:creationId xmlns:p14="http://schemas.microsoft.com/office/powerpoint/2010/main" val="2393540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3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82CFF0A-F065-4E12-9FB5-8E3118091E26}" type="slidenum">
              <a:t>‹N›</a:t>
            </a:fld>
            <a:endParaRPr lang="it-IT"/>
          </a:p>
        </p:txBody>
      </p:sp>
    </p:spTree>
    <p:extLst>
      <p:ext uri="{BB962C8B-B14F-4D97-AF65-F5344CB8AC3E}">
        <p14:creationId xmlns:p14="http://schemas.microsoft.com/office/powerpoint/2010/main" val="2361724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C0ABC88-5DED-4261-AAD9-75C27B581A29}" type="slidenum">
              <a:t>‹N›</a:t>
            </a:fld>
            <a:endParaRPr lang="it-IT"/>
          </a:p>
        </p:txBody>
      </p:sp>
    </p:spTree>
    <p:extLst>
      <p:ext uri="{BB962C8B-B14F-4D97-AF65-F5344CB8AC3E}">
        <p14:creationId xmlns:p14="http://schemas.microsoft.com/office/powerpoint/2010/main" val="3269193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AF6F4EB-AB39-42F2-8416-0727BCB79A36}" type="slidenum">
              <a:t>‹N›</a:t>
            </a:fld>
            <a:endParaRPr lang="it-IT"/>
          </a:p>
        </p:txBody>
      </p:sp>
    </p:spTree>
    <p:extLst>
      <p:ext uri="{BB962C8B-B14F-4D97-AF65-F5344CB8AC3E}">
        <p14:creationId xmlns:p14="http://schemas.microsoft.com/office/powerpoint/2010/main" val="2761525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6FD2900-17D5-4931-B169-147607F24D50}" type="slidenum">
              <a:t>‹N›</a:t>
            </a:fld>
            <a:endParaRPr lang="it-IT"/>
          </a:p>
        </p:txBody>
      </p:sp>
    </p:spTree>
    <p:extLst>
      <p:ext uri="{BB962C8B-B14F-4D97-AF65-F5344CB8AC3E}">
        <p14:creationId xmlns:p14="http://schemas.microsoft.com/office/powerpoint/2010/main" val="1382584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A792E62-778D-48B0-85DD-1F3E50B05F19}" type="slidenum">
              <a:t>‹N›</a:t>
            </a:fld>
            <a:endParaRPr lang="it-IT"/>
          </a:p>
        </p:txBody>
      </p:sp>
    </p:spTree>
    <p:extLst>
      <p:ext uri="{BB962C8B-B14F-4D97-AF65-F5344CB8AC3E}">
        <p14:creationId xmlns:p14="http://schemas.microsoft.com/office/powerpoint/2010/main" val="16398797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8D7FC7F-ADAB-4FAB-9133-FC94BB4A8A05}" type="slidenum">
              <a:t>‹N›</a:t>
            </a:fld>
            <a:endParaRPr lang="it-IT"/>
          </a:p>
        </p:txBody>
      </p:sp>
    </p:spTree>
    <p:extLst>
      <p:ext uri="{BB962C8B-B14F-4D97-AF65-F5344CB8AC3E}">
        <p14:creationId xmlns:p14="http://schemas.microsoft.com/office/powerpoint/2010/main" val="39271706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141AA61-69E6-48C6-A20C-75796D154366}" type="slidenum">
              <a:t>‹N›</a:t>
            </a:fld>
            <a:endParaRPr lang="it-IT"/>
          </a:p>
        </p:txBody>
      </p:sp>
    </p:spTree>
    <p:extLst>
      <p:ext uri="{BB962C8B-B14F-4D97-AF65-F5344CB8AC3E}">
        <p14:creationId xmlns:p14="http://schemas.microsoft.com/office/powerpoint/2010/main" val="4063755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DE5EF8-0062-47D8-A17A-B4D9D45177EE}" type="slidenum">
              <a:t>‹N›</a:t>
            </a:fld>
            <a:endParaRPr lang="it-IT"/>
          </a:p>
        </p:txBody>
      </p:sp>
    </p:spTree>
    <p:extLst>
      <p:ext uri="{BB962C8B-B14F-4D97-AF65-F5344CB8AC3E}">
        <p14:creationId xmlns:p14="http://schemas.microsoft.com/office/powerpoint/2010/main" val="346224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2EF2FF6-E323-43BB-A553-EBA1E060E20D}" type="slidenum">
              <a:t>‹N›</a:t>
            </a:fld>
            <a:endParaRPr lang="it-IT"/>
          </a:p>
        </p:txBody>
      </p:sp>
    </p:spTree>
    <p:extLst>
      <p:ext uri="{BB962C8B-B14F-4D97-AF65-F5344CB8AC3E}">
        <p14:creationId xmlns:p14="http://schemas.microsoft.com/office/powerpoint/2010/main" val="1635764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41DC077-0ED9-4AD1-AE0B-BC9B8BE2A186}" type="slidenum">
              <a:t>‹N›</a:t>
            </a:fld>
            <a:endParaRPr lang="it-IT"/>
          </a:p>
        </p:txBody>
      </p:sp>
    </p:spTree>
    <p:extLst>
      <p:ext uri="{BB962C8B-B14F-4D97-AF65-F5344CB8AC3E}">
        <p14:creationId xmlns:p14="http://schemas.microsoft.com/office/powerpoint/2010/main" val="2951394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40A3DFB-DDA8-4CAC-A24A-50AEF9ACFE8C}" type="slidenum">
              <a:t>‹N›</a:t>
            </a:fld>
            <a:endParaRPr lang="it-IT"/>
          </a:p>
        </p:txBody>
      </p:sp>
    </p:spTree>
    <p:extLst>
      <p:ext uri="{BB962C8B-B14F-4D97-AF65-F5344CB8AC3E}">
        <p14:creationId xmlns:p14="http://schemas.microsoft.com/office/powerpoint/2010/main" val="2478000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4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530B5DE-4893-46EE-A8E1-D10FF4CF2420}" type="slidenum">
              <a:t>‹N›</a:t>
            </a:fld>
            <a:endParaRPr lang="it-IT"/>
          </a:p>
        </p:txBody>
      </p:sp>
    </p:spTree>
    <p:extLst>
      <p:ext uri="{BB962C8B-B14F-4D97-AF65-F5344CB8AC3E}">
        <p14:creationId xmlns:p14="http://schemas.microsoft.com/office/powerpoint/2010/main" val="2852832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AA02AA8-D51A-44A2-8ED8-B3371F10CDEB}" type="slidenum">
              <a:t>‹N›</a:t>
            </a:fld>
            <a:endParaRPr lang="it-IT"/>
          </a:p>
        </p:txBody>
      </p:sp>
    </p:spTree>
    <p:extLst>
      <p:ext uri="{BB962C8B-B14F-4D97-AF65-F5344CB8AC3E}">
        <p14:creationId xmlns:p14="http://schemas.microsoft.com/office/powerpoint/2010/main" val="2700056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68B2CE-F326-4844-890B-4AD93F79F09D}" type="slidenum">
              <a:t>‹N›</a:t>
            </a:fld>
            <a:endParaRPr lang="it-IT"/>
          </a:p>
        </p:txBody>
      </p:sp>
    </p:spTree>
    <p:extLst>
      <p:ext uri="{BB962C8B-B14F-4D97-AF65-F5344CB8AC3E}">
        <p14:creationId xmlns:p14="http://schemas.microsoft.com/office/powerpoint/2010/main" val="1626938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8DEDC2-263D-448D-8812-0907D14ED086}" type="slidenum">
              <a:t>‹N›</a:t>
            </a:fld>
            <a:endParaRPr lang="it-IT"/>
          </a:p>
        </p:txBody>
      </p:sp>
    </p:spTree>
    <p:extLst>
      <p:ext uri="{BB962C8B-B14F-4D97-AF65-F5344CB8AC3E}">
        <p14:creationId xmlns:p14="http://schemas.microsoft.com/office/powerpoint/2010/main" val="1807588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353A15-1CB0-45A7-BE71-359AEE19AF56}" type="slidenum">
              <a:t>‹N›</a:t>
            </a:fld>
            <a:endParaRPr lang="it-IT"/>
          </a:p>
        </p:txBody>
      </p:sp>
    </p:spTree>
    <p:extLst>
      <p:ext uri="{BB962C8B-B14F-4D97-AF65-F5344CB8AC3E}">
        <p14:creationId xmlns:p14="http://schemas.microsoft.com/office/powerpoint/2010/main" val="1580049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0BCF6D9-04A7-4CB3-98B1-AA8EA2F48E31}" type="slidenum">
              <a:t>‹N›</a:t>
            </a:fld>
            <a:endParaRPr lang="it-IT"/>
          </a:p>
        </p:txBody>
      </p:sp>
    </p:spTree>
    <p:extLst>
      <p:ext uri="{BB962C8B-B14F-4D97-AF65-F5344CB8AC3E}">
        <p14:creationId xmlns:p14="http://schemas.microsoft.com/office/powerpoint/2010/main" val="577783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8DAEE30-D02D-4D4E-BD35-09D9881F2FF8}" type="slidenum">
              <a:t>‹N›</a:t>
            </a:fld>
            <a:endParaRPr lang="it-IT"/>
          </a:p>
        </p:txBody>
      </p:sp>
    </p:spTree>
    <p:extLst>
      <p:ext uri="{BB962C8B-B14F-4D97-AF65-F5344CB8AC3E}">
        <p14:creationId xmlns:p14="http://schemas.microsoft.com/office/powerpoint/2010/main" val="2367482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F7655A5-89F4-4A27-8B74-F48E637814C8}" type="slidenum">
              <a:t>‹N›</a:t>
            </a:fld>
            <a:endParaRPr lang="it-IT"/>
          </a:p>
        </p:txBody>
      </p:sp>
    </p:spTree>
    <p:extLst>
      <p:ext uri="{BB962C8B-B14F-4D97-AF65-F5344CB8AC3E}">
        <p14:creationId xmlns:p14="http://schemas.microsoft.com/office/powerpoint/2010/main" val="3914772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4ED9597-C9D3-4EFD-A61F-FC1510E43470}" type="slidenum">
              <a:t>‹N›</a:t>
            </a:fld>
            <a:endParaRPr lang="it-IT"/>
          </a:p>
        </p:txBody>
      </p:sp>
    </p:spTree>
    <p:extLst>
      <p:ext uri="{BB962C8B-B14F-4D97-AF65-F5344CB8AC3E}">
        <p14:creationId xmlns:p14="http://schemas.microsoft.com/office/powerpoint/2010/main" val="868388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4F0EB7E-1F1C-4E1F-9471-CAC76B836271}" type="slidenum">
              <a:t>‹N›</a:t>
            </a:fld>
            <a:endParaRPr lang="it-IT"/>
          </a:p>
        </p:txBody>
      </p:sp>
    </p:spTree>
    <p:extLst>
      <p:ext uri="{BB962C8B-B14F-4D97-AF65-F5344CB8AC3E}">
        <p14:creationId xmlns:p14="http://schemas.microsoft.com/office/powerpoint/2010/main" val="846809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5EED79-9651-4EFD-A2BF-8DACBEC7795C}" type="slidenum">
              <a:t>‹N›</a:t>
            </a:fld>
            <a:endParaRPr lang="it-IT"/>
          </a:p>
        </p:txBody>
      </p:sp>
    </p:spTree>
    <p:extLst>
      <p:ext uri="{BB962C8B-B14F-4D97-AF65-F5344CB8AC3E}">
        <p14:creationId xmlns:p14="http://schemas.microsoft.com/office/powerpoint/2010/main" val="3452201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5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806FBFF-7F69-46C3-A4B6-DEF77790584E}" type="slidenum">
              <a:t>‹N›</a:t>
            </a:fld>
            <a:endParaRPr lang="it-IT"/>
          </a:p>
        </p:txBody>
      </p:sp>
    </p:spTree>
    <p:extLst>
      <p:ext uri="{BB962C8B-B14F-4D97-AF65-F5344CB8AC3E}">
        <p14:creationId xmlns:p14="http://schemas.microsoft.com/office/powerpoint/2010/main" val="2834569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815FBA-6BB9-4993-9530-21B56A649241}" type="slidenum">
              <a:t>‹N›</a:t>
            </a:fld>
            <a:endParaRPr lang="it-IT"/>
          </a:p>
        </p:txBody>
      </p:sp>
    </p:spTree>
    <p:extLst>
      <p:ext uri="{BB962C8B-B14F-4D97-AF65-F5344CB8AC3E}">
        <p14:creationId xmlns:p14="http://schemas.microsoft.com/office/powerpoint/2010/main" val="1527144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78FA52B-8D44-4003-A5C9-05ECC262195A}" type="slidenum">
              <a:t>‹N›</a:t>
            </a:fld>
            <a:endParaRPr lang="it-IT"/>
          </a:p>
        </p:txBody>
      </p:sp>
    </p:spTree>
    <p:extLst>
      <p:ext uri="{BB962C8B-B14F-4D97-AF65-F5344CB8AC3E}">
        <p14:creationId xmlns:p14="http://schemas.microsoft.com/office/powerpoint/2010/main" val="894030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6C9516-70FA-40EE-8ECF-3EEADC3661B4}" type="slidenum">
              <a:t>‹N›</a:t>
            </a:fld>
            <a:endParaRPr lang="it-IT"/>
          </a:p>
        </p:txBody>
      </p:sp>
    </p:spTree>
    <p:extLst>
      <p:ext uri="{BB962C8B-B14F-4D97-AF65-F5344CB8AC3E}">
        <p14:creationId xmlns:p14="http://schemas.microsoft.com/office/powerpoint/2010/main" val="642104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E8CA197-EA2C-4ADC-9673-03B0D1B94FF7}" type="slidenum">
              <a:t>‹N›</a:t>
            </a:fld>
            <a:endParaRPr lang="it-IT"/>
          </a:p>
        </p:txBody>
      </p:sp>
    </p:spTree>
    <p:extLst>
      <p:ext uri="{BB962C8B-B14F-4D97-AF65-F5344CB8AC3E}">
        <p14:creationId xmlns:p14="http://schemas.microsoft.com/office/powerpoint/2010/main" val="3605327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78998F0-7E76-43E3-9367-BE0F35C77B5D}" type="slidenum">
              <a:t>‹N›</a:t>
            </a:fld>
            <a:endParaRPr lang="it-IT"/>
          </a:p>
        </p:txBody>
      </p:sp>
    </p:spTree>
    <p:extLst>
      <p:ext uri="{BB962C8B-B14F-4D97-AF65-F5344CB8AC3E}">
        <p14:creationId xmlns:p14="http://schemas.microsoft.com/office/powerpoint/2010/main" val="35903041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3D997A7-807F-4158-99C3-94A8772AAD89}" type="slidenum">
              <a:t>‹N›</a:t>
            </a:fld>
            <a:endParaRPr lang="it-IT"/>
          </a:p>
        </p:txBody>
      </p:sp>
    </p:spTree>
    <p:extLst>
      <p:ext uri="{BB962C8B-B14F-4D97-AF65-F5344CB8AC3E}">
        <p14:creationId xmlns:p14="http://schemas.microsoft.com/office/powerpoint/2010/main" val="3955469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725B9E3-9822-4EAE-A27D-985A33D27347}" type="slidenum">
              <a:t>‹N›</a:t>
            </a:fld>
            <a:endParaRPr lang="it-IT"/>
          </a:p>
        </p:txBody>
      </p:sp>
    </p:spTree>
    <p:extLst>
      <p:ext uri="{BB962C8B-B14F-4D97-AF65-F5344CB8AC3E}">
        <p14:creationId xmlns:p14="http://schemas.microsoft.com/office/powerpoint/2010/main" val="5369860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686D55C-DB8C-45E6-B496-061DA5F5BAFC}" type="slidenum">
              <a:t>‹N›</a:t>
            </a:fld>
            <a:endParaRPr lang="it-IT"/>
          </a:p>
        </p:txBody>
      </p:sp>
    </p:spTree>
    <p:extLst>
      <p:ext uri="{BB962C8B-B14F-4D97-AF65-F5344CB8AC3E}">
        <p14:creationId xmlns:p14="http://schemas.microsoft.com/office/powerpoint/2010/main" val="132505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DBFABEC-FB79-4C44-9E94-5F7B5574E23C}" type="slidenum">
              <a:t>‹N›</a:t>
            </a:fld>
            <a:endParaRPr lang="it-IT"/>
          </a:p>
        </p:txBody>
      </p:sp>
    </p:spTree>
    <p:extLst>
      <p:ext uri="{BB962C8B-B14F-4D97-AF65-F5344CB8AC3E}">
        <p14:creationId xmlns:p14="http://schemas.microsoft.com/office/powerpoint/2010/main" val="13934971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8FE672-A7F4-44FF-93B4-6FE9CDDE4C12}" type="slidenum">
              <a:t>‹N›</a:t>
            </a:fld>
            <a:endParaRPr lang="it-IT"/>
          </a:p>
        </p:txBody>
      </p:sp>
    </p:spTree>
    <p:extLst>
      <p:ext uri="{BB962C8B-B14F-4D97-AF65-F5344CB8AC3E}">
        <p14:creationId xmlns:p14="http://schemas.microsoft.com/office/powerpoint/2010/main" val="21345924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2695F4-F8AF-4A8E-80DB-5EF842CCB5D2}" type="slidenum">
              <a:t>‹N›</a:t>
            </a:fld>
            <a:endParaRPr lang="it-IT"/>
          </a:p>
        </p:txBody>
      </p:sp>
    </p:spTree>
    <p:extLst>
      <p:ext uri="{BB962C8B-B14F-4D97-AF65-F5344CB8AC3E}">
        <p14:creationId xmlns:p14="http://schemas.microsoft.com/office/powerpoint/2010/main" val="981434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3EBDFA-6AE8-4037-90B2-9F62D7136BB1}" type="slidenum">
              <a:t>‹N›</a:t>
            </a:fld>
            <a:endParaRPr lang="it-IT"/>
          </a:p>
        </p:txBody>
      </p:sp>
    </p:spTree>
    <p:extLst>
      <p:ext uri="{BB962C8B-B14F-4D97-AF65-F5344CB8AC3E}">
        <p14:creationId xmlns:p14="http://schemas.microsoft.com/office/powerpoint/2010/main" val="2464815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FA0FC9A-5F12-4049-A30B-0B547E19365A}" type="slidenum">
              <a:t>‹N›</a:t>
            </a:fld>
            <a:endParaRPr lang="it-IT"/>
          </a:p>
        </p:txBody>
      </p:sp>
    </p:spTree>
    <p:extLst>
      <p:ext uri="{BB962C8B-B14F-4D97-AF65-F5344CB8AC3E}">
        <p14:creationId xmlns:p14="http://schemas.microsoft.com/office/powerpoint/2010/main" val="7604724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45D97D7-9306-4226-90D9-82B2F51C4A31}" type="slidenum">
              <a:t>‹N›</a:t>
            </a:fld>
            <a:endParaRPr lang="it-IT"/>
          </a:p>
        </p:txBody>
      </p:sp>
    </p:spTree>
    <p:extLst>
      <p:ext uri="{BB962C8B-B14F-4D97-AF65-F5344CB8AC3E}">
        <p14:creationId xmlns:p14="http://schemas.microsoft.com/office/powerpoint/2010/main" val="29485816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07BCC5F-4ABD-4E55-B0CA-4A5DCBC975E1}" type="slidenum">
              <a:t>‹N›</a:t>
            </a:fld>
            <a:endParaRPr lang="it-IT"/>
          </a:p>
        </p:txBody>
      </p:sp>
    </p:spTree>
    <p:extLst>
      <p:ext uri="{BB962C8B-B14F-4D97-AF65-F5344CB8AC3E}">
        <p14:creationId xmlns:p14="http://schemas.microsoft.com/office/powerpoint/2010/main" val="2392989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02A000-50CB-4502-9D68-81803D1BDF8B}" type="slidenum">
              <a:t>‹N›</a:t>
            </a:fld>
            <a:endParaRPr lang="it-IT"/>
          </a:p>
        </p:txBody>
      </p:sp>
    </p:spTree>
    <p:extLst>
      <p:ext uri="{BB962C8B-B14F-4D97-AF65-F5344CB8AC3E}">
        <p14:creationId xmlns:p14="http://schemas.microsoft.com/office/powerpoint/2010/main" val="1461115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FE3035B-770C-492D-BD1C-AAFC460BDCAE}" type="slidenum">
              <a:t>‹N›</a:t>
            </a:fld>
            <a:endParaRPr lang="it-IT"/>
          </a:p>
        </p:txBody>
      </p:sp>
    </p:spTree>
    <p:extLst>
      <p:ext uri="{BB962C8B-B14F-4D97-AF65-F5344CB8AC3E}">
        <p14:creationId xmlns:p14="http://schemas.microsoft.com/office/powerpoint/2010/main" val="2944819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006E190-EDF0-4037-BF82-462B2AC60DD6}" type="slidenum">
              <a:t>‹N›</a:t>
            </a:fld>
            <a:endParaRPr lang="it-IT"/>
          </a:p>
        </p:txBody>
      </p:sp>
    </p:spTree>
    <p:extLst>
      <p:ext uri="{BB962C8B-B14F-4D97-AF65-F5344CB8AC3E}">
        <p14:creationId xmlns:p14="http://schemas.microsoft.com/office/powerpoint/2010/main" val="22176547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68FE35D-ECAF-41FD-8ACD-71B797C7433B}" type="slidenum">
              <a:t>‹N›</a:t>
            </a:fld>
            <a:endParaRPr lang="it-IT"/>
          </a:p>
        </p:txBody>
      </p:sp>
    </p:spTree>
    <p:extLst>
      <p:ext uri="{BB962C8B-B14F-4D97-AF65-F5344CB8AC3E}">
        <p14:creationId xmlns:p14="http://schemas.microsoft.com/office/powerpoint/2010/main" val="2447334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D169A98-EB14-4E11-829A-D708F8D2F2B2}" type="slidenum">
              <a:t>‹N›</a:t>
            </a:fld>
            <a:endParaRPr lang="it-IT"/>
          </a:p>
        </p:txBody>
      </p:sp>
    </p:spTree>
    <p:extLst>
      <p:ext uri="{BB962C8B-B14F-4D97-AF65-F5344CB8AC3E}">
        <p14:creationId xmlns:p14="http://schemas.microsoft.com/office/powerpoint/2010/main" val="2459662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45B6B0-62B2-4CB8-B898-4BE8EE8B02F1}" type="slidenum">
              <a:t>‹N›</a:t>
            </a:fld>
            <a:endParaRPr lang="it-IT"/>
          </a:p>
        </p:txBody>
      </p:sp>
    </p:spTree>
    <p:extLst>
      <p:ext uri="{BB962C8B-B14F-4D97-AF65-F5344CB8AC3E}">
        <p14:creationId xmlns:p14="http://schemas.microsoft.com/office/powerpoint/2010/main" val="2401561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7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6E75DB7-412D-4D56-95FE-1AF7177995DD}" type="slidenum">
              <a:t>‹N›</a:t>
            </a:fld>
            <a:endParaRPr lang="it-IT"/>
          </a:p>
        </p:txBody>
      </p:sp>
    </p:spTree>
    <p:extLst>
      <p:ext uri="{BB962C8B-B14F-4D97-AF65-F5344CB8AC3E}">
        <p14:creationId xmlns:p14="http://schemas.microsoft.com/office/powerpoint/2010/main" val="2346071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E06685C-7D9F-4C3E-B9AE-4FE1EDF8A192}" type="slidenum">
              <a:t>‹N›</a:t>
            </a:fld>
            <a:endParaRPr lang="it-IT"/>
          </a:p>
        </p:txBody>
      </p:sp>
    </p:spTree>
    <p:extLst>
      <p:ext uri="{BB962C8B-B14F-4D97-AF65-F5344CB8AC3E}">
        <p14:creationId xmlns:p14="http://schemas.microsoft.com/office/powerpoint/2010/main" val="2142485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57B08C-C5B6-4736-948C-38C23206A8EB}" type="slidenum">
              <a:t>‹N›</a:t>
            </a:fld>
            <a:endParaRPr lang="it-IT"/>
          </a:p>
        </p:txBody>
      </p:sp>
    </p:spTree>
    <p:extLst>
      <p:ext uri="{BB962C8B-B14F-4D97-AF65-F5344CB8AC3E}">
        <p14:creationId xmlns:p14="http://schemas.microsoft.com/office/powerpoint/2010/main" val="3739113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139626-C8DD-44D3-B948-28376D7A0348}" type="slidenum">
              <a:t>‹N›</a:t>
            </a:fld>
            <a:endParaRPr lang="it-IT"/>
          </a:p>
        </p:txBody>
      </p:sp>
    </p:spTree>
    <p:extLst>
      <p:ext uri="{BB962C8B-B14F-4D97-AF65-F5344CB8AC3E}">
        <p14:creationId xmlns:p14="http://schemas.microsoft.com/office/powerpoint/2010/main" val="4231572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949E32-E4FF-4C5F-8943-E36E0A3F6FB4}" type="slidenum">
              <a:t>‹N›</a:t>
            </a:fld>
            <a:endParaRPr lang="it-IT"/>
          </a:p>
        </p:txBody>
      </p:sp>
    </p:spTree>
    <p:extLst>
      <p:ext uri="{BB962C8B-B14F-4D97-AF65-F5344CB8AC3E}">
        <p14:creationId xmlns:p14="http://schemas.microsoft.com/office/powerpoint/2010/main" val="14086865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94EF39-6FA1-41D5-A52A-009676C1F501}" type="slidenum">
              <a:t>‹N›</a:t>
            </a:fld>
            <a:endParaRPr lang="it-IT"/>
          </a:p>
        </p:txBody>
      </p:sp>
    </p:spTree>
    <p:extLst>
      <p:ext uri="{BB962C8B-B14F-4D97-AF65-F5344CB8AC3E}">
        <p14:creationId xmlns:p14="http://schemas.microsoft.com/office/powerpoint/2010/main" val="2080728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4249BA-0EF6-495F-BA56-C1CF10F75CDA}" type="slidenum">
              <a:t>‹N›</a:t>
            </a:fld>
            <a:endParaRPr lang="it-IT"/>
          </a:p>
        </p:txBody>
      </p:sp>
    </p:spTree>
    <p:extLst>
      <p:ext uri="{BB962C8B-B14F-4D97-AF65-F5344CB8AC3E}">
        <p14:creationId xmlns:p14="http://schemas.microsoft.com/office/powerpoint/2010/main" val="3524472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E92605B-0F4C-4992-BBEA-D02FAD98E991}" type="slidenum">
              <a:t>‹N›</a:t>
            </a:fld>
            <a:endParaRPr lang="it-IT"/>
          </a:p>
        </p:txBody>
      </p:sp>
    </p:spTree>
    <p:extLst>
      <p:ext uri="{BB962C8B-B14F-4D97-AF65-F5344CB8AC3E}">
        <p14:creationId xmlns:p14="http://schemas.microsoft.com/office/powerpoint/2010/main" val="20188575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54CBC7F-223B-4D9C-B319-F4757CFD2D0C}" type="slidenum">
              <a:t>‹N›</a:t>
            </a:fld>
            <a:endParaRPr lang="it-IT"/>
          </a:p>
        </p:txBody>
      </p:sp>
    </p:spTree>
    <p:extLst>
      <p:ext uri="{BB962C8B-B14F-4D97-AF65-F5344CB8AC3E}">
        <p14:creationId xmlns:p14="http://schemas.microsoft.com/office/powerpoint/2010/main" val="2564241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1F47EA9-86F8-43A2-AD31-3D9F7998C5E5}" type="slidenum">
              <a:t>‹N›</a:t>
            </a:fld>
            <a:endParaRPr lang="it-IT"/>
          </a:p>
        </p:txBody>
      </p:sp>
    </p:spTree>
    <p:extLst>
      <p:ext uri="{BB962C8B-B14F-4D97-AF65-F5344CB8AC3E}">
        <p14:creationId xmlns:p14="http://schemas.microsoft.com/office/powerpoint/2010/main" val="4203681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54387C6-32B8-4EAB-89BE-72CAE9787BBA}" type="slidenum">
              <a:t>‹N›</a:t>
            </a:fld>
            <a:endParaRPr lang="it-IT"/>
          </a:p>
        </p:txBody>
      </p:sp>
    </p:spTree>
    <p:extLst>
      <p:ext uri="{BB962C8B-B14F-4D97-AF65-F5344CB8AC3E}">
        <p14:creationId xmlns:p14="http://schemas.microsoft.com/office/powerpoint/2010/main" val="1629275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8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A23C1BC-F8DD-4CAA-A24C-435D8A6D624B}" type="slidenum">
              <a:t>‹N›</a:t>
            </a:fld>
            <a:endParaRPr lang="it-IT"/>
          </a:p>
        </p:txBody>
      </p:sp>
    </p:spTree>
    <p:extLst>
      <p:ext uri="{BB962C8B-B14F-4D97-AF65-F5344CB8AC3E}">
        <p14:creationId xmlns:p14="http://schemas.microsoft.com/office/powerpoint/2010/main" val="4072150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6B540E-D2DF-4ECE-9236-726DCA581694}" type="slidenum">
              <a:t>‹N›</a:t>
            </a:fld>
            <a:endParaRPr lang="it-IT"/>
          </a:p>
        </p:txBody>
      </p:sp>
    </p:spTree>
    <p:extLst>
      <p:ext uri="{BB962C8B-B14F-4D97-AF65-F5344CB8AC3E}">
        <p14:creationId xmlns:p14="http://schemas.microsoft.com/office/powerpoint/2010/main" val="3121773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60B5718-FADB-49DE-B7E8-F3ED1E6C5CFA}" type="slidenum">
              <a:t>‹N›</a:t>
            </a:fld>
            <a:endParaRPr lang="it-IT"/>
          </a:p>
        </p:txBody>
      </p:sp>
    </p:spTree>
    <p:extLst>
      <p:ext uri="{BB962C8B-B14F-4D97-AF65-F5344CB8AC3E}">
        <p14:creationId xmlns:p14="http://schemas.microsoft.com/office/powerpoint/2010/main" val="2907253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729EA7-BB0A-44B5-A755-6A50E6C2079C}" type="slidenum">
              <a:t>‹N›</a:t>
            </a:fld>
            <a:endParaRPr lang="it-IT"/>
          </a:p>
        </p:txBody>
      </p:sp>
    </p:spTree>
    <p:extLst>
      <p:ext uri="{BB962C8B-B14F-4D97-AF65-F5344CB8AC3E}">
        <p14:creationId xmlns:p14="http://schemas.microsoft.com/office/powerpoint/2010/main" val="1916949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BA1392-15B9-47E4-8F3F-790E9F783AB9}" type="slidenum">
              <a:t>‹N›</a:t>
            </a:fld>
            <a:endParaRPr lang="it-IT"/>
          </a:p>
        </p:txBody>
      </p:sp>
    </p:spTree>
    <p:extLst>
      <p:ext uri="{BB962C8B-B14F-4D97-AF65-F5344CB8AC3E}">
        <p14:creationId xmlns:p14="http://schemas.microsoft.com/office/powerpoint/2010/main" val="387949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AF147E-5AF9-435D-A14E-FF166482921D}" type="slidenum">
              <a:t>‹N›</a:t>
            </a:fld>
            <a:endParaRPr lang="it-IT"/>
          </a:p>
        </p:txBody>
      </p:sp>
    </p:spTree>
    <p:extLst>
      <p:ext uri="{BB962C8B-B14F-4D97-AF65-F5344CB8AC3E}">
        <p14:creationId xmlns:p14="http://schemas.microsoft.com/office/powerpoint/2010/main" val="448788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81A137-A191-400E-BEC8-BB352B699DC9}" type="slidenum">
              <a:t>‹N›</a:t>
            </a:fld>
            <a:endParaRPr lang="it-IT"/>
          </a:p>
        </p:txBody>
      </p:sp>
    </p:spTree>
    <p:extLst>
      <p:ext uri="{BB962C8B-B14F-4D97-AF65-F5344CB8AC3E}">
        <p14:creationId xmlns:p14="http://schemas.microsoft.com/office/powerpoint/2010/main" val="527365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E49DF83-71DE-4C42-9DA7-A541CD966FC8}" type="slidenum">
              <a:t>‹N›</a:t>
            </a:fld>
            <a:endParaRPr lang="it-IT"/>
          </a:p>
        </p:txBody>
      </p:sp>
    </p:spTree>
    <p:extLst>
      <p:ext uri="{BB962C8B-B14F-4D97-AF65-F5344CB8AC3E}">
        <p14:creationId xmlns:p14="http://schemas.microsoft.com/office/powerpoint/2010/main" val="2540741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3E44CB0-35EC-482B-B9C9-1E69FAF44FE9}" type="slidenum">
              <a:t>‹N›</a:t>
            </a:fld>
            <a:endParaRPr lang="it-IT"/>
          </a:p>
        </p:txBody>
      </p:sp>
    </p:spTree>
    <p:extLst>
      <p:ext uri="{BB962C8B-B14F-4D97-AF65-F5344CB8AC3E}">
        <p14:creationId xmlns:p14="http://schemas.microsoft.com/office/powerpoint/2010/main" val="1323419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8C6A8D6-A8CE-40B7-8C40-A87932AA8E03}" type="slidenum">
              <a:t>‹N›</a:t>
            </a:fld>
            <a:endParaRPr lang="it-IT"/>
          </a:p>
        </p:txBody>
      </p:sp>
    </p:spTree>
    <p:extLst>
      <p:ext uri="{BB962C8B-B14F-4D97-AF65-F5344CB8AC3E}">
        <p14:creationId xmlns:p14="http://schemas.microsoft.com/office/powerpoint/2010/main" val="31466091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FA1C180-3795-4FAA-A744-0D594E283B01}" type="slidenum">
              <a:t>‹N›</a:t>
            </a:fld>
            <a:endParaRPr lang="it-IT"/>
          </a:p>
        </p:txBody>
      </p:sp>
    </p:spTree>
    <p:extLst>
      <p:ext uri="{BB962C8B-B14F-4D97-AF65-F5344CB8AC3E}">
        <p14:creationId xmlns:p14="http://schemas.microsoft.com/office/powerpoint/2010/main" val="3760969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89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0FB0891-B4A7-4B31-A9DF-AABD226C5BD0}" type="slidenum">
              <a:t>‹N›</a:t>
            </a:fld>
            <a:endParaRPr lang="it-IT"/>
          </a:p>
        </p:txBody>
      </p:sp>
    </p:spTree>
    <p:extLst>
      <p:ext uri="{BB962C8B-B14F-4D97-AF65-F5344CB8AC3E}">
        <p14:creationId xmlns:p14="http://schemas.microsoft.com/office/powerpoint/2010/main" val="1440931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261F7B3-2701-499F-95C7-D0E4AEA627FD}" type="slidenum">
              <a:t>‹N›</a:t>
            </a:fld>
            <a:endParaRPr lang="it-IT"/>
          </a:p>
        </p:txBody>
      </p:sp>
    </p:spTree>
    <p:extLst>
      <p:ext uri="{BB962C8B-B14F-4D97-AF65-F5344CB8AC3E}">
        <p14:creationId xmlns:p14="http://schemas.microsoft.com/office/powerpoint/2010/main" val="1645733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04E417-238B-457B-8515-E0D4AAE1DD83}" type="slidenum">
              <a:t>‹N›</a:t>
            </a:fld>
            <a:endParaRPr lang="it-IT"/>
          </a:p>
        </p:txBody>
      </p:sp>
    </p:spTree>
    <p:extLst>
      <p:ext uri="{BB962C8B-B14F-4D97-AF65-F5344CB8AC3E}">
        <p14:creationId xmlns:p14="http://schemas.microsoft.com/office/powerpoint/2010/main" val="3889345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2C1654B-0A21-41DB-BE98-DDD9305F00D0}" type="slidenum">
              <a:t>‹N›</a:t>
            </a:fld>
            <a:endParaRPr lang="it-IT"/>
          </a:p>
        </p:txBody>
      </p:sp>
    </p:spTree>
    <p:extLst>
      <p:ext uri="{BB962C8B-B14F-4D97-AF65-F5344CB8AC3E}">
        <p14:creationId xmlns:p14="http://schemas.microsoft.com/office/powerpoint/2010/main" val="2938144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CD90B1C-C0DA-49A7-8ECB-FA6075ACF17E}" type="slidenum">
              <a:t>‹N›</a:t>
            </a:fld>
            <a:endParaRPr lang="it-IT"/>
          </a:p>
        </p:txBody>
      </p:sp>
    </p:spTree>
    <p:extLst>
      <p:ext uri="{BB962C8B-B14F-4D97-AF65-F5344CB8AC3E}">
        <p14:creationId xmlns:p14="http://schemas.microsoft.com/office/powerpoint/2010/main" val="2458294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7EBD6A-8737-4CD9-BDCA-03B2D4D4BA6F}" type="slidenum">
              <a:t>‹N›</a:t>
            </a:fld>
            <a:endParaRPr lang="it-IT"/>
          </a:p>
        </p:txBody>
      </p:sp>
    </p:spTree>
    <p:extLst>
      <p:ext uri="{BB962C8B-B14F-4D97-AF65-F5344CB8AC3E}">
        <p14:creationId xmlns:p14="http://schemas.microsoft.com/office/powerpoint/2010/main" val="2851049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1C48AA-CC32-45A6-874B-0DE67A8C9BB8}" type="slidenum">
              <a:t>‹N›</a:t>
            </a:fld>
            <a:endParaRPr lang="it-IT"/>
          </a:p>
        </p:txBody>
      </p:sp>
    </p:spTree>
    <p:extLst>
      <p:ext uri="{BB962C8B-B14F-4D97-AF65-F5344CB8AC3E}">
        <p14:creationId xmlns:p14="http://schemas.microsoft.com/office/powerpoint/2010/main" val="2372294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3B94B1-52E1-4D59-9D02-CB42E3BDA4C6}" type="slidenum">
              <a:t>‹N›</a:t>
            </a:fld>
            <a:endParaRPr lang="it-IT"/>
          </a:p>
        </p:txBody>
      </p:sp>
    </p:spTree>
    <p:extLst>
      <p:ext uri="{BB962C8B-B14F-4D97-AF65-F5344CB8AC3E}">
        <p14:creationId xmlns:p14="http://schemas.microsoft.com/office/powerpoint/2010/main" val="3162618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0C1755-DF70-4D50-92EB-8C68C12CF66B}" type="slidenum">
              <a:t>‹N›</a:t>
            </a:fld>
            <a:endParaRPr lang="it-IT"/>
          </a:p>
        </p:txBody>
      </p:sp>
    </p:spTree>
    <p:extLst>
      <p:ext uri="{BB962C8B-B14F-4D97-AF65-F5344CB8AC3E}">
        <p14:creationId xmlns:p14="http://schemas.microsoft.com/office/powerpoint/2010/main" val="551225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E30468-48C4-4CC1-8308-F1D12028469D}" type="slidenum">
              <a:t>‹N›</a:t>
            </a:fld>
            <a:endParaRPr lang="it-IT"/>
          </a:p>
        </p:txBody>
      </p:sp>
    </p:spTree>
    <p:extLst>
      <p:ext uri="{BB962C8B-B14F-4D97-AF65-F5344CB8AC3E}">
        <p14:creationId xmlns:p14="http://schemas.microsoft.com/office/powerpoint/2010/main" val="37597320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397D2D4-13CC-4773-B43A-C6E6DB8F7459}" type="slidenum">
              <a:t>‹N›</a:t>
            </a:fld>
            <a:endParaRPr lang="it-IT"/>
          </a:p>
        </p:txBody>
      </p:sp>
    </p:spTree>
    <p:extLst>
      <p:ext uri="{BB962C8B-B14F-4D97-AF65-F5344CB8AC3E}">
        <p14:creationId xmlns:p14="http://schemas.microsoft.com/office/powerpoint/2010/main" val="396243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6E23790-7D17-44A3-A9A6-52A69D6401BA}" type="slidenum">
              <a:t>‹N›</a:t>
            </a:fld>
            <a:endParaRPr lang="it-IT"/>
          </a:p>
        </p:txBody>
      </p:sp>
    </p:spTree>
    <p:extLst>
      <p:ext uri="{BB962C8B-B14F-4D97-AF65-F5344CB8AC3E}">
        <p14:creationId xmlns:p14="http://schemas.microsoft.com/office/powerpoint/2010/main" val="38533080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0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FEE47D3-998F-4EEA-8A74-EF3129C91C3E}" type="slidenum">
              <a:t>‹N›</a:t>
            </a:fld>
            <a:endParaRPr lang="it-IT"/>
          </a:p>
        </p:txBody>
      </p:sp>
    </p:spTree>
    <p:extLst>
      <p:ext uri="{BB962C8B-B14F-4D97-AF65-F5344CB8AC3E}">
        <p14:creationId xmlns:p14="http://schemas.microsoft.com/office/powerpoint/2010/main" val="672750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60497B-6D9F-4C88-A623-85BCB831AEB7}" type="slidenum">
              <a:t>‹N›</a:t>
            </a:fld>
            <a:endParaRPr lang="it-IT"/>
          </a:p>
        </p:txBody>
      </p:sp>
    </p:spTree>
    <p:extLst>
      <p:ext uri="{BB962C8B-B14F-4D97-AF65-F5344CB8AC3E}">
        <p14:creationId xmlns:p14="http://schemas.microsoft.com/office/powerpoint/2010/main" val="2439916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8B5158E-A423-4D89-AB33-05F13E25672D}" type="slidenum">
              <a:t>‹N›</a:t>
            </a:fld>
            <a:endParaRPr lang="it-IT"/>
          </a:p>
        </p:txBody>
      </p:sp>
    </p:spTree>
    <p:extLst>
      <p:ext uri="{BB962C8B-B14F-4D97-AF65-F5344CB8AC3E}">
        <p14:creationId xmlns:p14="http://schemas.microsoft.com/office/powerpoint/2010/main" val="4161937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EC829DF-21D7-4143-87EC-C477A8A756C1}" type="slidenum">
              <a:t>‹N›</a:t>
            </a:fld>
            <a:endParaRPr lang="it-IT"/>
          </a:p>
        </p:txBody>
      </p:sp>
    </p:spTree>
    <p:extLst>
      <p:ext uri="{BB962C8B-B14F-4D97-AF65-F5344CB8AC3E}">
        <p14:creationId xmlns:p14="http://schemas.microsoft.com/office/powerpoint/2010/main" val="920431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1FD504F-B73A-4F16-855B-82DFA62A15EE}" type="slidenum">
              <a:t>‹N›</a:t>
            </a:fld>
            <a:endParaRPr lang="it-IT"/>
          </a:p>
        </p:txBody>
      </p:sp>
    </p:spTree>
    <p:extLst>
      <p:ext uri="{BB962C8B-B14F-4D97-AF65-F5344CB8AC3E}">
        <p14:creationId xmlns:p14="http://schemas.microsoft.com/office/powerpoint/2010/main" val="26588585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B81C43-A1F1-497D-9E62-FD28E2565593}" type="slidenum">
              <a:t>‹N›</a:t>
            </a:fld>
            <a:endParaRPr lang="it-IT"/>
          </a:p>
        </p:txBody>
      </p:sp>
    </p:spTree>
    <p:extLst>
      <p:ext uri="{BB962C8B-B14F-4D97-AF65-F5344CB8AC3E}">
        <p14:creationId xmlns:p14="http://schemas.microsoft.com/office/powerpoint/2010/main" val="2553452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D847BC-3EBD-42D2-BFB0-9ED90C8F55F8}" type="slidenum">
              <a:t>‹N›</a:t>
            </a:fld>
            <a:endParaRPr lang="it-IT"/>
          </a:p>
        </p:txBody>
      </p:sp>
    </p:spTree>
    <p:extLst>
      <p:ext uri="{BB962C8B-B14F-4D97-AF65-F5344CB8AC3E}">
        <p14:creationId xmlns:p14="http://schemas.microsoft.com/office/powerpoint/2010/main" val="3393290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33F822-2CD3-4D95-99C6-3D8FE4E0CA8E}" type="slidenum">
              <a:t>‹N›</a:t>
            </a:fld>
            <a:endParaRPr lang="it-IT"/>
          </a:p>
        </p:txBody>
      </p:sp>
    </p:spTree>
    <p:extLst>
      <p:ext uri="{BB962C8B-B14F-4D97-AF65-F5344CB8AC3E}">
        <p14:creationId xmlns:p14="http://schemas.microsoft.com/office/powerpoint/2010/main" val="5921883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5409BF-52A9-4901-8059-A4C07B829933}" type="slidenum">
              <a:t>‹N›</a:t>
            </a:fld>
            <a:endParaRPr lang="it-IT"/>
          </a:p>
        </p:txBody>
      </p:sp>
    </p:spTree>
    <p:extLst>
      <p:ext uri="{BB962C8B-B14F-4D97-AF65-F5344CB8AC3E}">
        <p14:creationId xmlns:p14="http://schemas.microsoft.com/office/powerpoint/2010/main" val="21916392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0FEC3D-1FD4-4F11-9FB1-DBEEBF84C55F}" type="slidenum">
              <a:t>‹N›</a:t>
            </a:fld>
            <a:endParaRPr lang="it-IT"/>
          </a:p>
        </p:txBody>
      </p:sp>
    </p:spTree>
    <p:extLst>
      <p:ext uri="{BB962C8B-B14F-4D97-AF65-F5344CB8AC3E}">
        <p14:creationId xmlns:p14="http://schemas.microsoft.com/office/powerpoint/2010/main" val="18924575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016B268-563A-405E-AD3E-CBB9CF189A46}" type="slidenum">
              <a:t>‹N›</a:t>
            </a:fld>
            <a:endParaRPr lang="it-IT"/>
          </a:p>
        </p:txBody>
      </p:sp>
    </p:spTree>
    <p:extLst>
      <p:ext uri="{BB962C8B-B14F-4D97-AF65-F5344CB8AC3E}">
        <p14:creationId xmlns:p14="http://schemas.microsoft.com/office/powerpoint/2010/main" val="5487059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1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A15D1B1-571F-4F51-A1F4-EAD3DB28A6AD}" type="slidenum">
              <a:t>‹N›</a:t>
            </a:fld>
            <a:endParaRPr lang="it-IT"/>
          </a:p>
        </p:txBody>
      </p:sp>
    </p:spTree>
    <p:extLst>
      <p:ext uri="{BB962C8B-B14F-4D97-AF65-F5344CB8AC3E}">
        <p14:creationId xmlns:p14="http://schemas.microsoft.com/office/powerpoint/2010/main" val="38140339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716EAFD-3A36-4EF2-A72E-47475F94D54D}" type="slidenum">
              <a:t>‹N›</a:t>
            </a:fld>
            <a:endParaRPr lang="it-IT"/>
          </a:p>
        </p:txBody>
      </p:sp>
    </p:spTree>
    <p:extLst>
      <p:ext uri="{BB962C8B-B14F-4D97-AF65-F5344CB8AC3E}">
        <p14:creationId xmlns:p14="http://schemas.microsoft.com/office/powerpoint/2010/main" val="12674309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5675079-528E-4E03-AE80-FB43FB2D4047}" type="slidenum">
              <a:t>‹N›</a:t>
            </a:fld>
            <a:endParaRPr lang="it-IT"/>
          </a:p>
        </p:txBody>
      </p:sp>
    </p:spTree>
    <p:extLst>
      <p:ext uri="{BB962C8B-B14F-4D97-AF65-F5344CB8AC3E}">
        <p14:creationId xmlns:p14="http://schemas.microsoft.com/office/powerpoint/2010/main" val="27800106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37A473B-CC0A-452F-9B48-AE97C518A090}" type="slidenum">
              <a:t>‹N›</a:t>
            </a:fld>
            <a:endParaRPr lang="it-IT"/>
          </a:p>
        </p:txBody>
      </p:sp>
    </p:spTree>
    <p:extLst>
      <p:ext uri="{BB962C8B-B14F-4D97-AF65-F5344CB8AC3E}">
        <p14:creationId xmlns:p14="http://schemas.microsoft.com/office/powerpoint/2010/main" val="2146742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C3BC426-743D-4A98-9F8F-6A6B4B65B88F}" type="slidenum">
              <a:t>‹N›</a:t>
            </a:fld>
            <a:endParaRPr lang="it-IT"/>
          </a:p>
        </p:txBody>
      </p:sp>
    </p:spTree>
    <p:extLst>
      <p:ext uri="{BB962C8B-B14F-4D97-AF65-F5344CB8AC3E}">
        <p14:creationId xmlns:p14="http://schemas.microsoft.com/office/powerpoint/2010/main" val="24966234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E067ED9-41E2-4CCF-9EC5-CF2166216D8C}" type="slidenum">
              <a:t>‹N›</a:t>
            </a:fld>
            <a:endParaRPr lang="it-IT"/>
          </a:p>
        </p:txBody>
      </p:sp>
    </p:spTree>
    <p:extLst>
      <p:ext uri="{BB962C8B-B14F-4D97-AF65-F5344CB8AC3E}">
        <p14:creationId xmlns:p14="http://schemas.microsoft.com/office/powerpoint/2010/main" val="17389581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5E0D065-EB09-44E7-BC5C-7CD6D059E66D}" type="slidenum">
              <a:t>‹N›</a:t>
            </a:fld>
            <a:endParaRPr lang="it-IT"/>
          </a:p>
        </p:txBody>
      </p:sp>
    </p:spTree>
    <p:extLst>
      <p:ext uri="{BB962C8B-B14F-4D97-AF65-F5344CB8AC3E}">
        <p14:creationId xmlns:p14="http://schemas.microsoft.com/office/powerpoint/2010/main" val="282481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B1B1BD-12DB-42A0-9701-5B1BFD0B8C6E}" type="slidenum">
              <a:t>‹N›</a:t>
            </a:fld>
            <a:endParaRPr lang="it-IT"/>
          </a:p>
        </p:txBody>
      </p:sp>
    </p:spTree>
    <p:extLst>
      <p:ext uri="{BB962C8B-B14F-4D97-AF65-F5344CB8AC3E}">
        <p14:creationId xmlns:p14="http://schemas.microsoft.com/office/powerpoint/2010/main" val="2110157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BD9C964-D9E0-4E52-848D-5F486265A472}" type="slidenum">
              <a:t>‹N›</a:t>
            </a:fld>
            <a:endParaRPr lang="it-IT"/>
          </a:p>
        </p:txBody>
      </p:sp>
    </p:spTree>
    <p:extLst>
      <p:ext uri="{BB962C8B-B14F-4D97-AF65-F5344CB8AC3E}">
        <p14:creationId xmlns:p14="http://schemas.microsoft.com/office/powerpoint/2010/main" val="264861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83D037A-1DDE-4205-9299-0FA30B330AB4}" type="slidenum">
              <a:t>‹N›</a:t>
            </a:fld>
            <a:endParaRPr lang="it-IT"/>
          </a:p>
        </p:txBody>
      </p:sp>
    </p:spTree>
    <p:extLst>
      <p:ext uri="{BB962C8B-B14F-4D97-AF65-F5344CB8AC3E}">
        <p14:creationId xmlns:p14="http://schemas.microsoft.com/office/powerpoint/2010/main" val="1812657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9B383B1-60C8-4257-86EB-277967AD1CF9}" type="slidenum">
              <a:t>‹N›</a:t>
            </a:fld>
            <a:endParaRPr lang="it-IT"/>
          </a:p>
        </p:txBody>
      </p:sp>
    </p:spTree>
    <p:extLst>
      <p:ext uri="{BB962C8B-B14F-4D97-AF65-F5344CB8AC3E}">
        <p14:creationId xmlns:p14="http://schemas.microsoft.com/office/powerpoint/2010/main" val="893365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2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508E891-D6C5-4201-9926-088FDF515014}" type="slidenum">
              <a:t>‹N›</a:t>
            </a:fld>
            <a:endParaRPr lang="it-IT"/>
          </a:p>
        </p:txBody>
      </p:sp>
    </p:spTree>
    <p:extLst>
      <p:ext uri="{BB962C8B-B14F-4D97-AF65-F5344CB8AC3E}">
        <p14:creationId xmlns:p14="http://schemas.microsoft.com/office/powerpoint/2010/main" val="2124408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1C283C9-3D55-488C-8535-F5897B0B8C3C}" type="slidenum">
              <a:t>‹N›</a:t>
            </a:fld>
            <a:endParaRPr lang="it-IT"/>
          </a:p>
        </p:txBody>
      </p:sp>
    </p:spTree>
    <p:extLst>
      <p:ext uri="{BB962C8B-B14F-4D97-AF65-F5344CB8AC3E}">
        <p14:creationId xmlns:p14="http://schemas.microsoft.com/office/powerpoint/2010/main" val="3141313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0FAA5FB5-129E-4D4A-9020-ADAC96077934}" type="slidenum">
              <a:t>‹N›</a:t>
            </a:fld>
            <a:endParaRPr lang="it-IT"/>
          </a:p>
        </p:txBody>
      </p:sp>
    </p:spTree>
    <p:extLst>
      <p:ext uri="{BB962C8B-B14F-4D97-AF65-F5344CB8AC3E}">
        <p14:creationId xmlns:p14="http://schemas.microsoft.com/office/powerpoint/2010/main" val="1136815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C1126F0-EA4D-4772-BA8F-FC732A647899}" type="slidenum">
              <a:t>‹N›</a:t>
            </a:fld>
            <a:endParaRPr lang="it-IT"/>
          </a:p>
        </p:txBody>
      </p:sp>
    </p:spTree>
    <p:extLst>
      <p:ext uri="{BB962C8B-B14F-4D97-AF65-F5344CB8AC3E}">
        <p14:creationId xmlns:p14="http://schemas.microsoft.com/office/powerpoint/2010/main" val="3775020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12A7F803-0296-4684-A8D1-04F7F67459AA}" type="slidenum">
              <a:t>‹N›</a:t>
            </a:fld>
            <a:endParaRPr lang="it-IT"/>
          </a:p>
        </p:txBody>
      </p:sp>
    </p:spTree>
    <p:extLst>
      <p:ext uri="{BB962C8B-B14F-4D97-AF65-F5344CB8AC3E}">
        <p14:creationId xmlns:p14="http://schemas.microsoft.com/office/powerpoint/2010/main" val="20951308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7AEBEC7-D072-48D1-B6DC-76CA50AD18F2}" type="slidenum">
              <a:t>‹N›</a:t>
            </a:fld>
            <a:endParaRPr lang="it-IT"/>
          </a:p>
        </p:txBody>
      </p:sp>
    </p:spTree>
    <p:extLst>
      <p:ext uri="{BB962C8B-B14F-4D97-AF65-F5344CB8AC3E}">
        <p14:creationId xmlns:p14="http://schemas.microsoft.com/office/powerpoint/2010/main" val="3651498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56F000-867F-4613-89DD-6D425577FDE2}" type="slidenum">
              <a:t>‹N›</a:t>
            </a:fld>
            <a:endParaRPr lang="it-IT"/>
          </a:p>
        </p:txBody>
      </p:sp>
    </p:spTree>
    <p:extLst>
      <p:ext uri="{BB962C8B-B14F-4D97-AF65-F5344CB8AC3E}">
        <p14:creationId xmlns:p14="http://schemas.microsoft.com/office/powerpoint/2010/main" val="1621429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570C759-F88B-450D-AEC0-0F883AFE28D5}" type="slidenum">
              <a:t>‹N›</a:t>
            </a:fld>
            <a:endParaRPr lang="it-IT"/>
          </a:p>
        </p:txBody>
      </p:sp>
    </p:spTree>
    <p:extLst>
      <p:ext uri="{BB962C8B-B14F-4D97-AF65-F5344CB8AC3E}">
        <p14:creationId xmlns:p14="http://schemas.microsoft.com/office/powerpoint/2010/main" val="14377641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BF160F6-3D3E-4892-BA61-420FB615CD02}" type="slidenum">
              <a:t>‹N›</a:t>
            </a:fld>
            <a:endParaRPr lang="it-IT"/>
          </a:p>
        </p:txBody>
      </p:sp>
    </p:spTree>
    <p:extLst>
      <p:ext uri="{BB962C8B-B14F-4D97-AF65-F5344CB8AC3E}">
        <p14:creationId xmlns:p14="http://schemas.microsoft.com/office/powerpoint/2010/main" val="4293137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47F820-B5A7-4753-BC95-32598770B51A}" type="slidenum">
              <a:t>‹N›</a:t>
            </a:fld>
            <a:endParaRPr lang="it-IT"/>
          </a:p>
        </p:txBody>
      </p:sp>
    </p:spTree>
    <p:extLst>
      <p:ext uri="{BB962C8B-B14F-4D97-AF65-F5344CB8AC3E}">
        <p14:creationId xmlns:p14="http://schemas.microsoft.com/office/powerpoint/2010/main" val="397564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531827-C61E-4777-A2AA-FDB05F6F7950}" type="slidenum">
              <a:t>‹N›</a:t>
            </a:fld>
            <a:endParaRPr lang="it-IT"/>
          </a:p>
        </p:txBody>
      </p:sp>
    </p:spTree>
    <p:extLst>
      <p:ext uri="{BB962C8B-B14F-4D97-AF65-F5344CB8AC3E}">
        <p14:creationId xmlns:p14="http://schemas.microsoft.com/office/powerpoint/2010/main" val="71628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3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A9B1AC-205D-40CF-9109-05F034129B74}" type="slidenum">
              <a:t>‹N›</a:t>
            </a:fld>
            <a:endParaRPr lang="it-IT"/>
          </a:p>
        </p:txBody>
      </p:sp>
    </p:spTree>
    <p:extLst>
      <p:ext uri="{BB962C8B-B14F-4D97-AF65-F5344CB8AC3E}">
        <p14:creationId xmlns:p14="http://schemas.microsoft.com/office/powerpoint/2010/main" val="2568740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B3AC6C8-E009-4F25-9B3F-7612A93B9DAB}" type="slidenum">
              <a:t>‹N›</a:t>
            </a:fld>
            <a:endParaRPr lang="it-IT"/>
          </a:p>
        </p:txBody>
      </p:sp>
    </p:spTree>
    <p:extLst>
      <p:ext uri="{BB962C8B-B14F-4D97-AF65-F5344CB8AC3E}">
        <p14:creationId xmlns:p14="http://schemas.microsoft.com/office/powerpoint/2010/main" val="1002563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6C73759-362A-454E-9F1D-34D9179143FF}" type="slidenum">
              <a:t>‹N›</a:t>
            </a:fld>
            <a:endParaRPr lang="it-IT"/>
          </a:p>
        </p:txBody>
      </p:sp>
    </p:spTree>
    <p:extLst>
      <p:ext uri="{BB962C8B-B14F-4D97-AF65-F5344CB8AC3E}">
        <p14:creationId xmlns:p14="http://schemas.microsoft.com/office/powerpoint/2010/main" val="390324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8227B31-5DD1-4A3C-935C-C2BDD7D177C5}" type="slidenum">
              <a:t>‹N›</a:t>
            </a:fld>
            <a:endParaRPr lang="it-IT"/>
          </a:p>
        </p:txBody>
      </p:sp>
    </p:spTree>
    <p:extLst>
      <p:ext uri="{BB962C8B-B14F-4D97-AF65-F5344CB8AC3E}">
        <p14:creationId xmlns:p14="http://schemas.microsoft.com/office/powerpoint/2010/main" val="11548134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FD2D1A7-0C93-40CE-AD86-C78BEA9F02F9}" type="slidenum">
              <a:t>‹N›</a:t>
            </a:fld>
            <a:endParaRPr lang="it-IT"/>
          </a:p>
        </p:txBody>
      </p:sp>
    </p:spTree>
    <p:extLst>
      <p:ext uri="{BB962C8B-B14F-4D97-AF65-F5344CB8AC3E}">
        <p14:creationId xmlns:p14="http://schemas.microsoft.com/office/powerpoint/2010/main" val="508910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8BDCF6C-56FB-464E-89F5-2BA27D3147FB}" type="slidenum">
              <a:t>‹N›</a:t>
            </a:fld>
            <a:endParaRPr lang="it-IT"/>
          </a:p>
        </p:txBody>
      </p:sp>
    </p:spTree>
    <p:extLst>
      <p:ext uri="{BB962C8B-B14F-4D97-AF65-F5344CB8AC3E}">
        <p14:creationId xmlns:p14="http://schemas.microsoft.com/office/powerpoint/2010/main" val="405765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5989801-51EF-413B-BEBA-3531B2DA6B54}" type="slidenum">
              <a:t>‹N›</a:t>
            </a:fld>
            <a:endParaRPr lang="it-IT"/>
          </a:p>
        </p:txBody>
      </p:sp>
    </p:spTree>
    <p:extLst>
      <p:ext uri="{BB962C8B-B14F-4D97-AF65-F5344CB8AC3E}">
        <p14:creationId xmlns:p14="http://schemas.microsoft.com/office/powerpoint/2010/main" val="3936317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1D7D110-31BE-4EE6-8B0B-7FBBABCB3F53}" type="slidenum">
              <a:t>‹N›</a:t>
            </a:fld>
            <a:endParaRPr lang="it-IT"/>
          </a:p>
        </p:txBody>
      </p:sp>
    </p:spTree>
    <p:extLst>
      <p:ext uri="{BB962C8B-B14F-4D97-AF65-F5344CB8AC3E}">
        <p14:creationId xmlns:p14="http://schemas.microsoft.com/office/powerpoint/2010/main" val="2790225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8DF574-761F-4E3C-A669-FA9E544107A5}" type="slidenum">
              <a:t>‹N›</a:t>
            </a:fld>
            <a:endParaRPr lang="it-IT"/>
          </a:p>
        </p:txBody>
      </p:sp>
    </p:spTree>
    <p:extLst>
      <p:ext uri="{BB962C8B-B14F-4D97-AF65-F5344CB8AC3E}">
        <p14:creationId xmlns:p14="http://schemas.microsoft.com/office/powerpoint/2010/main" val="33506356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DB10B03-BAE8-444E-949E-6DD8A6F75E5D}" type="slidenum">
              <a:t>‹N›</a:t>
            </a:fld>
            <a:endParaRPr lang="it-IT"/>
          </a:p>
        </p:txBody>
      </p:sp>
    </p:spTree>
    <p:extLst>
      <p:ext uri="{BB962C8B-B14F-4D97-AF65-F5344CB8AC3E}">
        <p14:creationId xmlns:p14="http://schemas.microsoft.com/office/powerpoint/2010/main" val="41066204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5F6996F-1FA9-4490-95A5-4C46614FB3C2}" type="slidenum">
              <a:t>‹N›</a:t>
            </a:fld>
            <a:endParaRPr lang="it-IT"/>
          </a:p>
        </p:txBody>
      </p:sp>
    </p:spTree>
    <p:extLst>
      <p:ext uri="{BB962C8B-B14F-4D97-AF65-F5344CB8AC3E}">
        <p14:creationId xmlns:p14="http://schemas.microsoft.com/office/powerpoint/2010/main" val="5826982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4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43BEBD-77E2-4D35-9976-3C4CE523545F}" type="slidenum">
              <a:t>‹N›</a:t>
            </a:fld>
            <a:endParaRPr lang="it-IT"/>
          </a:p>
        </p:txBody>
      </p:sp>
    </p:spTree>
    <p:extLst>
      <p:ext uri="{BB962C8B-B14F-4D97-AF65-F5344CB8AC3E}">
        <p14:creationId xmlns:p14="http://schemas.microsoft.com/office/powerpoint/2010/main" val="3014589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F8CC5B3-E7EC-486F-B3CF-962204209982}" type="slidenum">
              <a:t>‹N›</a:t>
            </a:fld>
            <a:endParaRPr lang="it-IT"/>
          </a:p>
        </p:txBody>
      </p:sp>
    </p:spTree>
    <p:extLst>
      <p:ext uri="{BB962C8B-B14F-4D97-AF65-F5344CB8AC3E}">
        <p14:creationId xmlns:p14="http://schemas.microsoft.com/office/powerpoint/2010/main" val="2337658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FBDBF3A-1DEF-4CAC-952E-9C16484DD6EC}" type="slidenum">
              <a:t>‹N›</a:t>
            </a:fld>
            <a:endParaRPr lang="it-IT"/>
          </a:p>
        </p:txBody>
      </p:sp>
    </p:spTree>
    <p:extLst>
      <p:ext uri="{BB962C8B-B14F-4D97-AF65-F5344CB8AC3E}">
        <p14:creationId xmlns:p14="http://schemas.microsoft.com/office/powerpoint/2010/main" val="2996667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F15A65B-1F66-455D-BCBD-AA664FBE2A23}" type="slidenum">
              <a:t>‹N›</a:t>
            </a:fld>
            <a:endParaRPr lang="it-IT"/>
          </a:p>
        </p:txBody>
      </p:sp>
    </p:spTree>
    <p:extLst>
      <p:ext uri="{BB962C8B-B14F-4D97-AF65-F5344CB8AC3E}">
        <p14:creationId xmlns:p14="http://schemas.microsoft.com/office/powerpoint/2010/main" val="4226876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AD0F0B4-D4AA-47D8-9923-52746196B999}" type="slidenum">
              <a:t>‹N›</a:t>
            </a:fld>
            <a:endParaRPr lang="it-IT"/>
          </a:p>
        </p:txBody>
      </p:sp>
    </p:spTree>
    <p:extLst>
      <p:ext uri="{BB962C8B-B14F-4D97-AF65-F5344CB8AC3E}">
        <p14:creationId xmlns:p14="http://schemas.microsoft.com/office/powerpoint/2010/main" val="1958153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9A6E392-76CF-430D-8F1E-BC4254617837}" type="slidenum">
              <a:t>‹N›</a:t>
            </a:fld>
            <a:endParaRPr lang="it-IT"/>
          </a:p>
        </p:txBody>
      </p:sp>
    </p:spTree>
    <p:extLst>
      <p:ext uri="{BB962C8B-B14F-4D97-AF65-F5344CB8AC3E}">
        <p14:creationId xmlns:p14="http://schemas.microsoft.com/office/powerpoint/2010/main" val="2520204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1923BDC-BC06-4B80-A54E-C0FBA4024EB0}" type="slidenum">
              <a:t>‹N›</a:t>
            </a:fld>
            <a:endParaRPr lang="it-IT"/>
          </a:p>
        </p:txBody>
      </p:sp>
    </p:spTree>
    <p:extLst>
      <p:ext uri="{BB962C8B-B14F-4D97-AF65-F5344CB8AC3E}">
        <p14:creationId xmlns:p14="http://schemas.microsoft.com/office/powerpoint/2010/main" val="2268980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195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F167EC6-FA8D-4772-B809-BCEB89AC021D}" type="slidenum">
              <a:t>‹N›</a:t>
            </a:fld>
            <a:endParaRPr lang="it-IT"/>
          </a:p>
        </p:txBody>
      </p:sp>
    </p:spTree>
    <p:extLst>
      <p:ext uri="{BB962C8B-B14F-4D97-AF65-F5344CB8AC3E}">
        <p14:creationId xmlns:p14="http://schemas.microsoft.com/office/powerpoint/2010/main" val="2794264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ADD2674-206F-4C97-A76B-804BA984B5C8}" type="slidenum">
              <a:t>‹N›</a:t>
            </a:fld>
            <a:endParaRPr lang="it-IT"/>
          </a:p>
        </p:txBody>
      </p:sp>
    </p:spTree>
    <p:extLst>
      <p:ext uri="{BB962C8B-B14F-4D97-AF65-F5344CB8AC3E}">
        <p14:creationId xmlns:p14="http://schemas.microsoft.com/office/powerpoint/2010/main" val="859658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114EA55-6B81-4A95-B7F8-B27CCCF01976}" type="slidenum">
              <a:t>‹N›</a:t>
            </a:fld>
            <a:endParaRPr lang="it-IT"/>
          </a:p>
        </p:txBody>
      </p:sp>
    </p:spTree>
    <p:extLst>
      <p:ext uri="{BB962C8B-B14F-4D97-AF65-F5344CB8AC3E}">
        <p14:creationId xmlns:p14="http://schemas.microsoft.com/office/powerpoint/2010/main" val="2610776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70BD33C-7C4C-4260-8ED8-F17E8C7A64A8}" type="slidenum">
              <a:t>‹N›</a:t>
            </a:fld>
            <a:endParaRPr lang="it-IT"/>
          </a:p>
        </p:txBody>
      </p:sp>
    </p:spTree>
    <p:extLst>
      <p:ext uri="{BB962C8B-B14F-4D97-AF65-F5344CB8AC3E}">
        <p14:creationId xmlns:p14="http://schemas.microsoft.com/office/powerpoint/2010/main" val="3071156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5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645AC0-BAAE-4729-9483-1EC41A7780B6}" type="slidenum">
              <a:t>‹N›</a:t>
            </a:fld>
            <a:endParaRPr lang="it-IT"/>
          </a:p>
        </p:txBody>
      </p:sp>
    </p:spTree>
    <p:extLst>
      <p:ext uri="{BB962C8B-B14F-4D97-AF65-F5344CB8AC3E}">
        <p14:creationId xmlns:p14="http://schemas.microsoft.com/office/powerpoint/2010/main" val="4023865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BD36883-04A9-45C9-963C-E037FE5CB957}" type="slidenum">
              <a:t>‹N›</a:t>
            </a:fld>
            <a:endParaRPr lang="it-IT"/>
          </a:p>
        </p:txBody>
      </p:sp>
    </p:spTree>
    <p:extLst>
      <p:ext uri="{BB962C8B-B14F-4D97-AF65-F5344CB8AC3E}">
        <p14:creationId xmlns:p14="http://schemas.microsoft.com/office/powerpoint/2010/main" val="39331739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16EF9BE-05F2-4360-8653-18F1B85BCF6A}" type="slidenum">
              <a:t>‹N›</a:t>
            </a:fld>
            <a:endParaRPr lang="it-IT"/>
          </a:p>
        </p:txBody>
      </p:sp>
    </p:spTree>
    <p:extLst>
      <p:ext uri="{BB962C8B-B14F-4D97-AF65-F5344CB8AC3E}">
        <p14:creationId xmlns:p14="http://schemas.microsoft.com/office/powerpoint/2010/main" val="38216142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70F927-4A45-4A48-86BB-C0299DC379F0}" type="slidenum">
              <a:t>‹N›</a:t>
            </a:fld>
            <a:endParaRPr lang="it-IT"/>
          </a:p>
        </p:txBody>
      </p:sp>
    </p:spTree>
    <p:extLst>
      <p:ext uri="{BB962C8B-B14F-4D97-AF65-F5344CB8AC3E}">
        <p14:creationId xmlns:p14="http://schemas.microsoft.com/office/powerpoint/2010/main" val="4275376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22EB485-2AF2-4D39-B918-B9A6FCED9656}" type="slidenum">
              <a:t>‹N›</a:t>
            </a:fld>
            <a:endParaRPr lang="it-IT"/>
          </a:p>
        </p:txBody>
      </p:sp>
    </p:spTree>
    <p:extLst>
      <p:ext uri="{BB962C8B-B14F-4D97-AF65-F5344CB8AC3E}">
        <p14:creationId xmlns:p14="http://schemas.microsoft.com/office/powerpoint/2010/main" val="3711838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FB788B5-ABDC-439D-BBCF-81AD4A606991}" type="slidenum">
              <a:t>‹N›</a:t>
            </a:fld>
            <a:endParaRPr lang="it-IT"/>
          </a:p>
        </p:txBody>
      </p:sp>
    </p:spTree>
    <p:extLst>
      <p:ext uri="{BB962C8B-B14F-4D97-AF65-F5344CB8AC3E}">
        <p14:creationId xmlns:p14="http://schemas.microsoft.com/office/powerpoint/2010/main" val="1665546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D9C6A1D-9FF4-4EB1-97D4-C2923E442CD8}" type="slidenum">
              <a:t>‹N›</a:t>
            </a:fld>
            <a:endParaRPr lang="it-IT"/>
          </a:p>
        </p:txBody>
      </p:sp>
    </p:spTree>
    <p:extLst>
      <p:ext uri="{BB962C8B-B14F-4D97-AF65-F5344CB8AC3E}">
        <p14:creationId xmlns:p14="http://schemas.microsoft.com/office/powerpoint/2010/main" val="1734025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3A131B9-F65F-4599-A9B7-26691AE9C914}" type="slidenum">
              <a:t>‹N›</a:t>
            </a:fld>
            <a:endParaRPr lang="it-IT"/>
          </a:p>
        </p:txBody>
      </p:sp>
    </p:spTree>
    <p:extLst>
      <p:ext uri="{BB962C8B-B14F-4D97-AF65-F5344CB8AC3E}">
        <p14:creationId xmlns:p14="http://schemas.microsoft.com/office/powerpoint/2010/main" val="27182541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E05D4F0-7196-4170-8C7A-0355B9715F05}" type="slidenum">
              <a:t>‹N›</a:t>
            </a:fld>
            <a:endParaRPr lang="it-IT"/>
          </a:p>
        </p:txBody>
      </p:sp>
    </p:spTree>
    <p:extLst>
      <p:ext uri="{BB962C8B-B14F-4D97-AF65-F5344CB8AC3E}">
        <p14:creationId xmlns:p14="http://schemas.microsoft.com/office/powerpoint/2010/main" val="1324216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4FE37CA-7657-4F0C-9E51-D6DE4C46B942}" type="slidenum">
              <a:t>‹N›</a:t>
            </a:fld>
            <a:endParaRPr lang="it-IT"/>
          </a:p>
        </p:txBody>
      </p:sp>
    </p:spTree>
    <p:extLst>
      <p:ext uri="{BB962C8B-B14F-4D97-AF65-F5344CB8AC3E}">
        <p14:creationId xmlns:p14="http://schemas.microsoft.com/office/powerpoint/2010/main" val="30688484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5355E3-84C7-49D0-8BB7-D230BE4C810D}" type="slidenum">
              <a:t>‹N›</a:t>
            </a:fld>
            <a:endParaRPr lang="it-IT"/>
          </a:p>
        </p:txBody>
      </p:sp>
    </p:spTree>
    <p:extLst>
      <p:ext uri="{BB962C8B-B14F-4D97-AF65-F5344CB8AC3E}">
        <p14:creationId xmlns:p14="http://schemas.microsoft.com/office/powerpoint/2010/main" val="23882668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6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0B0C89-D089-4FE1-8E77-0CFDE81356FA}" type="slidenum">
              <a:t>‹N›</a:t>
            </a:fld>
            <a:endParaRPr lang="it-IT"/>
          </a:p>
        </p:txBody>
      </p:sp>
    </p:spTree>
    <p:extLst>
      <p:ext uri="{BB962C8B-B14F-4D97-AF65-F5344CB8AC3E}">
        <p14:creationId xmlns:p14="http://schemas.microsoft.com/office/powerpoint/2010/main" val="17307927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6755F9D-AFE1-4698-A36B-3F8E7B42DCD7}" type="slidenum">
              <a:t>‹N›</a:t>
            </a:fld>
            <a:endParaRPr lang="it-IT"/>
          </a:p>
        </p:txBody>
      </p:sp>
    </p:spTree>
    <p:extLst>
      <p:ext uri="{BB962C8B-B14F-4D97-AF65-F5344CB8AC3E}">
        <p14:creationId xmlns:p14="http://schemas.microsoft.com/office/powerpoint/2010/main" val="1465954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D64A54-F650-4218-861A-2BD2D3D71E6A}" type="slidenum">
              <a:t>‹N›</a:t>
            </a:fld>
            <a:endParaRPr lang="it-IT"/>
          </a:p>
        </p:txBody>
      </p:sp>
    </p:spTree>
    <p:extLst>
      <p:ext uri="{BB962C8B-B14F-4D97-AF65-F5344CB8AC3E}">
        <p14:creationId xmlns:p14="http://schemas.microsoft.com/office/powerpoint/2010/main" val="549015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3A1EA1-9388-4B9A-88B7-A8D616981C93}" type="slidenum">
              <a:t>‹N›</a:t>
            </a:fld>
            <a:endParaRPr lang="it-IT"/>
          </a:p>
        </p:txBody>
      </p:sp>
    </p:spTree>
    <p:extLst>
      <p:ext uri="{BB962C8B-B14F-4D97-AF65-F5344CB8AC3E}">
        <p14:creationId xmlns:p14="http://schemas.microsoft.com/office/powerpoint/2010/main" val="3325131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1C0E41-69D5-4E29-96A8-AE8CA509993C}" type="slidenum">
              <a:t>‹N›</a:t>
            </a:fld>
            <a:endParaRPr lang="it-IT"/>
          </a:p>
        </p:txBody>
      </p:sp>
    </p:spTree>
    <p:extLst>
      <p:ext uri="{BB962C8B-B14F-4D97-AF65-F5344CB8AC3E}">
        <p14:creationId xmlns:p14="http://schemas.microsoft.com/office/powerpoint/2010/main" val="3891341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3B2FEF-22ED-450C-A1EA-F0B10253B8D9}" type="slidenum">
              <a:t>‹N›</a:t>
            </a:fld>
            <a:endParaRPr lang="it-IT"/>
          </a:p>
        </p:txBody>
      </p:sp>
    </p:spTree>
    <p:extLst>
      <p:ext uri="{BB962C8B-B14F-4D97-AF65-F5344CB8AC3E}">
        <p14:creationId xmlns:p14="http://schemas.microsoft.com/office/powerpoint/2010/main" val="3023749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141AEAF-C48B-4ACA-8084-BD93995FD715}" type="slidenum">
              <a:t>‹N›</a:t>
            </a:fld>
            <a:endParaRPr lang="it-IT"/>
          </a:p>
        </p:txBody>
      </p:sp>
    </p:spTree>
    <p:extLst>
      <p:ext uri="{BB962C8B-B14F-4D97-AF65-F5344CB8AC3E}">
        <p14:creationId xmlns:p14="http://schemas.microsoft.com/office/powerpoint/2010/main" val="22414830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DD34E1B-DE1C-49BD-8A25-522F6578BCA6}" type="slidenum">
              <a:t>‹N›</a:t>
            </a:fld>
            <a:endParaRPr lang="it-IT"/>
          </a:p>
        </p:txBody>
      </p:sp>
    </p:spTree>
    <p:extLst>
      <p:ext uri="{BB962C8B-B14F-4D97-AF65-F5344CB8AC3E}">
        <p14:creationId xmlns:p14="http://schemas.microsoft.com/office/powerpoint/2010/main" val="29544023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AEB8E42-8F75-4707-82EC-4FC15CD69F22}" type="slidenum">
              <a:t>‹N›</a:t>
            </a:fld>
            <a:endParaRPr lang="it-IT"/>
          </a:p>
        </p:txBody>
      </p:sp>
    </p:spTree>
    <p:extLst>
      <p:ext uri="{BB962C8B-B14F-4D97-AF65-F5344CB8AC3E}">
        <p14:creationId xmlns:p14="http://schemas.microsoft.com/office/powerpoint/2010/main" val="2919691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25DCC54-0598-493E-8C1A-DBA4063BDDA1}" type="slidenum">
              <a:t>‹N›</a:t>
            </a:fld>
            <a:endParaRPr lang="it-IT"/>
          </a:p>
        </p:txBody>
      </p:sp>
    </p:spTree>
    <p:extLst>
      <p:ext uri="{BB962C8B-B14F-4D97-AF65-F5344CB8AC3E}">
        <p14:creationId xmlns:p14="http://schemas.microsoft.com/office/powerpoint/2010/main" val="3952909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3EACC00-503D-4972-9441-1ED766C6344B}" type="slidenum">
              <a:t>‹N›</a:t>
            </a:fld>
            <a:endParaRPr lang="it-IT"/>
          </a:p>
        </p:txBody>
      </p:sp>
    </p:spTree>
    <p:extLst>
      <p:ext uri="{BB962C8B-B14F-4D97-AF65-F5344CB8AC3E}">
        <p14:creationId xmlns:p14="http://schemas.microsoft.com/office/powerpoint/2010/main" val="1549735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7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0A5505A-F271-4003-868D-8FFBE3FFC1FA}" type="slidenum">
              <a:t>‹N›</a:t>
            </a:fld>
            <a:endParaRPr lang="it-IT"/>
          </a:p>
        </p:txBody>
      </p:sp>
    </p:spTree>
    <p:extLst>
      <p:ext uri="{BB962C8B-B14F-4D97-AF65-F5344CB8AC3E}">
        <p14:creationId xmlns:p14="http://schemas.microsoft.com/office/powerpoint/2010/main" val="870722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814756F-0505-4DCC-A2E0-7DE91FC48385}" type="slidenum">
              <a:t>‹N›</a:t>
            </a:fld>
            <a:endParaRPr lang="it-IT"/>
          </a:p>
        </p:txBody>
      </p:sp>
    </p:spTree>
    <p:extLst>
      <p:ext uri="{BB962C8B-B14F-4D97-AF65-F5344CB8AC3E}">
        <p14:creationId xmlns:p14="http://schemas.microsoft.com/office/powerpoint/2010/main" val="27896882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0F493F1-13C8-489C-A902-E0663AB3FB25}" type="slidenum">
              <a:t>‹N›</a:t>
            </a:fld>
            <a:endParaRPr lang="it-IT"/>
          </a:p>
        </p:txBody>
      </p:sp>
    </p:spTree>
    <p:extLst>
      <p:ext uri="{BB962C8B-B14F-4D97-AF65-F5344CB8AC3E}">
        <p14:creationId xmlns:p14="http://schemas.microsoft.com/office/powerpoint/2010/main" val="200689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CC4AED-2852-4ACF-A4D6-EF435BA60737}" type="slidenum">
              <a:t>‹N›</a:t>
            </a:fld>
            <a:endParaRPr lang="it-IT"/>
          </a:p>
        </p:txBody>
      </p:sp>
    </p:spTree>
    <p:extLst>
      <p:ext uri="{BB962C8B-B14F-4D97-AF65-F5344CB8AC3E}">
        <p14:creationId xmlns:p14="http://schemas.microsoft.com/office/powerpoint/2010/main" val="17075374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16488A-E49E-42E3-8A62-3A2B2079BA32}" type="slidenum">
              <a:t>‹N›</a:t>
            </a:fld>
            <a:endParaRPr lang="it-IT"/>
          </a:p>
        </p:txBody>
      </p:sp>
    </p:spTree>
    <p:extLst>
      <p:ext uri="{BB962C8B-B14F-4D97-AF65-F5344CB8AC3E}">
        <p14:creationId xmlns:p14="http://schemas.microsoft.com/office/powerpoint/2010/main" val="1002922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AD570C-A6B4-4385-A7A4-220E349D2C61}" type="slidenum">
              <a:t>‹N›</a:t>
            </a:fld>
            <a:endParaRPr lang="it-IT"/>
          </a:p>
        </p:txBody>
      </p:sp>
    </p:spTree>
    <p:extLst>
      <p:ext uri="{BB962C8B-B14F-4D97-AF65-F5344CB8AC3E}">
        <p14:creationId xmlns:p14="http://schemas.microsoft.com/office/powerpoint/2010/main" val="3955003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8F35CDA-AA22-4F82-B5A5-8FDCC3CCAC9B}" type="slidenum">
              <a:t>‹N›</a:t>
            </a:fld>
            <a:endParaRPr lang="it-IT"/>
          </a:p>
        </p:txBody>
      </p:sp>
    </p:spTree>
    <p:extLst>
      <p:ext uri="{BB962C8B-B14F-4D97-AF65-F5344CB8AC3E}">
        <p14:creationId xmlns:p14="http://schemas.microsoft.com/office/powerpoint/2010/main" val="348160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30CA5F4-581B-45CD-A1EE-67FF6D6C50D9}" type="slidenum">
              <a:t>‹N›</a:t>
            </a:fld>
            <a:endParaRPr lang="it-IT"/>
          </a:p>
        </p:txBody>
      </p:sp>
    </p:spTree>
    <p:extLst>
      <p:ext uri="{BB962C8B-B14F-4D97-AF65-F5344CB8AC3E}">
        <p14:creationId xmlns:p14="http://schemas.microsoft.com/office/powerpoint/2010/main" val="1832404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63D7391-746F-4E06-B4DF-8E066330471F}" type="slidenum">
              <a:t>‹N›</a:t>
            </a:fld>
            <a:endParaRPr lang="it-IT"/>
          </a:p>
        </p:txBody>
      </p:sp>
    </p:spTree>
    <p:extLst>
      <p:ext uri="{BB962C8B-B14F-4D97-AF65-F5344CB8AC3E}">
        <p14:creationId xmlns:p14="http://schemas.microsoft.com/office/powerpoint/2010/main" val="18548348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513F53D-4098-4309-8B60-683CFF1FD60E}" type="slidenum">
              <a:t>‹N›</a:t>
            </a:fld>
            <a:endParaRPr lang="it-IT"/>
          </a:p>
        </p:txBody>
      </p:sp>
    </p:spTree>
    <p:extLst>
      <p:ext uri="{BB962C8B-B14F-4D97-AF65-F5344CB8AC3E}">
        <p14:creationId xmlns:p14="http://schemas.microsoft.com/office/powerpoint/2010/main" val="2771930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B57EACF-8B1D-4F7A-B4EE-1A286BF97806}" type="slidenum">
              <a:t>‹N›</a:t>
            </a:fld>
            <a:endParaRPr lang="it-IT"/>
          </a:p>
        </p:txBody>
      </p:sp>
    </p:spTree>
    <p:extLst>
      <p:ext uri="{BB962C8B-B14F-4D97-AF65-F5344CB8AC3E}">
        <p14:creationId xmlns:p14="http://schemas.microsoft.com/office/powerpoint/2010/main" val="10803152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8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E7D3EB-6BC9-4524-AF30-F25C425F45C9}" type="slidenum">
              <a:t>‹N›</a:t>
            </a:fld>
            <a:endParaRPr lang="it-IT"/>
          </a:p>
        </p:txBody>
      </p:sp>
    </p:spTree>
    <p:extLst>
      <p:ext uri="{BB962C8B-B14F-4D97-AF65-F5344CB8AC3E}">
        <p14:creationId xmlns:p14="http://schemas.microsoft.com/office/powerpoint/2010/main" val="84803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53F5336-F511-4C63-8DEA-F8D2F15DFA29}" type="slidenum">
              <a:t>‹N›</a:t>
            </a:fld>
            <a:endParaRPr lang="it-IT"/>
          </a:p>
        </p:txBody>
      </p:sp>
    </p:spTree>
    <p:extLst>
      <p:ext uri="{BB962C8B-B14F-4D97-AF65-F5344CB8AC3E}">
        <p14:creationId xmlns:p14="http://schemas.microsoft.com/office/powerpoint/2010/main" val="155711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AC3B92B-45DF-48C5-800D-DDFB2A20C5E6}" type="slidenum">
              <a:t>‹N›</a:t>
            </a:fld>
            <a:endParaRPr lang="it-IT"/>
          </a:p>
        </p:txBody>
      </p:sp>
    </p:spTree>
    <p:extLst>
      <p:ext uri="{BB962C8B-B14F-4D97-AF65-F5344CB8AC3E}">
        <p14:creationId xmlns:p14="http://schemas.microsoft.com/office/powerpoint/2010/main" val="6847315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71076A-9F25-4269-B748-A5A1C2B37A46}" type="slidenum">
              <a:t>‹N›</a:t>
            </a:fld>
            <a:endParaRPr lang="it-IT"/>
          </a:p>
        </p:txBody>
      </p:sp>
    </p:spTree>
    <p:extLst>
      <p:ext uri="{BB962C8B-B14F-4D97-AF65-F5344CB8AC3E}">
        <p14:creationId xmlns:p14="http://schemas.microsoft.com/office/powerpoint/2010/main" val="1722216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25D9E9-45B4-4547-899A-7688C7D8C1FD}" type="slidenum">
              <a:t>‹N›</a:t>
            </a:fld>
            <a:endParaRPr lang="it-IT"/>
          </a:p>
        </p:txBody>
      </p:sp>
    </p:spTree>
    <p:extLst>
      <p:ext uri="{BB962C8B-B14F-4D97-AF65-F5344CB8AC3E}">
        <p14:creationId xmlns:p14="http://schemas.microsoft.com/office/powerpoint/2010/main" val="40362457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61093B-771A-4719-9A10-BCBE59BECFF9}" type="slidenum">
              <a:t>‹N›</a:t>
            </a:fld>
            <a:endParaRPr lang="it-IT"/>
          </a:p>
        </p:txBody>
      </p:sp>
    </p:spTree>
    <p:extLst>
      <p:ext uri="{BB962C8B-B14F-4D97-AF65-F5344CB8AC3E}">
        <p14:creationId xmlns:p14="http://schemas.microsoft.com/office/powerpoint/2010/main" val="810466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56E2AAA-565E-46F3-AF9B-D8FFB4D7F933}" type="slidenum">
              <a:t>‹N›</a:t>
            </a:fld>
            <a:endParaRPr lang="it-IT"/>
          </a:p>
        </p:txBody>
      </p:sp>
    </p:spTree>
    <p:extLst>
      <p:ext uri="{BB962C8B-B14F-4D97-AF65-F5344CB8AC3E}">
        <p14:creationId xmlns:p14="http://schemas.microsoft.com/office/powerpoint/2010/main" val="2056121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2978B66-A9E2-4168-9035-EE91DAD23F20}" type="slidenum">
              <a:t>‹N›</a:t>
            </a:fld>
            <a:endParaRPr lang="it-IT"/>
          </a:p>
        </p:txBody>
      </p:sp>
    </p:spTree>
    <p:extLst>
      <p:ext uri="{BB962C8B-B14F-4D97-AF65-F5344CB8AC3E}">
        <p14:creationId xmlns:p14="http://schemas.microsoft.com/office/powerpoint/2010/main" val="35867681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BF9A750-D69E-4371-8676-E4D68B169D5B}" type="slidenum">
              <a:t>‹N›</a:t>
            </a:fld>
            <a:endParaRPr lang="it-IT"/>
          </a:p>
        </p:txBody>
      </p:sp>
    </p:spTree>
    <p:extLst>
      <p:ext uri="{BB962C8B-B14F-4D97-AF65-F5344CB8AC3E}">
        <p14:creationId xmlns:p14="http://schemas.microsoft.com/office/powerpoint/2010/main" val="2530107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67B92BE-9E2F-4A23-9C4F-335C9B3CD38A}" type="slidenum">
              <a:t>‹N›</a:t>
            </a:fld>
            <a:endParaRPr lang="it-IT"/>
          </a:p>
        </p:txBody>
      </p:sp>
    </p:spTree>
    <p:extLst>
      <p:ext uri="{BB962C8B-B14F-4D97-AF65-F5344CB8AC3E}">
        <p14:creationId xmlns:p14="http://schemas.microsoft.com/office/powerpoint/2010/main" val="595033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DCF429E-42DA-4F38-9529-A85C6A4CA30A}" type="slidenum">
              <a:t>‹N›</a:t>
            </a:fld>
            <a:endParaRPr lang="it-IT"/>
          </a:p>
        </p:txBody>
      </p:sp>
    </p:spTree>
    <p:extLst>
      <p:ext uri="{BB962C8B-B14F-4D97-AF65-F5344CB8AC3E}">
        <p14:creationId xmlns:p14="http://schemas.microsoft.com/office/powerpoint/2010/main" val="4111389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199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DCCE535-C47C-4F72-B228-94B9EF06D854}" type="slidenum">
              <a:t>‹N›</a:t>
            </a:fld>
            <a:endParaRPr lang="it-IT"/>
          </a:p>
        </p:txBody>
      </p:sp>
    </p:spTree>
    <p:extLst>
      <p:ext uri="{BB962C8B-B14F-4D97-AF65-F5344CB8AC3E}">
        <p14:creationId xmlns:p14="http://schemas.microsoft.com/office/powerpoint/2010/main" val="2188166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B815F9B-20F3-4CD6-B99F-DDD793E9F9A8}" type="slidenum">
              <a:t>‹N›</a:t>
            </a:fld>
            <a:endParaRPr lang="it-IT"/>
          </a:p>
        </p:txBody>
      </p:sp>
    </p:spTree>
    <p:extLst>
      <p:ext uri="{BB962C8B-B14F-4D97-AF65-F5344CB8AC3E}">
        <p14:creationId xmlns:p14="http://schemas.microsoft.com/office/powerpoint/2010/main" val="181774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105F82-D87C-4466-834F-59D72C3D4928}" type="slidenum">
              <a:t>‹N›</a:t>
            </a:fld>
            <a:endParaRPr lang="it-IT"/>
          </a:p>
        </p:txBody>
      </p:sp>
    </p:spTree>
    <p:extLst>
      <p:ext uri="{BB962C8B-B14F-4D97-AF65-F5344CB8AC3E}">
        <p14:creationId xmlns:p14="http://schemas.microsoft.com/office/powerpoint/2010/main" val="1089599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5F40C2-A7D7-4AA4-8F11-0E37FB52CDE9}" type="slidenum">
              <a:t>‹N›</a:t>
            </a:fld>
            <a:endParaRPr lang="it-IT"/>
          </a:p>
        </p:txBody>
      </p:sp>
    </p:spTree>
    <p:extLst>
      <p:ext uri="{BB962C8B-B14F-4D97-AF65-F5344CB8AC3E}">
        <p14:creationId xmlns:p14="http://schemas.microsoft.com/office/powerpoint/2010/main" val="4057725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A461433-4EF8-403B-8C39-5DF56DBE47FF}" type="slidenum">
              <a:t>‹N›</a:t>
            </a:fld>
            <a:endParaRPr lang="it-IT"/>
          </a:p>
        </p:txBody>
      </p:sp>
    </p:spTree>
    <p:extLst>
      <p:ext uri="{BB962C8B-B14F-4D97-AF65-F5344CB8AC3E}">
        <p14:creationId xmlns:p14="http://schemas.microsoft.com/office/powerpoint/2010/main" val="15579717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DF2FF3C-56F1-470B-A7D8-834F808C8260}" type="slidenum">
              <a:t>‹N›</a:t>
            </a:fld>
            <a:endParaRPr lang="it-IT"/>
          </a:p>
        </p:txBody>
      </p:sp>
    </p:spTree>
    <p:extLst>
      <p:ext uri="{BB962C8B-B14F-4D97-AF65-F5344CB8AC3E}">
        <p14:creationId xmlns:p14="http://schemas.microsoft.com/office/powerpoint/2010/main" val="715992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2CAB8BF-4844-4BC8-828C-B257E005C1AF}" type="slidenum">
              <a:t>‹N›</a:t>
            </a:fld>
            <a:endParaRPr lang="it-IT"/>
          </a:p>
        </p:txBody>
      </p:sp>
    </p:spTree>
    <p:extLst>
      <p:ext uri="{BB962C8B-B14F-4D97-AF65-F5344CB8AC3E}">
        <p14:creationId xmlns:p14="http://schemas.microsoft.com/office/powerpoint/2010/main" val="4027231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A7D261-070F-40E9-81EA-A1DD51991268}" type="slidenum">
              <a:t>‹N›</a:t>
            </a:fld>
            <a:endParaRPr lang="it-IT"/>
          </a:p>
        </p:txBody>
      </p:sp>
    </p:spTree>
    <p:extLst>
      <p:ext uri="{BB962C8B-B14F-4D97-AF65-F5344CB8AC3E}">
        <p14:creationId xmlns:p14="http://schemas.microsoft.com/office/powerpoint/2010/main" val="14836820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A96786A-737D-4E84-B714-8B2530AED5BC}" type="slidenum">
              <a:t>‹N›</a:t>
            </a:fld>
            <a:endParaRPr lang="it-IT"/>
          </a:p>
        </p:txBody>
      </p:sp>
    </p:spTree>
    <p:extLst>
      <p:ext uri="{BB962C8B-B14F-4D97-AF65-F5344CB8AC3E}">
        <p14:creationId xmlns:p14="http://schemas.microsoft.com/office/powerpoint/2010/main" val="429098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80439FC-94FF-4CE2-81D6-73B244E10B5D}" type="slidenum">
              <a:t>‹N›</a:t>
            </a:fld>
            <a:endParaRPr lang="it-IT"/>
          </a:p>
        </p:txBody>
      </p:sp>
    </p:spTree>
    <p:extLst>
      <p:ext uri="{BB962C8B-B14F-4D97-AF65-F5344CB8AC3E}">
        <p14:creationId xmlns:p14="http://schemas.microsoft.com/office/powerpoint/2010/main" val="16998894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F1C85E-50F7-4000-A6F1-67814DEBF418}" type="slidenum">
              <a:t>‹N›</a:t>
            </a:fld>
            <a:endParaRPr lang="it-IT"/>
          </a:p>
        </p:txBody>
      </p:sp>
    </p:spTree>
    <p:extLst>
      <p:ext uri="{BB962C8B-B14F-4D97-AF65-F5344CB8AC3E}">
        <p14:creationId xmlns:p14="http://schemas.microsoft.com/office/powerpoint/2010/main" val="4058212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898CC23-519A-4B50-BEEA-578E7FCDB105}" type="slidenum">
              <a:t>‹N›</a:t>
            </a:fld>
            <a:endParaRPr lang="it-IT"/>
          </a:p>
        </p:txBody>
      </p:sp>
    </p:spTree>
    <p:extLst>
      <p:ext uri="{BB962C8B-B14F-4D97-AF65-F5344CB8AC3E}">
        <p14:creationId xmlns:p14="http://schemas.microsoft.com/office/powerpoint/2010/main" val="3124636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2C7CFA4-6145-49B1-B4BB-03B3B0EFD211}" type="slidenum">
              <a:t>‹N›</a:t>
            </a:fld>
            <a:endParaRPr lang="it-IT"/>
          </a:p>
        </p:txBody>
      </p:sp>
    </p:spTree>
    <p:extLst>
      <p:ext uri="{BB962C8B-B14F-4D97-AF65-F5344CB8AC3E}">
        <p14:creationId xmlns:p14="http://schemas.microsoft.com/office/powerpoint/2010/main" val="3359788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0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9DAFAE6-A213-46C6-BFCF-587543FAADBE}" type="slidenum">
              <a:t>‹N›</a:t>
            </a:fld>
            <a:endParaRPr lang="it-IT"/>
          </a:p>
        </p:txBody>
      </p:sp>
    </p:spTree>
    <p:extLst>
      <p:ext uri="{BB962C8B-B14F-4D97-AF65-F5344CB8AC3E}">
        <p14:creationId xmlns:p14="http://schemas.microsoft.com/office/powerpoint/2010/main" val="3391926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45DB4A-E09F-424B-8C2F-525240F101B5}" type="slidenum">
              <a:t>‹N›</a:t>
            </a:fld>
            <a:endParaRPr lang="it-IT"/>
          </a:p>
        </p:txBody>
      </p:sp>
    </p:spTree>
    <p:extLst>
      <p:ext uri="{BB962C8B-B14F-4D97-AF65-F5344CB8AC3E}">
        <p14:creationId xmlns:p14="http://schemas.microsoft.com/office/powerpoint/2010/main" val="110572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F1C7D53-ACFB-45D8-8949-93C393F52216}" type="slidenum">
              <a:t>‹N›</a:t>
            </a:fld>
            <a:endParaRPr lang="it-IT"/>
          </a:p>
        </p:txBody>
      </p:sp>
    </p:spTree>
    <p:extLst>
      <p:ext uri="{BB962C8B-B14F-4D97-AF65-F5344CB8AC3E}">
        <p14:creationId xmlns:p14="http://schemas.microsoft.com/office/powerpoint/2010/main" val="1751594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F6383B0-DDC2-4F6A-8386-0ECB75EF0705}" type="slidenum">
              <a:t>‹N›</a:t>
            </a:fld>
            <a:endParaRPr lang="it-IT"/>
          </a:p>
        </p:txBody>
      </p:sp>
    </p:spTree>
    <p:extLst>
      <p:ext uri="{BB962C8B-B14F-4D97-AF65-F5344CB8AC3E}">
        <p14:creationId xmlns:p14="http://schemas.microsoft.com/office/powerpoint/2010/main" val="1148023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6AF223C-C485-4F3A-95AF-2973623BA24C}" type="slidenum">
              <a:t>‹N›</a:t>
            </a:fld>
            <a:endParaRPr lang="it-IT"/>
          </a:p>
        </p:txBody>
      </p:sp>
    </p:spTree>
    <p:extLst>
      <p:ext uri="{BB962C8B-B14F-4D97-AF65-F5344CB8AC3E}">
        <p14:creationId xmlns:p14="http://schemas.microsoft.com/office/powerpoint/2010/main" val="10613273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DD38FF-68DD-40D6-8649-584A4295B9CA}" type="slidenum">
              <a:t>‹N›</a:t>
            </a:fld>
            <a:endParaRPr lang="it-IT"/>
          </a:p>
        </p:txBody>
      </p:sp>
    </p:spTree>
    <p:extLst>
      <p:ext uri="{BB962C8B-B14F-4D97-AF65-F5344CB8AC3E}">
        <p14:creationId xmlns:p14="http://schemas.microsoft.com/office/powerpoint/2010/main" val="42657692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53CD52-790A-46BE-B442-AA0FADA94F18}" type="slidenum">
              <a:t>‹N›</a:t>
            </a:fld>
            <a:endParaRPr lang="it-IT"/>
          </a:p>
        </p:txBody>
      </p:sp>
    </p:spTree>
    <p:extLst>
      <p:ext uri="{BB962C8B-B14F-4D97-AF65-F5344CB8AC3E}">
        <p14:creationId xmlns:p14="http://schemas.microsoft.com/office/powerpoint/2010/main" val="3204213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D74C68-6F2B-4F15-8F62-929F32C68662}" type="slidenum">
              <a:t>‹N›</a:t>
            </a:fld>
            <a:endParaRPr lang="it-IT"/>
          </a:p>
        </p:txBody>
      </p:sp>
    </p:spTree>
    <p:extLst>
      <p:ext uri="{BB962C8B-B14F-4D97-AF65-F5344CB8AC3E}">
        <p14:creationId xmlns:p14="http://schemas.microsoft.com/office/powerpoint/2010/main" val="30770217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6F9902-44D6-4F99-92FB-A856808EAC78}" type="slidenum">
              <a:t>‹N›</a:t>
            </a:fld>
            <a:endParaRPr lang="it-IT"/>
          </a:p>
        </p:txBody>
      </p:sp>
    </p:spTree>
    <p:extLst>
      <p:ext uri="{BB962C8B-B14F-4D97-AF65-F5344CB8AC3E}">
        <p14:creationId xmlns:p14="http://schemas.microsoft.com/office/powerpoint/2010/main" val="70261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5736718-BC37-4F2A-941C-7C7F92B78EC4}" type="slidenum">
              <a:t>‹N›</a:t>
            </a:fld>
            <a:endParaRPr lang="it-IT"/>
          </a:p>
        </p:txBody>
      </p:sp>
    </p:spTree>
    <p:extLst>
      <p:ext uri="{BB962C8B-B14F-4D97-AF65-F5344CB8AC3E}">
        <p14:creationId xmlns:p14="http://schemas.microsoft.com/office/powerpoint/2010/main" val="2320097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C33966E-5A07-41B6-B9B0-A4E89DA54549}" type="slidenum">
              <a:t>‹N›</a:t>
            </a:fld>
            <a:endParaRPr lang="it-IT"/>
          </a:p>
        </p:txBody>
      </p:sp>
    </p:spTree>
    <p:extLst>
      <p:ext uri="{BB962C8B-B14F-4D97-AF65-F5344CB8AC3E}">
        <p14:creationId xmlns:p14="http://schemas.microsoft.com/office/powerpoint/2010/main" val="3900066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1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1FCA81D-3337-4635-B6CF-4D2A982138E4}" type="slidenum">
              <a:t>‹N›</a:t>
            </a:fld>
            <a:endParaRPr lang="it-IT"/>
          </a:p>
        </p:txBody>
      </p:sp>
    </p:spTree>
    <p:extLst>
      <p:ext uri="{BB962C8B-B14F-4D97-AF65-F5344CB8AC3E}">
        <p14:creationId xmlns:p14="http://schemas.microsoft.com/office/powerpoint/2010/main" val="37708744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A852D19-6F1F-49CA-A966-B051F8C2824A}" type="slidenum">
              <a:t>‹N›</a:t>
            </a:fld>
            <a:endParaRPr lang="it-IT"/>
          </a:p>
        </p:txBody>
      </p:sp>
    </p:spTree>
    <p:extLst>
      <p:ext uri="{BB962C8B-B14F-4D97-AF65-F5344CB8AC3E}">
        <p14:creationId xmlns:p14="http://schemas.microsoft.com/office/powerpoint/2010/main" val="641778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E96A2C0-9702-4848-AD2D-A017877395A5}" type="slidenum">
              <a:t>‹N›</a:t>
            </a:fld>
            <a:endParaRPr lang="it-IT"/>
          </a:p>
        </p:txBody>
      </p:sp>
    </p:spTree>
    <p:extLst>
      <p:ext uri="{BB962C8B-B14F-4D97-AF65-F5344CB8AC3E}">
        <p14:creationId xmlns:p14="http://schemas.microsoft.com/office/powerpoint/2010/main" val="828236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FB748B3-8AAC-44A9-BE07-BDA98B34E7FB}" type="slidenum">
              <a:t>‹N›</a:t>
            </a:fld>
            <a:endParaRPr lang="it-IT"/>
          </a:p>
        </p:txBody>
      </p:sp>
    </p:spTree>
    <p:extLst>
      <p:ext uri="{BB962C8B-B14F-4D97-AF65-F5344CB8AC3E}">
        <p14:creationId xmlns:p14="http://schemas.microsoft.com/office/powerpoint/2010/main" val="24092204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496F6CF-6F81-409A-863C-21F2360D84CA}" type="slidenum">
              <a:t>‹N›</a:t>
            </a:fld>
            <a:endParaRPr lang="it-IT"/>
          </a:p>
        </p:txBody>
      </p:sp>
    </p:spTree>
    <p:extLst>
      <p:ext uri="{BB962C8B-B14F-4D97-AF65-F5344CB8AC3E}">
        <p14:creationId xmlns:p14="http://schemas.microsoft.com/office/powerpoint/2010/main" val="14374146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82C2ED1-6073-499A-9452-F324EF5A5D1C}" type="slidenum">
              <a:t>‹N›</a:t>
            </a:fld>
            <a:endParaRPr lang="it-IT"/>
          </a:p>
        </p:txBody>
      </p:sp>
    </p:spTree>
    <p:extLst>
      <p:ext uri="{BB962C8B-B14F-4D97-AF65-F5344CB8AC3E}">
        <p14:creationId xmlns:p14="http://schemas.microsoft.com/office/powerpoint/2010/main" val="1736098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02B1247-B863-4468-9CA1-B03C0B2BE7D9}" type="slidenum">
              <a:t>‹N›</a:t>
            </a:fld>
            <a:endParaRPr lang="it-IT"/>
          </a:p>
        </p:txBody>
      </p:sp>
    </p:spTree>
    <p:extLst>
      <p:ext uri="{BB962C8B-B14F-4D97-AF65-F5344CB8AC3E}">
        <p14:creationId xmlns:p14="http://schemas.microsoft.com/office/powerpoint/2010/main" val="17622943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A66F977-715A-40BA-AE51-303CDEFC4C9A}" type="slidenum">
              <a:t>‹N›</a:t>
            </a:fld>
            <a:endParaRPr lang="it-IT"/>
          </a:p>
        </p:txBody>
      </p:sp>
    </p:spTree>
    <p:extLst>
      <p:ext uri="{BB962C8B-B14F-4D97-AF65-F5344CB8AC3E}">
        <p14:creationId xmlns:p14="http://schemas.microsoft.com/office/powerpoint/2010/main" val="1416446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0199084-F7FC-47E6-9987-0D57F16F5102}" type="slidenum">
              <a:t>‹N›</a:t>
            </a:fld>
            <a:endParaRPr lang="it-IT"/>
          </a:p>
        </p:txBody>
      </p:sp>
    </p:spTree>
    <p:extLst>
      <p:ext uri="{BB962C8B-B14F-4D97-AF65-F5344CB8AC3E}">
        <p14:creationId xmlns:p14="http://schemas.microsoft.com/office/powerpoint/2010/main" val="2742451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774D079-7EAF-41C2-B77E-8FA344FEB744}" type="slidenum">
              <a:t>‹N›</a:t>
            </a:fld>
            <a:endParaRPr lang="it-IT"/>
          </a:p>
        </p:txBody>
      </p:sp>
    </p:spTree>
    <p:extLst>
      <p:ext uri="{BB962C8B-B14F-4D97-AF65-F5344CB8AC3E}">
        <p14:creationId xmlns:p14="http://schemas.microsoft.com/office/powerpoint/2010/main" val="7622335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172763A-3773-4F40-965C-FE485EA42361}" type="slidenum">
              <a:t>‹N›</a:t>
            </a:fld>
            <a:endParaRPr lang="it-IT"/>
          </a:p>
        </p:txBody>
      </p:sp>
    </p:spTree>
    <p:extLst>
      <p:ext uri="{BB962C8B-B14F-4D97-AF65-F5344CB8AC3E}">
        <p14:creationId xmlns:p14="http://schemas.microsoft.com/office/powerpoint/2010/main" val="1675068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2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0375080-4E81-4E3A-929A-1E7DB54E0D52}" type="slidenum">
              <a:t>‹N›</a:t>
            </a:fld>
            <a:endParaRPr lang="it-IT"/>
          </a:p>
        </p:txBody>
      </p:sp>
    </p:spTree>
    <p:extLst>
      <p:ext uri="{BB962C8B-B14F-4D97-AF65-F5344CB8AC3E}">
        <p14:creationId xmlns:p14="http://schemas.microsoft.com/office/powerpoint/2010/main" val="2798546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DB43697-A8F8-400C-AF9F-0E361C79CFB3}" type="slidenum">
              <a:t>‹N›</a:t>
            </a:fld>
            <a:endParaRPr lang="it-IT"/>
          </a:p>
        </p:txBody>
      </p:sp>
    </p:spTree>
    <p:extLst>
      <p:ext uri="{BB962C8B-B14F-4D97-AF65-F5344CB8AC3E}">
        <p14:creationId xmlns:p14="http://schemas.microsoft.com/office/powerpoint/2010/main" val="3572968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DC040B3-79FB-433F-AD58-E5B9B84743F9}" type="slidenum">
              <a:t>‹N›</a:t>
            </a:fld>
            <a:endParaRPr lang="it-IT"/>
          </a:p>
        </p:txBody>
      </p:sp>
    </p:spTree>
    <p:extLst>
      <p:ext uri="{BB962C8B-B14F-4D97-AF65-F5344CB8AC3E}">
        <p14:creationId xmlns:p14="http://schemas.microsoft.com/office/powerpoint/2010/main" val="1962629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D12A29E-9EDE-4F4B-8302-54101C40A2C7}" type="slidenum">
              <a:t>‹N›</a:t>
            </a:fld>
            <a:endParaRPr lang="it-IT"/>
          </a:p>
        </p:txBody>
      </p:sp>
    </p:spTree>
    <p:extLst>
      <p:ext uri="{BB962C8B-B14F-4D97-AF65-F5344CB8AC3E}">
        <p14:creationId xmlns:p14="http://schemas.microsoft.com/office/powerpoint/2010/main" val="1054910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ABC0AF-A33B-4355-BA36-9CDF2A780B7F}" type="slidenum">
              <a:t>‹N›</a:t>
            </a:fld>
            <a:endParaRPr lang="it-IT"/>
          </a:p>
        </p:txBody>
      </p:sp>
    </p:spTree>
    <p:extLst>
      <p:ext uri="{BB962C8B-B14F-4D97-AF65-F5344CB8AC3E}">
        <p14:creationId xmlns:p14="http://schemas.microsoft.com/office/powerpoint/2010/main" val="283237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FEC1940-DA76-4D0E-BF67-37371565B3C7}" type="slidenum">
              <a:t>‹N›</a:t>
            </a:fld>
            <a:endParaRPr lang="it-IT"/>
          </a:p>
        </p:txBody>
      </p:sp>
    </p:spTree>
    <p:extLst>
      <p:ext uri="{BB962C8B-B14F-4D97-AF65-F5344CB8AC3E}">
        <p14:creationId xmlns:p14="http://schemas.microsoft.com/office/powerpoint/2010/main" val="153708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68A8E4F-1C7D-4CBA-AD56-3A0BF67BA2FD}" type="slidenum">
              <a:t>‹N›</a:t>
            </a:fld>
            <a:endParaRPr lang="it-IT"/>
          </a:p>
        </p:txBody>
      </p:sp>
    </p:spTree>
    <p:extLst>
      <p:ext uri="{BB962C8B-B14F-4D97-AF65-F5344CB8AC3E}">
        <p14:creationId xmlns:p14="http://schemas.microsoft.com/office/powerpoint/2010/main" val="31109600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FCF2A2-5699-4599-B894-5326C39B2764}" type="slidenum">
              <a:t>‹N›</a:t>
            </a:fld>
            <a:endParaRPr lang="it-IT"/>
          </a:p>
        </p:txBody>
      </p:sp>
    </p:spTree>
    <p:extLst>
      <p:ext uri="{BB962C8B-B14F-4D97-AF65-F5344CB8AC3E}">
        <p14:creationId xmlns:p14="http://schemas.microsoft.com/office/powerpoint/2010/main" val="4002989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852E12-6802-42DA-A7F7-3FD435A3E4D5}" type="slidenum">
              <a:t>‹N›</a:t>
            </a:fld>
            <a:endParaRPr lang="it-IT"/>
          </a:p>
        </p:txBody>
      </p:sp>
    </p:spTree>
    <p:extLst>
      <p:ext uri="{BB962C8B-B14F-4D97-AF65-F5344CB8AC3E}">
        <p14:creationId xmlns:p14="http://schemas.microsoft.com/office/powerpoint/2010/main" val="321759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36DFC6-96DD-4157-BB71-934C23B9552C}" type="slidenum">
              <a:t>‹N›</a:t>
            </a:fld>
            <a:endParaRPr lang="it-IT"/>
          </a:p>
        </p:txBody>
      </p:sp>
    </p:spTree>
    <p:extLst>
      <p:ext uri="{BB962C8B-B14F-4D97-AF65-F5344CB8AC3E}">
        <p14:creationId xmlns:p14="http://schemas.microsoft.com/office/powerpoint/2010/main" val="946429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A399EB-2987-41DF-9499-C1D2B68310B9}" type="slidenum">
              <a:t>‹N›</a:t>
            </a:fld>
            <a:endParaRPr lang="it-IT"/>
          </a:p>
        </p:txBody>
      </p:sp>
    </p:spTree>
    <p:extLst>
      <p:ext uri="{BB962C8B-B14F-4D97-AF65-F5344CB8AC3E}">
        <p14:creationId xmlns:p14="http://schemas.microsoft.com/office/powerpoint/2010/main" val="1358756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3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29A38F4-A3F9-4EF6-AC8F-B36982DF2091}" type="slidenum">
              <a:t>‹N›</a:t>
            </a:fld>
            <a:endParaRPr lang="it-IT"/>
          </a:p>
        </p:txBody>
      </p:sp>
    </p:spTree>
    <p:extLst>
      <p:ext uri="{BB962C8B-B14F-4D97-AF65-F5344CB8AC3E}">
        <p14:creationId xmlns:p14="http://schemas.microsoft.com/office/powerpoint/2010/main" val="4017604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0966196-7F16-4D00-8E9B-C5A86947D14B}" type="slidenum">
              <a:t>‹N›</a:t>
            </a:fld>
            <a:endParaRPr lang="it-IT"/>
          </a:p>
        </p:txBody>
      </p:sp>
    </p:spTree>
    <p:extLst>
      <p:ext uri="{BB962C8B-B14F-4D97-AF65-F5344CB8AC3E}">
        <p14:creationId xmlns:p14="http://schemas.microsoft.com/office/powerpoint/2010/main" val="36907336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62FC1D8-B354-46EA-974D-8E15ADE8D7AA}" type="slidenum">
              <a:t>‹N›</a:t>
            </a:fld>
            <a:endParaRPr lang="it-IT"/>
          </a:p>
        </p:txBody>
      </p:sp>
    </p:spTree>
    <p:extLst>
      <p:ext uri="{BB962C8B-B14F-4D97-AF65-F5344CB8AC3E}">
        <p14:creationId xmlns:p14="http://schemas.microsoft.com/office/powerpoint/2010/main" val="3277854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8F00C12-CF40-4333-84D8-02C6E105C411}" type="slidenum">
              <a:t>‹N›</a:t>
            </a:fld>
            <a:endParaRPr lang="it-IT"/>
          </a:p>
        </p:txBody>
      </p:sp>
    </p:spTree>
    <p:extLst>
      <p:ext uri="{BB962C8B-B14F-4D97-AF65-F5344CB8AC3E}">
        <p14:creationId xmlns:p14="http://schemas.microsoft.com/office/powerpoint/2010/main" val="3777700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C3D029E-AD5C-4C24-9784-73BEFD5C3770}" type="slidenum">
              <a:t>‹N›</a:t>
            </a:fld>
            <a:endParaRPr lang="it-IT"/>
          </a:p>
        </p:txBody>
      </p:sp>
    </p:spTree>
    <p:extLst>
      <p:ext uri="{BB962C8B-B14F-4D97-AF65-F5344CB8AC3E}">
        <p14:creationId xmlns:p14="http://schemas.microsoft.com/office/powerpoint/2010/main" val="338540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BF70399-FB6C-4BAE-A74D-8E597BE3C099}" type="slidenum">
              <a:t>‹N›</a:t>
            </a:fld>
            <a:endParaRPr lang="it-IT"/>
          </a:p>
        </p:txBody>
      </p:sp>
    </p:spTree>
    <p:extLst>
      <p:ext uri="{BB962C8B-B14F-4D97-AF65-F5344CB8AC3E}">
        <p14:creationId xmlns:p14="http://schemas.microsoft.com/office/powerpoint/2010/main" val="3530093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B6FAD09-5770-4A77-AE45-807D52018152}" type="slidenum">
              <a:t>‹N›</a:t>
            </a:fld>
            <a:endParaRPr lang="it-IT"/>
          </a:p>
        </p:txBody>
      </p:sp>
    </p:spTree>
    <p:extLst>
      <p:ext uri="{BB962C8B-B14F-4D97-AF65-F5344CB8AC3E}">
        <p14:creationId xmlns:p14="http://schemas.microsoft.com/office/powerpoint/2010/main" val="3610213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35E9260-3F35-448B-AAFF-3C9A112CDC35}" type="slidenum">
              <a:t>‹N›</a:t>
            </a:fld>
            <a:endParaRPr lang="it-IT"/>
          </a:p>
        </p:txBody>
      </p:sp>
    </p:spTree>
    <p:extLst>
      <p:ext uri="{BB962C8B-B14F-4D97-AF65-F5344CB8AC3E}">
        <p14:creationId xmlns:p14="http://schemas.microsoft.com/office/powerpoint/2010/main" val="3844455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79D02D-8D70-4B99-BFD6-A3BE87743260}" type="slidenum">
              <a:t>‹N›</a:t>
            </a:fld>
            <a:endParaRPr lang="it-IT"/>
          </a:p>
        </p:txBody>
      </p:sp>
    </p:spTree>
    <p:extLst>
      <p:ext uri="{BB962C8B-B14F-4D97-AF65-F5344CB8AC3E}">
        <p14:creationId xmlns:p14="http://schemas.microsoft.com/office/powerpoint/2010/main" val="1451099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42FC423-9BE5-4DE2-81AE-9689B7566E5E}" type="slidenum">
              <a:t>‹N›</a:t>
            </a:fld>
            <a:endParaRPr lang="it-IT"/>
          </a:p>
        </p:txBody>
      </p:sp>
    </p:spTree>
    <p:extLst>
      <p:ext uri="{BB962C8B-B14F-4D97-AF65-F5344CB8AC3E}">
        <p14:creationId xmlns:p14="http://schemas.microsoft.com/office/powerpoint/2010/main" val="3471214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2427A6-EDA1-483B-A6D5-780FE39A72C5}" type="slidenum">
              <a:t>‹N›</a:t>
            </a:fld>
            <a:endParaRPr lang="it-IT"/>
          </a:p>
        </p:txBody>
      </p:sp>
    </p:spTree>
    <p:extLst>
      <p:ext uri="{BB962C8B-B14F-4D97-AF65-F5344CB8AC3E}">
        <p14:creationId xmlns:p14="http://schemas.microsoft.com/office/powerpoint/2010/main" val="491028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4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B8C5A05-B4C5-4E9C-AED3-026AE8E6B5C3}" type="slidenum">
              <a:t>‹N›</a:t>
            </a:fld>
            <a:endParaRPr lang="it-IT"/>
          </a:p>
        </p:txBody>
      </p:sp>
    </p:spTree>
    <p:extLst>
      <p:ext uri="{BB962C8B-B14F-4D97-AF65-F5344CB8AC3E}">
        <p14:creationId xmlns:p14="http://schemas.microsoft.com/office/powerpoint/2010/main" val="4045226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6363D0B-2229-41A7-9B9A-5EE44485CC5B}" type="slidenum">
              <a:t>‹N›</a:t>
            </a:fld>
            <a:endParaRPr lang="it-IT"/>
          </a:p>
        </p:txBody>
      </p:sp>
    </p:spTree>
    <p:extLst>
      <p:ext uri="{BB962C8B-B14F-4D97-AF65-F5344CB8AC3E}">
        <p14:creationId xmlns:p14="http://schemas.microsoft.com/office/powerpoint/2010/main" val="13589370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C69C4C-C018-45A4-B412-49EC4A7EEA6A}" type="slidenum">
              <a:t>‹N›</a:t>
            </a:fld>
            <a:endParaRPr lang="it-IT"/>
          </a:p>
        </p:txBody>
      </p:sp>
    </p:spTree>
    <p:extLst>
      <p:ext uri="{BB962C8B-B14F-4D97-AF65-F5344CB8AC3E}">
        <p14:creationId xmlns:p14="http://schemas.microsoft.com/office/powerpoint/2010/main" val="20006703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64C4D53-2756-47A8-968C-399A79BA673F}" type="slidenum">
              <a:t>‹N›</a:t>
            </a:fld>
            <a:endParaRPr lang="it-IT"/>
          </a:p>
        </p:txBody>
      </p:sp>
    </p:spTree>
    <p:extLst>
      <p:ext uri="{BB962C8B-B14F-4D97-AF65-F5344CB8AC3E}">
        <p14:creationId xmlns:p14="http://schemas.microsoft.com/office/powerpoint/2010/main" val="38503417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B75C139-9F34-4CF9-8DC2-ABEE087A7A91}" type="slidenum">
              <a:t>‹N›</a:t>
            </a:fld>
            <a:endParaRPr lang="it-IT"/>
          </a:p>
        </p:txBody>
      </p:sp>
    </p:spTree>
    <p:extLst>
      <p:ext uri="{BB962C8B-B14F-4D97-AF65-F5344CB8AC3E}">
        <p14:creationId xmlns:p14="http://schemas.microsoft.com/office/powerpoint/2010/main" val="14465906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D3CB0FF-98FC-4762-88A2-BC480DFC447B}" type="slidenum">
              <a:t>‹N›</a:t>
            </a:fld>
            <a:endParaRPr lang="it-IT"/>
          </a:p>
        </p:txBody>
      </p:sp>
    </p:spTree>
    <p:extLst>
      <p:ext uri="{BB962C8B-B14F-4D97-AF65-F5344CB8AC3E}">
        <p14:creationId xmlns:p14="http://schemas.microsoft.com/office/powerpoint/2010/main" val="2759333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F126F24-EA0D-47FA-9015-D04E747B2C35}" type="slidenum">
              <a:t>‹N›</a:t>
            </a:fld>
            <a:endParaRPr lang="it-IT"/>
          </a:p>
        </p:txBody>
      </p:sp>
    </p:spTree>
    <p:extLst>
      <p:ext uri="{BB962C8B-B14F-4D97-AF65-F5344CB8AC3E}">
        <p14:creationId xmlns:p14="http://schemas.microsoft.com/office/powerpoint/2010/main" val="7541720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F0358B9-0469-4D79-9DB4-8453B3FD8763}" type="slidenum">
              <a:t>‹N›</a:t>
            </a:fld>
            <a:endParaRPr lang="it-IT"/>
          </a:p>
        </p:txBody>
      </p:sp>
    </p:spTree>
    <p:extLst>
      <p:ext uri="{BB962C8B-B14F-4D97-AF65-F5344CB8AC3E}">
        <p14:creationId xmlns:p14="http://schemas.microsoft.com/office/powerpoint/2010/main" val="11841659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607EC2B-2D88-4FE3-A7FD-057811838B0F}" type="slidenum">
              <a:t>‹N›</a:t>
            </a:fld>
            <a:endParaRPr lang="it-IT"/>
          </a:p>
        </p:txBody>
      </p:sp>
    </p:spTree>
    <p:extLst>
      <p:ext uri="{BB962C8B-B14F-4D97-AF65-F5344CB8AC3E}">
        <p14:creationId xmlns:p14="http://schemas.microsoft.com/office/powerpoint/2010/main" val="2076116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A35357-9A6B-459B-9F6B-C9C14B87E522}" type="slidenum">
              <a:t>‹N›</a:t>
            </a:fld>
            <a:endParaRPr lang="it-IT"/>
          </a:p>
        </p:txBody>
      </p:sp>
    </p:spTree>
    <p:extLst>
      <p:ext uri="{BB962C8B-B14F-4D97-AF65-F5344CB8AC3E}">
        <p14:creationId xmlns:p14="http://schemas.microsoft.com/office/powerpoint/2010/main" val="23466242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B83DC13-963B-4B03-9A72-878D60118C78}" type="slidenum">
              <a:t>‹N›</a:t>
            </a:fld>
            <a:endParaRPr lang="it-IT"/>
          </a:p>
        </p:txBody>
      </p:sp>
    </p:spTree>
    <p:extLst>
      <p:ext uri="{BB962C8B-B14F-4D97-AF65-F5344CB8AC3E}">
        <p14:creationId xmlns:p14="http://schemas.microsoft.com/office/powerpoint/2010/main" val="9459692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5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6214450-3B20-4D66-B349-46E4AD97A15D}" type="slidenum">
              <a:t>‹N›</a:t>
            </a:fld>
            <a:endParaRPr lang="it-IT"/>
          </a:p>
        </p:txBody>
      </p:sp>
    </p:spTree>
    <p:extLst>
      <p:ext uri="{BB962C8B-B14F-4D97-AF65-F5344CB8AC3E}">
        <p14:creationId xmlns:p14="http://schemas.microsoft.com/office/powerpoint/2010/main" val="4377777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B285D98-4674-4500-BA95-62F9264EF9A2}" type="slidenum">
              <a:t>‹N›</a:t>
            </a:fld>
            <a:endParaRPr lang="it-IT"/>
          </a:p>
        </p:txBody>
      </p:sp>
    </p:spTree>
    <p:extLst>
      <p:ext uri="{BB962C8B-B14F-4D97-AF65-F5344CB8AC3E}">
        <p14:creationId xmlns:p14="http://schemas.microsoft.com/office/powerpoint/2010/main" val="1281574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C982C95-CADC-446A-BAE3-6C675D595947}" type="slidenum">
              <a:t>‹N›</a:t>
            </a:fld>
            <a:endParaRPr lang="it-IT"/>
          </a:p>
        </p:txBody>
      </p:sp>
    </p:spTree>
    <p:extLst>
      <p:ext uri="{BB962C8B-B14F-4D97-AF65-F5344CB8AC3E}">
        <p14:creationId xmlns:p14="http://schemas.microsoft.com/office/powerpoint/2010/main" val="747103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01A8A9-8FDF-441C-B8CB-2B6F72F4033F}" type="slidenum">
              <a:t>‹N›</a:t>
            </a:fld>
            <a:endParaRPr lang="it-IT"/>
          </a:p>
        </p:txBody>
      </p:sp>
    </p:spTree>
    <p:extLst>
      <p:ext uri="{BB962C8B-B14F-4D97-AF65-F5344CB8AC3E}">
        <p14:creationId xmlns:p14="http://schemas.microsoft.com/office/powerpoint/2010/main" val="367815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A86CCE30-4299-4269-BBB9-04F01B95F73B}" type="slidenum">
              <a:t>‹N›</a:t>
            </a:fld>
            <a:endParaRPr lang="it-IT"/>
          </a:p>
        </p:txBody>
      </p:sp>
    </p:spTree>
    <p:extLst>
      <p:ext uri="{BB962C8B-B14F-4D97-AF65-F5344CB8AC3E}">
        <p14:creationId xmlns:p14="http://schemas.microsoft.com/office/powerpoint/2010/main" val="40757701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8910DA9-2B65-4524-85FC-6FCC19126266}" type="slidenum">
              <a:t>‹N›</a:t>
            </a:fld>
            <a:endParaRPr lang="it-IT"/>
          </a:p>
        </p:txBody>
      </p:sp>
    </p:spTree>
    <p:extLst>
      <p:ext uri="{BB962C8B-B14F-4D97-AF65-F5344CB8AC3E}">
        <p14:creationId xmlns:p14="http://schemas.microsoft.com/office/powerpoint/2010/main" val="32920834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96B97535-21C5-4847-8B44-B12F4FA7AEAE}" type="slidenum">
              <a:t>‹N›</a:t>
            </a:fld>
            <a:endParaRPr lang="it-IT"/>
          </a:p>
        </p:txBody>
      </p:sp>
    </p:spTree>
    <p:extLst>
      <p:ext uri="{BB962C8B-B14F-4D97-AF65-F5344CB8AC3E}">
        <p14:creationId xmlns:p14="http://schemas.microsoft.com/office/powerpoint/2010/main" val="35104466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5C7449-F670-4F1D-929D-05C29FB47BCA}" type="slidenum">
              <a:t>‹N›</a:t>
            </a:fld>
            <a:endParaRPr lang="it-IT"/>
          </a:p>
        </p:txBody>
      </p:sp>
    </p:spTree>
    <p:extLst>
      <p:ext uri="{BB962C8B-B14F-4D97-AF65-F5344CB8AC3E}">
        <p14:creationId xmlns:p14="http://schemas.microsoft.com/office/powerpoint/2010/main" val="1506214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547501-7277-4024-8ED8-620BA65AC888}" type="slidenum">
              <a:t>‹N›</a:t>
            </a:fld>
            <a:endParaRPr lang="it-IT"/>
          </a:p>
        </p:txBody>
      </p:sp>
    </p:spTree>
    <p:extLst>
      <p:ext uri="{BB962C8B-B14F-4D97-AF65-F5344CB8AC3E}">
        <p14:creationId xmlns:p14="http://schemas.microsoft.com/office/powerpoint/2010/main" val="22544657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D04CECC-F839-4712-9474-C06EC41A8C32}" type="slidenum">
              <a:t>‹N›</a:t>
            </a:fld>
            <a:endParaRPr lang="it-IT"/>
          </a:p>
        </p:txBody>
      </p:sp>
    </p:spTree>
    <p:extLst>
      <p:ext uri="{BB962C8B-B14F-4D97-AF65-F5344CB8AC3E}">
        <p14:creationId xmlns:p14="http://schemas.microsoft.com/office/powerpoint/2010/main" val="33588355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C624AD1-9D1D-4B16-819B-BC55D4E5CC7F}" type="slidenum">
              <a:t>‹N›</a:t>
            </a:fld>
            <a:endParaRPr lang="it-IT"/>
          </a:p>
        </p:txBody>
      </p:sp>
    </p:spTree>
    <p:extLst>
      <p:ext uri="{BB962C8B-B14F-4D97-AF65-F5344CB8AC3E}">
        <p14:creationId xmlns:p14="http://schemas.microsoft.com/office/powerpoint/2010/main" val="26089148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6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483920-2F85-4A8F-9AB8-21DFC0373C52}" type="slidenum">
              <a:t>‹N›</a:t>
            </a:fld>
            <a:endParaRPr lang="it-IT"/>
          </a:p>
        </p:txBody>
      </p:sp>
    </p:spTree>
    <p:extLst>
      <p:ext uri="{BB962C8B-B14F-4D97-AF65-F5344CB8AC3E}">
        <p14:creationId xmlns:p14="http://schemas.microsoft.com/office/powerpoint/2010/main" val="31753725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A1C19C3-84E9-4257-996B-6FD16374FDEF}" type="slidenum">
              <a:t>‹N›</a:t>
            </a:fld>
            <a:endParaRPr lang="it-IT"/>
          </a:p>
        </p:txBody>
      </p:sp>
    </p:spTree>
    <p:extLst>
      <p:ext uri="{BB962C8B-B14F-4D97-AF65-F5344CB8AC3E}">
        <p14:creationId xmlns:p14="http://schemas.microsoft.com/office/powerpoint/2010/main" val="40507260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8B88644-E75B-4698-823B-22D9F580B85C}" type="slidenum">
              <a:t>‹N›</a:t>
            </a:fld>
            <a:endParaRPr lang="it-IT"/>
          </a:p>
        </p:txBody>
      </p:sp>
    </p:spTree>
    <p:extLst>
      <p:ext uri="{BB962C8B-B14F-4D97-AF65-F5344CB8AC3E}">
        <p14:creationId xmlns:p14="http://schemas.microsoft.com/office/powerpoint/2010/main" val="1343883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C6BDBE-EB5F-49D3-B9D3-E110590E03B7}" type="slidenum">
              <a:t>‹N›</a:t>
            </a:fld>
            <a:endParaRPr lang="it-IT"/>
          </a:p>
        </p:txBody>
      </p:sp>
    </p:spTree>
    <p:extLst>
      <p:ext uri="{BB962C8B-B14F-4D97-AF65-F5344CB8AC3E}">
        <p14:creationId xmlns:p14="http://schemas.microsoft.com/office/powerpoint/2010/main" val="15829202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DB5E6BD-25AA-4662-864D-9D7E4AC8F4AE}" type="slidenum">
              <a:t>‹N›</a:t>
            </a:fld>
            <a:endParaRPr lang="it-IT"/>
          </a:p>
        </p:txBody>
      </p:sp>
    </p:spTree>
    <p:extLst>
      <p:ext uri="{BB962C8B-B14F-4D97-AF65-F5344CB8AC3E}">
        <p14:creationId xmlns:p14="http://schemas.microsoft.com/office/powerpoint/2010/main" val="858704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899E990-4AEF-4ABC-ACC6-A90E59D9059E}" type="slidenum">
              <a:t>‹N›</a:t>
            </a:fld>
            <a:endParaRPr lang="it-IT"/>
          </a:p>
        </p:txBody>
      </p:sp>
    </p:spTree>
    <p:extLst>
      <p:ext uri="{BB962C8B-B14F-4D97-AF65-F5344CB8AC3E}">
        <p14:creationId xmlns:p14="http://schemas.microsoft.com/office/powerpoint/2010/main" val="905297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218DBBB-3BB4-45C3-880C-53B834680F65}" type="slidenum">
              <a:t>‹N›</a:t>
            </a:fld>
            <a:endParaRPr lang="it-IT"/>
          </a:p>
        </p:txBody>
      </p:sp>
    </p:spTree>
    <p:extLst>
      <p:ext uri="{BB962C8B-B14F-4D97-AF65-F5344CB8AC3E}">
        <p14:creationId xmlns:p14="http://schemas.microsoft.com/office/powerpoint/2010/main" val="1737620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B87099F-3682-4592-AB2F-69CD0968C431}" type="slidenum">
              <a:t>‹N›</a:t>
            </a:fld>
            <a:endParaRPr lang="it-IT"/>
          </a:p>
        </p:txBody>
      </p:sp>
    </p:spTree>
    <p:extLst>
      <p:ext uri="{BB962C8B-B14F-4D97-AF65-F5344CB8AC3E}">
        <p14:creationId xmlns:p14="http://schemas.microsoft.com/office/powerpoint/2010/main" val="24293771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A43270B-5624-483C-B361-091ABFA332DF}" type="slidenum">
              <a:t>‹N›</a:t>
            </a:fld>
            <a:endParaRPr lang="it-IT"/>
          </a:p>
        </p:txBody>
      </p:sp>
    </p:spTree>
    <p:extLst>
      <p:ext uri="{BB962C8B-B14F-4D97-AF65-F5344CB8AC3E}">
        <p14:creationId xmlns:p14="http://schemas.microsoft.com/office/powerpoint/2010/main" val="3392159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7BFC34-B523-403D-9CCF-7CF7A4CE7B89}" type="slidenum">
              <a:t>‹N›</a:t>
            </a:fld>
            <a:endParaRPr lang="it-IT"/>
          </a:p>
        </p:txBody>
      </p:sp>
    </p:spTree>
    <p:extLst>
      <p:ext uri="{BB962C8B-B14F-4D97-AF65-F5344CB8AC3E}">
        <p14:creationId xmlns:p14="http://schemas.microsoft.com/office/powerpoint/2010/main" val="3998668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6B5BAA-7C2C-4B3F-95B1-7435A795FEA4}" type="slidenum">
              <a:t>‹N›</a:t>
            </a:fld>
            <a:endParaRPr lang="it-IT"/>
          </a:p>
        </p:txBody>
      </p:sp>
    </p:spTree>
    <p:extLst>
      <p:ext uri="{BB962C8B-B14F-4D97-AF65-F5344CB8AC3E}">
        <p14:creationId xmlns:p14="http://schemas.microsoft.com/office/powerpoint/2010/main" val="12544242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7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D0CD237-DFF3-4FF6-8DE9-02806028A04B}" type="slidenum">
              <a:t>‹N›</a:t>
            </a:fld>
            <a:endParaRPr lang="it-IT"/>
          </a:p>
        </p:txBody>
      </p:sp>
    </p:spTree>
    <p:extLst>
      <p:ext uri="{BB962C8B-B14F-4D97-AF65-F5344CB8AC3E}">
        <p14:creationId xmlns:p14="http://schemas.microsoft.com/office/powerpoint/2010/main" val="9788110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08F8AD-FFDA-4B5E-ADD3-CA447829DC5E}" type="slidenum">
              <a:t>‹N›</a:t>
            </a:fld>
            <a:endParaRPr lang="it-IT"/>
          </a:p>
        </p:txBody>
      </p:sp>
    </p:spTree>
    <p:extLst>
      <p:ext uri="{BB962C8B-B14F-4D97-AF65-F5344CB8AC3E}">
        <p14:creationId xmlns:p14="http://schemas.microsoft.com/office/powerpoint/2010/main" val="2249209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4F8333-8427-4ADC-9E52-C125F05119D1}" type="slidenum">
              <a:t>‹N›</a:t>
            </a:fld>
            <a:endParaRPr lang="it-IT"/>
          </a:p>
        </p:txBody>
      </p:sp>
    </p:spTree>
    <p:extLst>
      <p:ext uri="{BB962C8B-B14F-4D97-AF65-F5344CB8AC3E}">
        <p14:creationId xmlns:p14="http://schemas.microsoft.com/office/powerpoint/2010/main" val="745672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344850-90C1-45E4-B51C-E5068B444C5F}" type="slidenum">
              <a:t>‹N›</a:t>
            </a:fld>
            <a:endParaRPr lang="it-IT"/>
          </a:p>
        </p:txBody>
      </p:sp>
    </p:spTree>
    <p:extLst>
      <p:ext uri="{BB962C8B-B14F-4D97-AF65-F5344CB8AC3E}">
        <p14:creationId xmlns:p14="http://schemas.microsoft.com/office/powerpoint/2010/main" val="2127884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9527812-83C4-47AB-AE36-51357E8C16F4}" type="slidenum">
              <a:t>‹N›</a:t>
            </a:fld>
            <a:endParaRPr lang="it-IT"/>
          </a:p>
        </p:txBody>
      </p:sp>
    </p:spTree>
    <p:extLst>
      <p:ext uri="{BB962C8B-B14F-4D97-AF65-F5344CB8AC3E}">
        <p14:creationId xmlns:p14="http://schemas.microsoft.com/office/powerpoint/2010/main" val="2254975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807F7A6-0A9A-42A7-836F-C3B91D5E5DCC}" type="slidenum">
              <a:t>‹N›</a:t>
            </a:fld>
            <a:endParaRPr lang="it-IT"/>
          </a:p>
        </p:txBody>
      </p:sp>
    </p:spTree>
    <p:extLst>
      <p:ext uri="{BB962C8B-B14F-4D97-AF65-F5344CB8AC3E}">
        <p14:creationId xmlns:p14="http://schemas.microsoft.com/office/powerpoint/2010/main" val="913542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7FB157B-CA14-4C6D-AB72-533C8DE64B6A}" type="slidenum">
              <a:t>‹N›</a:t>
            </a:fld>
            <a:endParaRPr lang="it-IT"/>
          </a:p>
        </p:txBody>
      </p:sp>
    </p:spTree>
    <p:extLst>
      <p:ext uri="{BB962C8B-B14F-4D97-AF65-F5344CB8AC3E}">
        <p14:creationId xmlns:p14="http://schemas.microsoft.com/office/powerpoint/2010/main" val="2753680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E6D6DC8-71D5-409C-B800-8E5C4DA970D1}" type="slidenum">
              <a:t>‹N›</a:t>
            </a:fld>
            <a:endParaRPr lang="it-IT"/>
          </a:p>
        </p:txBody>
      </p:sp>
    </p:spTree>
    <p:extLst>
      <p:ext uri="{BB962C8B-B14F-4D97-AF65-F5344CB8AC3E}">
        <p14:creationId xmlns:p14="http://schemas.microsoft.com/office/powerpoint/2010/main" val="16028586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39CF46F-DC61-46D9-ABC6-74B4160114A8}" type="slidenum">
              <a:t>‹N›</a:t>
            </a:fld>
            <a:endParaRPr lang="it-IT"/>
          </a:p>
        </p:txBody>
      </p:sp>
    </p:spTree>
    <p:extLst>
      <p:ext uri="{BB962C8B-B14F-4D97-AF65-F5344CB8AC3E}">
        <p14:creationId xmlns:p14="http://schemas.microsoft.com/office/powerpoint/2010/main" val="27184877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1902DA8-92C7-4B5D-9732-39B8E5A08316}" type="slidenum">
              <a:t>‹N›</a:t>
            </a:fld>
            <a:endParaRPr lang="it-IT"/>
          </a:p>
        </p:txBody>
      </p:sp>
    </p:spTree>
    <p:extLst>
      <p:ext uri="{BB962C8B-B14F-4D97-AF65-F5344CB8AC3E}">
        <p14:creationId xmlns:p14="http://schemas.microsoft.com/office/powerpoint/2010/main" val="2535978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F0EB492-799C-4D62-8AE4-7963574EB2A6}" type="slidenum">
              <a:t>‹N›</a:t>
            </a:fld>
            <a:endParaRPr lang="it-IT"/>
          </a:p>
        </p:txBody>
      </p:sp>
    </p:spTree>
    <p:extLst>
      <p:ext uri="{BB962C8B-B14F-4D97-AF65-F5344CB8AC3E}">
        <p14:creationId xmlns:p14="http://schemas.microsoft.com/office/powerpoint/2010/main" val="1285969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8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C6F9EA-281D-447F-85D4-9BA571DAA422}" type="slidenum">
              <a:t>‹N›</a:t>
            </a:fld>
            <a:endParaRPr lang="it-IT"/>
          </a:p>
        </p:txBody>
      </p:sp>
    </p:spTree>
    <p:extLst>
      <p:ext uri="{BB962C8B-B14F-4D97-AF65-F5344CB8AC3E}">
        <p14:creationId xmlns:p14="http://schemas.microsoft.com/office/powerpoint/2010/main" val="472870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9F91E78-D14F-4DF1-A91E-DFE8CE95AA71}" type="slidenum">
              <a:t>‹N›</a:t>
            </a:fld>
            <a:endParaRPr lang="it-IT"/>
          </a:p>
        </p:txBody>
      </p:sp>
    </p:spTree>
    <p:extLst>
      <p:ext uri="{BB962C8B-B14F-4D97-AF65-F5344CB8AC3E}">
        <p14:creationId xmlns:p14="http://schemas.microsoft.com/office/powerpoint/2010/main" val="3126937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8BFB910-DC08-4EBC-90E4-A06326189906}" type="slidenum">
              <a:t>‹N›</a:t>
            </a:fld>
            <a:endParaRPr lang="it-IT"/>
          </a:p>
        </p:txBody>
      </p:sp>
    </p:spTree>
    <p:extLst>
      <p:ext uri="{BB962C8B-B14F-4D97-AF65-F5344CB8AC3E}">
        <p14:creationId xmlns:p14="http://schemas.microsoft.com/office/powerpoint/2010/main" val="28824127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D45727-8E09-41BE-A4CF-B1A30FA62DE1}" type="slidenum">
              <a:t>‹N›</a:t>
            </a:fld>
            <a:endParaRPr lang="it-IT"/>
          </a:p>
        </p:txBody>
      </p:sp>
    </p:spTree>
    <p:extLst>
      <p:ext uri="{BB962C8B-B14F-4D97-AF65-F5344CB8AC3E}">
        <p14:creationId xmlns:p14="http://schemas.microsoft.com/office/powerpoint/2010/main" val="287374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30027A-6AFD-43E7-93EE-84C11EA5C04C}" type="slidenum">
              <a:t>‹N›</a:t>
            </a:fld>
            <a:endParaRPr lang="it-IT"/>
          </a:p>
        </p:txBody>
      </p:sp>
    </p:spTree>
    <p:extLst>
      <p:ext uri="{BB962C8B-B14F-4D97-AF65-F5344CB8AC3E}">
        <p14:creationId xmlns:p14="http://schemas.microsoft.com/office/powerpoint/2010/main" val="37448425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0BC11D-633D-4CF8-B8DE-18BC8C020F1D}" type="slidenum">
              <a:t>‹N›</a:t>
            </a:fld>
            <a:endParaRPr lang="it-IT"/>
          </a:p>
        </p:txBody>
      </p:sp>
    </p:spTree>
    <p:extLst>
      <p:ext uri="{BB962C8B-B14F-4D97-AF65-F5344CB8AC3E}">
        <p14:creationId xmlns:p14="http://schemas.microsoft.com/office/powerpoint/2010/main" val="38041898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406C053-E93D-464A-AE05-293714A17B5D}" type="slidenum">
              <a:t>‹N›</a:t>
            </a:fld>
            <a:endParaRPr lang="it-IT"/>
          </a:p>
        </p:txBody>
      </p:sp>
    </p:spTree>
    <p:extLst>
      <p:ext uri="{BB962C8B-B14F-4D97-AF65-F5344CB8AC3E}">
        <p14:creationId xmlns:p14="http://schemas.microsoft.com/office/powerpoint/2010/main" val="895810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220AD02-CD65-467D-BAFF-01E3C2759DD8}" type="slidenum">
              <a:t>‹N›</a:t>
            </a:fld>
            <a:endParaRPr lang="it-IT"/>
          </a:p>
        </p:txBody>
      </p:sp>
    </p:spTree>
    <p:extLst>
      <p:ext uri="{BB962C8B-B14F-4D97-AF65-F5344CB8AC3E}">
        <p14:creationId xmlns:p14="http://schemas.microsoft.com/office/powerpoint/2010/main" val="3589227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C7D9FC3-CD8C-4F7C-9EFF-B42EFD03B04C}" type="slidenum">
              <a:t>‹N›</a:t>
            </a:fld>
            <a:endParaRPr lang="it-IT"/>
          </a:p>
        </p:txBody>
      </p:sp>
    </p:spTree>
    <p:extLst>
      <p:ext uri="{BB962C8B-B14F-4D97-AF65-F5344CB8AC3E}">
        <p14:creationId xmlns:p14="http://schemas.microsoft.com/office/powerpoint/2010/main" val="4188319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3981D93-BBD5-46FA-9FDC-4F4D00BA4137}" type="slidenum">
              <a:t>‹N›</a:t>
            </a:fld>
            <a:endParaRPr lang="it-IT"/>
          </a:p>
        </p:txBody>
      </p:sp>
    </p:spTree>
    <p:extLst>
      <p:ext uri="{BB962C8B-B14F-4D97-AF65-F5344CB8AC3E}">
        <p14:creationId xmlns:p14="http://schemas.microsoft.com/office/powerpoint/2010/main" val="39302364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D1F6120-696B-4F02-965E-D60BAF87647A}" type="slidenum">
              <a:t>‹N›</a:t>
            </a:fld>
            <a:endParaRPr lang="it-IT"/>
          </a:p>
        </p:txBody>
      </p:sp>
    </p:spTree>
    <p:extLst>
      <p:ext uri="{BB962C8B-B14F-4D97-AF65-F5344CB8AC3E}">
        <p14:creationId xmlns:p14="http://schemas.microsoft.com/office/powerpoint/2010/main" val="18344119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09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95183B1-D557-4CBE-88B2-2A80B797669C}" type="slidenum">
              <a:t>‹N›</a:t>
            </a:fld>
            <a:endParaRPr lang="it-IT"/>
          </a:p>
        </p:txBody>
      </p:sp>
    </p:spTree>
    <p:extLst>
      <p:ext uri="{BB962C8B-B14F-4D97-AF65-F5344CB8AC3E}">
        <p14:creationId xmlns:p14="http://schemas.microsoft.com/office/powerpoint/2010/main" val="2550310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912AB1-3662-426D-A66B-739F7FB0DE95}" type="slidenum">
              <a:t>‹N›</a:t>
            </a:fld>
            <a:endParaRPr lang="it-IT"/>
          </a:p>
        </p:txBody>
      </p:sp>
    </p:spTree>
    <p:extLst>
      <p:ext uri="{BB962C8B-B14F-4D97-AF65-F5344CB8AC3E}">
        <p14:creationId xmlns:p14="http://schemas.microsoft.com/office/powerpoint/2010/main" val="2279527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4A5E5B0-0D74-4528-8FE0-24DFDA7CA40B}" type="slidenum">
              <a:t>‹N›</a:t>
            </a:fld>
            <a:endParaRPr lang="it-IT"/>
          </a:p>
        </p:txBody>
      </p:sp>
    </p:spTree>
    <p:extLst>
      <p:ext uri="{BB962C8B-B14F-4D97-AF65-F5344CB8AC3E}">
        <p14:creationId xmlns:p14="http://schemas.microsoft.com/office/powerpoint/2010/main" val="4569348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5DFC7F-E352-40BA-A96A-4669E86DB139}" type="slidenum">
              <a:t>‹N›</a:t>
            </a:fld>
            <a:endParaRPr lang="it-IT"/>
          </a:p>
        </p:txBody>
      </p:sp>
    </p:spTree>
    <p:extLst>
      <p:ext uri="{BB962C8B-B14F-4D97-AF65-F5344CB8AC3E}">
        <p14:creationId xmlns:p14="http://schemas.microsoft.com/office/powerpoint/2010/main" val="2605637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996CC7-2104-4E35-91D7-A66EFD324AEF}" type="slidenum">
              <a:t>‹N›</a:t>
            </a:fld>
            <a:endParaRPr lang="it-IT"/>
          </a:p>
        </p:txBody>
      </p:sp>
    </p:spTree>
    <p:extLst>
      <p:ext uri="{BB962C8B-B14F-4D97-AF65-F5344CB8AC3E}">
        <p14:creationId xmlns:p14="http://schemas.microsoft.com/office/powerpoint/2010/main" val="1089959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912105-5458-4144-B1E5-A6478A95A0CA}" type="slidenum">
              <a:t>‹N›</a:t>
            </a:fld>
            <a:endParaRPr lang="it-IT"/>
          </a:p>
        </p:txBody>
      </p:sp>
    </p:spTree>
    <p:extLst>
      <p:ext uri="{BB962C8B-B14F-4D97-AF65-F5344CB8AC3E}">
        <p14:creationId xmlns:p14="http://schemas.microsoft.com/office/powerpoint/2010/main" val="23570643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97C0554-19BE-4DA1-848C-7356F313DFE5}" type="slidenum">
              <a:t>‹N›</a:t>
            </a:fld>
            <a:endParaRPr lang="it-IT"/>
          </a:p>
        </p:txBody>
      </p:sp>
    </p:spTree>
    <p:extLst>
      <p:ext uri="{BB962C8B-B14F-4D97-AF65-F5344CB8AC3E}">
        <p14:creationId xmlns:p14="http://schemas.microsoft.com/office/powerpoint/2010/main" val="2213609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6623107-5C04-455D-B581-E834586DE2FE}" type="slidenum">
              <a:t>‹N›</a:t>
            </a:fld>
            <a:endParaRPr lang="it-IT"/>
          </a:p>
        </p:txBody>
      </p:sp>
    </p:spTree>
    <p:extLst>
      <p:ext uri="{BB962C8B-B14F-4D97-AF65-F5344CB8AC3E}">
        <p14:creationId xmlns:p14="http://schemas.microsoft.com/office/powerpoint/2010/main" val="34411055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98955AA-1286-4D87-BA68-D930BD507D8C}" type="slidenum">
              <a:t>‹N›</a:t>
            </a:fld>
            <a:endParaRPr lang="it-IT"/>
          </a:p>
        </p:txBody>
      </p:sp>
    </p:spTree>
    <p:extLst>
      <p:ext uri="{BB962C8B-B14F-4D97-AF65-F5344CB8AC3E}">
        <p14:creationId xmlns:p14="http://schemas.microsoft.com/office/powerpoint/2010/main" val="28487714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C9BE2B6-10C8-4D0F-8EC1-AFAD386F84AD}" type="slidenum">
              <a:t>‹N›</a:t>
            </a:fld>
            <a:endParaRPr lang="it-IT"/>
          </a:p>
        </p:txBody>
      </p:sp>
    </p:spTree>
    <p:extLst>
      <p:ext uri="{BB962C8B-B14F-4D97-AF65-F5344CB8AC3E}">
        <p14:creationId xmlns:p14="http://schemas.microsoft.com/office/powerpoint/2010/main" val="1842220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B85838E-6FBD-409E-951D-392649AD0ACA}" type="slidenum">
              <a:t>‹N›</a:t>
            </a:fld>
            <a:endParaRPr lang="it-IT"/>
          </a:p>
        </p:txBody>
      </p:sp>
    </p:spTree>
    <p:extLst>
      <p:ext uri="{BB962C8B-B14F-4D97-AF65-F5344CB8AC3E}">
        <p14:creationId xmlns:p14="http://schemas.microsoft.com/office/powerpoint/2010/main" val="479093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67AA11B-D085-410E-AAD7-CE745B56B996}" type="slidenum">
              <a:t>‹N›</a:t>
            </a:fld>
            <a:endParaRPr lang="it-IT"/>
          </a:p>
        </p:txBody>
      </p:sp>
    </p:spTree>
    <p:extLst>
      <p:ext uri="{BB962C8B-B14F-4D97-AF65-F5344CB8AC3E}">
        <p14:creationId xmlns:p14="http://schemas.microsoft.com/office/powerpoint/2010/main" val="3591809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0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8BC1734-B165-447D-8675-75BEA80155E3}" type="slidenum">
              <a:t>‹N›</a:t>
            </a:fld>
            <a:endParaRPr lang="it-IT"/>
          </a:p>
        </p:txBody>
      </p:sp>
    </p:spTree>
    <p:extLst>
      <p:ext uri="{BB962C8B-B14F-4D97-AF65-F5344CB8AC3E}">
        <p14:creationId xmlns:p14="http://schemas.microsoft.com/office/powerpoint/2010/main" val="3707159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2D38E4-33EA-4374-8E69-CE19DE0C1B79}" type="slidenum">
              <a:t>‹N›</a:t>
            </a:fld>
            <a:endParaRPr lang="it-IT"/>
          </a:p>
        </p:txBody>
      </p:sp>
    </p:spTree>
    <p:extLst>
      <p:ext uri="{BB962C8B-B14F-4D97-AF65-F5344CB8AC3E}">
        <p14:creationId xmlns:p14="http://schemas.microsoft.com/office/powerpoint/2010/main" val="16523881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5BCBD76-2842-4355-812C-5A616CFB01E2}" type="slidenum">
              <a:t>‹N›</a:t>
            </a:fld>
            <a:endParaRPr lang="it-IT"/>
          </a:p>
        </p:txBody>
      </p:sp>
    </p:spTree>
    <p:extLst>
      <p:ext uri="{BB962C8B-B14F-4D97-AF65-F5344CB8AC3E}">
        <p14:creationId xmlns:p14="http://schemas.microsoft.com/office/powerpoint/2010/main" val="1821387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1AE077-DE20-48AF-AD8A-5F96AE8104EB}" type="slidenum">
              <a:t>‹N›</a:t>
            </a:fld>
            <a:endParaRPr lang="it-IT"/>
          </a:p>
        </p:txBody>
      </p:sp>
    </p:spTree>
    <p:extLst>
      <p:ext uri="{BB962C8B-B14F-4D97-AF65-F5344CB8AC3E}">
        <p14:creationId xmlns:p14="http://schemas.microsoft.com/office/powerpoint/2010/main" val="25809889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187BC3-CE6B-442E-AAFD-DC67C8589C76}" type="slidenum">
              <a:t>‹N›</a:t>
            </a:fld>
            <a:endParaRPr lang="it-IT"/>
          </a:p>
        </p:txBody>
      </p:sp>
    </p:spTree>
    <p:extLst>
      <p:ext uri="{BB962C8B-B14F-4D97-AF65-F5344CB8AC3E}">
        <p14:creationId xmlns:p14="http://schemas.microsoft.com/office/powerpoint/2010/main" val="3168494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BF0F3A4-E2F0-4B0D-89D6-BF0D3891E102}" type="slidenum">
              <a:t>‹N›</a:t>
            </a:fld>
            <a:endParaRPr lang="it-IT"/>
          </a:p>
        </p:txBody>
      </p:sp>
    </p:spTree>
    <p:extLst>
      <p:ext uri="{BB962C8B-B14F-4D97-AF65-F5344CB8AC3E}">
        <p14:creationId xmlns:p14="http://schemas.microsoft.com/office/powerpoint/2010/main" val="15763199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766AC9-0016-45D2-B3CC-B77A648ABC26}" type="slidenum">
              <a:t>‹N›</a:t>
            </a:fld>
            <a:endParaRPr lang="it-IT"/>
          </a:p>
        </p:txBody>
      </p:sp>
    </p:spTree>
    <p:extLst>
      <p:ext uri="{BB962C8B-B14F-4D97-AF65-F5344CB8AC3E}">
        <p14:creationId xmlns:p14="http://schemas.microsoft.com/office/powerpoint/2010/main" val="29511474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902834-F63A-4E9C-8BAE-550BE93AAB2D}" type="slidenum">
              <a:t>‹N›</a:t>
            </a:fld>
            <a:endParaRPr lang="it-IT"/>
          </a:p>
        </p:txBody>
      </p:sp>
    </p:spTree>
    <p:extLst>
      <p:ext uri="{BB962C8B-B14F-4D97-AF65-F5344CB8AC3E}">
        <p14:creationId xmlns:p14="http://schemas.microsoft.com/office/powerpoint/2010/main" val="2623976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1186453-7972-420F-A002-C65556D90980}" type="slidenum">
              <a:t>‹N›</a:t>
            </a:fld>
            <a:endParaRPr lang="it-IT"/>
          </a:p>
        </p:txBody>
      </p:sp>
    </p:spTree>
    <p:extLst>
      <p:ext uri="{BB962C8B-B14F-4D97-AF65-F5344CB8AC3E}">
        <p14:creationId xmlns:p14="http://schemas.microsoft.com/office/powerpoint/2010/main" val="2870866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4202A4A-BFA2-45DC-89F1-343FF6CFD1DE}" type="slidenum">
              <a:t>‹N›</a:t>
            </a:fld>
            <a:endParaRPr lang="it-IT"/>
          </a:p>
        </p:txBody>
      </p:sp>
    </p:spTree>
    <p:extLst>
      <p:ext uri="{BB962C8B-B14F-4D97-AF65-F5344CB8AC3E}">
        <p14:creationId xmlns:p14="http://schemas.microsoft.com/office/powerpoint/2010/main" val="23960032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3108C6F-BDB8-453F-B952-721A6EDCEF4D}" type="slidenum">
              <a:t>‹N›</a:t>
            </a:fld>
            <a:endParaRPr lang="it-IT"/>
          </a:p>
        </p:txBody>
      </p:sp>
    </p:spTree>
    <p:extLst>
      <p:ext uri="{BB962C8B-B14F-4D97-AF65-F5344CB8AC3E}">
        <p14:creationId xmlns:p14="http://schemas.microsoft.com/office/powerpoint/2010/main" val="19111979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1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14AEC45-4DD5-487C-9001-7D6B76EE6B00}" type="slidenum">
              <a:t>‹N›</a:t>
            </a:fld>
            <a:endParaRPr lang="it-IT"/>
          </a:p>
        </p:txBody>
      </p:sp>
    </p:spTree>
    <p:extLst>
      <p:ext uri="{BB962C8B-B14F-4D97-AF65-F5344CB8AC3E}">
        <p14:creationId xmlns:p14="http://schemas.microsoft.com/office/powerpoint/2010/main" val="14559350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A02F613-A595-42D0-8B62-DAFF766AF25F}" type="slidenum">
              <a:t>‹N›</a:t>
            </a:fld>
            <a:endParaRPr lang="it-IT"/>
          </a:p>
        </p:txBody>
      </p:sp>
    </p:spTree>
    <p:extLst>
      <p:ext uri="{BB962C8B-B14F-4D97-AF65-F5344CB8AC3E}">
        <p14:creationId xmlns:p14="http://schemas.microsoft.com/office/powerpoint/2010/main" val="1504234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07C8E8D-127D-43FA-8FF2-69FA41D6F02F}" type="slidenum">
              <a:t>‹N›</a:t>
            </a:fld>
            <a:endParaRPr lang="it-IT"/>
          </a:p>
        </p:txBody>
      </p:sp>
    </p:spTree>
    <p:extLst>
      <p:ext uri="{BB962C8B-B14F-4D97-AF65-F5344CB8AC3E}">
        <p14:creationId xmlns:p14="http://schemas.microsoft.com/office/powerpoint/2010/main" val="22563533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283A776-DE79-4968-A3B7-43E4DF3A0084}" type="slidenum">
              <a:t>‹N›</a:t>
            </a:fld>
            <a:endParaRPr lang="it-IT"/>
          </a:p>
        </p:txBody>
      </p:sp>
    </p:spTree>
    <p:extLst>
      <p:ext uri="{BB962C8B-B14F-4D97-AF65-F5344CB8AC3E}">
        <p14:creationId xmlns:p14="http://schemas.microsoft.com/office/powerpoint/2010/main" val="34340651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D828D9-1DB4-4516-BC22-7A583BAE66B0}" type="slidenum">
              <a:t>‹N›</a:t>
            </a:fld>
            <a:endParaRPr lang="it-IT"/>
          </a:p>
        </p:txBody>
      </p:sp>
    </p:spTree>
    <p:extLst>
      <p:ext uri="{BB962C8B-B14F-4D97-AF65-F5344CB8AC3E}">
        <p14:creationId xmlns:p14="http://schemas.microsoft.com/office/powerpoint/2010/main" val="2387352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0014E3-8769-4347-B7DD-9C4FA1D87AE2}" type="slidenum">
              <a:t>‹N›</a:t>
            </a:fld>
            <a:endParaRPr lang="it-IT"/>
          </a:p>
        </p:txBody>
      </p:sp>
    </p:spTree>
    <p:extLst>
      <p:ext uri="{BB962C8B-B14F-4D97-AF65-F5344CB8AC3E}">
        <p14:creationId xmlns:p14="http://schemas.microsoft.com/office/powerpoint/2010/main" val="1952712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6B452B4-0818-4331-AE7E-5CE310EBA592}" type="slidenum">
              <a:t>‹N›</a:t>
            </a:fld>
            <a:endParaRPr lang="it-IT"/>
          </a:p>
        </p:txBody>
      </p:sp>
    </p:spTree>
    <p:extLst>
      <p:ext uri="{BB962C8B-B14F-4D97-AF65-F5344CB8AC3E}">
        <p14:creationId xmlns:p14="http://schemas.microsoft.com/office/powerpoint/2010/main" val="25706755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093C237-0EAA-4805-9205-B81659F27DEF}" type="slidenum">
              <a:t>‹N›</a:t>
            </a:fld>
            <a:endParaRPr lang="it-IT"/>
          </a:p>
        </p:txBody>
      </p:sp>
    </p:spTree>
    <p:extLst>
      <p:ext uri="{BB962C8B-B14F-4D97-AF65-F5344CB8AC3E}">
        <p14:creationId xmlns:p14="http://schemas.microsoft.com/office/powerpoint/2010/main" val="29148119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DB364D-FEC0-4055-B547-3F34D9299293}" type="slidenum">
              <a:t>‹N›</a:t>
            </a:fld>
            <a:endParaRPr lang="it-IT"/>
          </a:p>
        </p:txBody>
      </p:sp>
    </p:spTree>
    <p:extLst>
      <p:ext uri="{BB962C8B-B14F-4D97-AF65-F5344CB8AC3E}">
        <p14:creationId xmlns:p14="http://schemas.microsoft.com/office/powerpoint/2010/main" val="2181361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9D110D6-386E-4CA4-A624-B6B39796136F}" type="slidenum">
              <a:t>‹N›</a:t>
            </a:fld>
            <a:endParaRPr lang="it-IT"/>
          </a:p>
        </p:txBody>
      </p:sp>
    </p:spTree>
    <p:extLst>
      <p:ext uri="{BB962C8B-B14F-4D97-AF65-F5344CB8AC3E}">
        <p14:creationId xmlns:p14="http://schemas.microsoft.com/office/powerpoint/2010/main" val="22666956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0CD31EC-2EAA-407E-A852-E51399CC1E27}" type="slidenum">
              <a:t>‹N›</a:t>
            </a:fld>
            <a:endParaRPr lang="it-IT"/>
          </a:p>
        </p:txBody>
      </p:sp>
    </p:spTree>
    <p:extLst>
      <p:ext uri="{BB962C8B-B14F-4D97-AF65-F5344CB8AC3E}">
        <p14:creationId xmlns:p14="http://schemas.microsoft.com/office/powerpoint/2010/main" val="37489162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2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6C72DCF-5258-4014-A142-FA10EC1A3E31}" type="slidenum">
              <a:t>‹N›</a:t>
            </a:fld>
            <a:endParaRPr lang="it-IT"/>
          </a:p>
        </p:txBody>
      </p:sp>
    </p:spTree>
    <p:extLst>
      <p:ext uri="{BB962C8B-B14F-4D97-AF65-F5344CB8AC3E}">
        <p14:creationId xmlns:p14="http://schemas.microsoft.com/office/powerpoint/2010/main" val="31368841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C2A1F66-9E7E-4BC9-B0A7-DFF0D12D4549}" type="slidenum">
              <a:t>‹N›</a:t>
            </a:fld>
            <a:endParaRPr lang="it-IT"/>
          </a:p>
        </p:txBody>
      </p:sp>
    </p:spTree>
    <p:extLst>
      <p:ext uri="{BB962C8B-B14F-4D97-AF65-F5344CB8AC3E}">
        <p14:creationId xmlns:p14="http://schemas.microsoft.com/office/powerpoint/2010/main" val="712764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CB55919-FE21-4619-A565-DBDFFA921D25}" type="slidenum">
              <a:t>‹N›</a:t>
            </a:fld>
            <a:endParaRPr lang="it-IT"/>
          </a:p>
        </p:txBody>
      </p:sp>
    </p:spTree>
    <p:extLst>
      <p:ext uri="{BB962C8B-B14F-4D97-AF65-F5344CB8AC3E}">
        <p14:creationId xmlns:p14="http://schemas.microsoft.com/office/powerpoint/2010/main" val="4066559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398F5D4-7D3D-41F8-BD9C-A575D5A16DAA}" type="slidenum">
              <a:t>‹N›</a:t>
            </a:fld>
            <a:endParaRPr lang="it-IT"/>
          </a:p>
        </p:txBody>
      </p:sp>
    </p:spTree>
    <p:extLst>
      <p:ext uri="{BB962C8B-B14F-4D97-AF65-F5344CB8AC3E}">
        <p14:creationId xmlns:p14="http://schemas.microsoft.com/office/powerpoint/2010/main" val="4055680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2D02CC-00F0-432F-B841-DE9F93C92FDB}" type="slidenum">
              <a:t>‹N›</a:t>
            </a:fld>
            <a:endParaRPr lang="it-IT"/>
          </a:p>
        </p:txBody>
      </p:sp>
    </p:spTree>
    <p:extLst>
      <p:ext uri="{BB962C8B-B14F-4D97-AF65-F5344CB8AC3E}">
        <p14:creationId xmlns:p14="http://schemas.microsoft.com/office/powerpoint/2010/main" val="2786922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B2AF248-FD55-4FC4-B05F-E932A0807A23}" type="slidenum">
              <a:t>‹N›</a:t>
            </a:fld>
            <a:endParaRPr lang="it-IT"/>
          </a:p>
        </p:txBody>
      </p:sp>
    </p:spTree>
    <p:extLst>
      <p:ext uri="{BB962C8B-B14F-4D97-AF65-F5344CB8AC3E}">
        <p14:creationId xmlns:p14="http://schemas.microsoft.com/office/powerpoint/2010/main" val="396049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647CAEF-15A3-4B50-8178-1FB837F8DD4C}" type="slidenum">
              <a:t>‹N›</a:t>
            </a:fld>
            <a:endParaRPr lang="it-IT"/>
          </a:p>
        </p:txBody>
      </p:sp>
    </p:spTree>
    <p:extLst>
      <p:ext uri="{BB962C8B-B14F-4D97-AF65-F5344CB8AC3E}">
        <p14:creationId xmlns:p14="http://schemas.microsoft.com/office/powerpoint/2010/main" val="10187814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EAFFE1-0C67-4D1D-B1E0-0E9E78C3553E}" type="slidenum">
              <a:t>‹N›</a:t>
            </a:fld>
            <a:endParaRPr lang="it-IT"/>
          </a:p>
        </p:txBody>
      </p:sp>
    </p:spTree>
    <p:extLst>
      <p:ext uri="{BB962C8B-B14F-4D97-AF65-F5344CB8AC3E}">
        <p14:creationId xmlns:p14="http://schemas.microsoft.com/office/powerpoint/2010/main" val="6786504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65D180-8FF2-43D9-A11B-7387C8375EA7}" type="slidenum">
              <a:t>‹N›</a:t>
            </a:fld>
            <a:endParaRPr lang="it-IT"/>
          </a:p>
        </p:txBody>
      </p:sp>
    </p:spTree>
    <p:extLst>
      <p:ext uri="{BB962C8B-B14F-4D97-AF65-F5344CB8AC3E}">
        <p14:creationId xmlns:p14="http://schemas.microsoft.com/office/powerpoint/2010/main" val="3340934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6BCCA0C-141A-47D3-87A9-1031FAA4CC50}" type="slidenum">
              <a:t>‹N›</a:t>
            </a:fld>
            <a:endParaRPr lang="it-IT"/>
          </a:p>
        </p:txBody>
      </p:sp>
    </p:spTree>
    <p:extLst>
      <p:ext uri="{BB962C8B-B14F-4D97-AF65-F5344CB8AC3E}">
        <p14:creationId xmlns:p14="http://schemas.microsoft.com/office/powerpoint/2010/main" val="285110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0831D83-7576-418E-B346-ADD24D6EC3F3}" type="slidenum">
              <a:t>‹N›</a:t>
            </a:fld>
            <a:endParaRPr lang="it-IT"/>
          </a:p>
        </p:txBody>
      </p:sp>
    </p:spTree>
    <p:extLst>
      <p:ext uri="{BB962C8B-B14F-4D97-AF65-F5344CB8AC3E}">
        <p14:creationId xmlns:p14="http://schemas.microsoft.com/office/powerpoint/2010/main" val="2233080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3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E026594-3B1E-461E-A100-CEF1B38D86B1}" type="slidenum">
              <a:t>‹N›</a:t>
            </a:fld>
            <a:endParaRPr lang="it-IT"/>
          </a:p>
        </p:txBody>
      </p:sp>
    </p:spTree>
    <p:extLst>
      <p:ext uri="{BB962C8B-B14F-4D97-AF65-F5344CB8AC3E}">
        <p14:creationId xmlns:p14="http://schemas.microsoft.com/office/powerpoint/2010/main" val="824166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315A531-C740-409F-8C78-5D88858A7475}" type="slidenum">
              <a:t>‹N›</a:t>
            </a:fld>
            <a:endParaRPr lang="it-IT"/>
          </a:p>
        </p:txBody>
      </p:sp>
    </p:spTree>
    <p:extLst>
      <p:ext uri="{BB962C8B-B14F-4D97-AF65-F5344CB8AC3E}">
        <p14:creationId xmlns:p14="http://schemas.microsoft.com/office/powerpoint/2010/main" val="2890736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179C17B-053B-43EF-B536-5ADB6597790B}" type="slidenum">
              <a:t>‹N›</a:t>
            </a:fld>
            <a:endParaRPr lang="it-IT"/>
          </a:p>
        </p:txBody>
      </p:sp>
    </p:spTree>
    <p:extLst>
      <p:ext uri="{BB962C8B-B14F-4D97-AF65-F5344CB8AC3E}">
        <p14:creationId xmlns:p14="http://schemas.microsoft.com/office/powerpoint/2010/main" val="80153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D0BB1BA-FE1F-4DAA-AB2F-93CD09A32C8A}" type="slidenum">
              <a:t>‹N›</a:t>
            </a:fld>
            <a:endParaRPr lang="it-IT"/>
          </a:p>
        </p:txBody>
      </p:sp>
    </p:spTree>
    <p:extLst>
      <p:ext uri="{BB962C8B-B14F-4D97-AF65-F5344CB8AC3E}">
        <p14:creationId xmlns:p14="http://schemas.microsoft.com/office/powerpoint/2010/main" val="34847920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74F1BD8-BF11-4D28-A9A8-6E60A4419C90}" type="slidenum">
              <a:t>‹N›</a:t>
            </a:fld>
            <a:endParaRPr lang="it-IT"/>
          </a:p>
        </p:txBody>
      </p:sp>
    </p:spTree>
    <p:extLst>
      <p:ext uri="{BB962C8B-B14F-4D97-AF65-F5344CB8AC3E}">
        <p14:creationId xmlns:p14="http://schemas.microsoft.com/office/powerpoint/2010/main" val="3216104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2D54A2B-7148-47B1-9A0F-98CCD7E6B346}" type="slidenum">
              <a:t>‹N›</a:t>
            </a:fld>
            <a:endParaRPr lang="it-IT"/>
          </a:p>
        </p:txBody>
      </p:sp>
    </p:spTree>
    <p:extLst>
      <p:ext uri="{BB962C8B-B14F-4D97-AF65-F5344CB8AC3E}">
        <p14:creationId xmlns:p14="http://schemas.microsoft.com/office/powerpoint/2010/main" val="24758585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BCDB45-5D97-4718-8666-54C2EC3CAE14}" type="slidenum">
              <a:t>‹N›</a:t>
            </a:fld>
            <a:endParaRPr lang="it-IT"/>
          </a:p>
        </p:txBody>
      </p:sp>
    </p:spTree>
    <p:extLst>
      <p:ext uri="{BB962C8B-B14F-4D97-AF65-F5344CB8AC3E}">
        <p14:creationId xmlns:p14="http://schemas.microsoft.com/office/powerpoint/2010/main" val="19706809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9DBA572-7399-47EC-9429-154FD267F4F7}" type="slidenum">
              <a:t>‹N›</a:t>
            </a:fld>
            <a:endParaRPr lang="it-IT"/>
          </a:p>
        </p:txBody>
      </p:sp>
    </p:spTree>
    <p:extLst>
      <p:ext uri="{BB962C8B-B14F-4D97-AF65-F5344CB8AC3E}">
        <p14:creationId xmlns:p14="http://schemas.microsoft.com/office/powerpoint/2010/main" val="337410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998D2B5-77E0-4B86-8F9E-71DB1C07A702}" type="slidenum">
              <a:t>‹N›</a:t>
            </a:fld>
            <a:endParaRPr lang="it-IT"/>
          </a:p>
        </p:txBody>
      </p:sp>
    </p:spTree>
    <p:extLst>
      <p:ext uri="{BB962C8B-B14F-4D97-AF65-F5344CB8AC3E}">
        <p14:creationId xmlns:p14="http://schemas.microsoft.com/office/powerpoint/2010/main" val="2936163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829606-AEF3-4903-9151-6FABDA0AA13C}" type="slidenum">
              <a:t>‹N›</a:t>
            </a:fld>
            <a:endParaRPr lang="it-IT"/>
          </a:p>
        </p:txBody>
      </p:sp>
    </p:spTree>
    <p:extLst>
      <p:ext uri="{BB962C8B-B14F-4D97-AF65-F5344CB8AC3E}">
        <p14:creationId xmlns:p14="http://schemas.microsoft.com/office/powerpoint/2010/main" val="2494512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F11B74-B3CA-459B-8B96-93C079EA06AC}" type="slidenum">
              <a:t>‹N›</a:t>
            </a:fld>
            <a:endParaRPr lang="it-IT"/>
          </a:p>
        </p:txBody>
      </p:sp>
    </p:spTree>
    <p:extLst>
      <p:ext uri="{BB962C8B-B14F-4D97-AF65-F5344CB8AC3E}">
        <p14:creationId xmlns:p14="http://schemas.microsoft.com/office/powerpoint/2010/main" val="3936534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4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A7D1CE8-86EA-4BEE-A988-A1F961633167}" type="slidenum">
              <a:t>‹N›</a:t>
            </a:fld>
            <a:endParaRPr lang="it-IT"/>
          </a:p>
        </p:txBody>
      </p:sp>
    </p:spTree>
    <p:extLst>
      <p:ext uri="{BB962C8B-B14F-4D97-AF65-F5344CB8AC3E}">
        <p14:creationId xmlns:p14="http://schemas.microsoft.com/office/powerpoint/2010/main" val="2641556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ED31F0A-6587-4846-988E-F272CFE96A2C}" type="slidenum">
              <a:t>‹N›</a:t>
            </a:fld>
            <a:endParaRPr lang="it-IT"/>
          </a:p>
        </p:txBody>
      </p:sp>
    </p:spTree>
    <p:extLst>
      <p:ext uri="{BB962C8B-B14F-4D97-AF65-F5344CB8AC3E}">
        <p14:creationId xmlns:p14="http://schemas.microsoft.com/office/powerpoint/2010/main" val="2091178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216DDF7-3BA9-4B8E-A455-CEFDAAA80FBB}" type="slidenum">
              <a:t>‹N›</a:t>
            </a:fld>
            <a:endParaRPr lang="it-IT"/>
          </a:p>
        </p:txBody>
      </p:sp>
    </p:spTree>
    <p:extLst>
      <p:ext uri="{BB962C8B-B14F-4D97-AF65-F5344CB8AC3E}">
        <p14:creationId xmlns:p14="http://schemas.microsoft.com/office/powerpoint/2010/main" val="605862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9878015-5178-4C81-AAEB-A3CC5D12A79C}" type="slidenum">
              <a:t>‹N›</a:t>
            </a:fld>
            <a:endParaRPr lang="it-IT"/>
          </a:p>
        </p:txBody>
      </p:sp>
    </p:spTree>
    <p:extLst>
      <p:ext uri="{BB962C8B-B14F-4D97-AF65-F5344CB8AC3E}">
        <p14:creationId xmlns:p14="http://schemas.microsoft.com/office/powerpoint/2010/main" val="2954097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34E423F-4AB6-459E-8891-F4944C78CA76}" type="slidenum">
              <a:t>‹N›</a:t>
            </a:fld>
            <a:endParaRPr lang="it-IT"/>
          </a:p>
        </p:txBody>
      </p:sp>
    </p:spTree>
    <p:extLst>
      <p:ext uri="{BB962C8B-B14F-4D97-AF65-F5344CB8AC3E}">
        <p14:creationId xmlns:p14="http://schemas.microsoft.com/office/powerpoint/2010/main" val="384007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3B3032-E392-459E-A0B7-70BBDB67020B}" type="slidenum">
              <a:t>‹N›</a:t>
            </a:fld>
            <a:endParaRPr lang="it-IT"/>
          </a:p>
        </p:txBody>
      </p:sp>
    </p:spTree>
    <p:extLst>
      <p:ext uri="{BB962C8B-B14F-4D97-AF65-F5344CB8AC3E}">
        <p14:creationId xmlns:p14="http://schemas.microsoft.com/office/powerpoint/2010/main" val="2311391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9A7BDE6-C384-4463-9A18-508F40489FAA}" type="slidenum">
              <a:t>‹N›</a:t>
            </a:fld>
            <a:endParaRPr lang="it-IT"/>
          </a:p>
        </p:txBody>
      </p:sp>
    </p:spTree>
    <p:extLst>
      <p:ext uri="{BB962C8B-B14F-4D97-AF65-F5344CB8AC3E}">
        <p14:creationId xmlns:p14="http://schemas.microsoft.com/office/powerpoint/2010/main" val="1308073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392FE2-1E7A-4401-B7EC-2626562BF74D}" type="slidenum">
              <a:t>‹N›</a:t>
            </a:fld>
            <a:endParaRPr lang="it-IT"/>
          </a:p>
        </p:txBody>
      </p:sp>
    </p:spTree>
    <p:extLst>
      <p:ext uri="{BB962C8B-B14F-4D97-AF65-F5344CB8AC3E}">
        <p14:creationId xmlns:p14="http://schemas.microsoft.com/office/powerpoint/2010/main" val="3633482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9B6EFF7-DC0A-4AE8-A8A7-1A27C55DD0E1}" type="slidenum">
              <a:t>‹N›</a:t>
            </a:fld>
            <a:endParaRPr lang="it-IT"/>
          </a:p>
        </p:txBody>
      </p:sp>
    </p:spTree>
    <p:extLst>
      <p:ext uri="{BB962C8B-B14F-4D97-AF65-F5344CB8AC3E}">
        <p14:creationId xmlns:p14="http://schemas.microsoft.com/office/powerpoint/2010/main" val="3693899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510BF6-FC6E-423F-8AE6-600FEF461BB9}" type="slidenum">
              <a:t>‹N›</a:t>
            </a:fld>
            <a:endParaRPr lang="it-IT"/>
          </a:p>
        </p:txBody>
      </p:sp>
    </p:spTree>
    <p:extLst>
      <p:ext uri="{BB962C8B-B14F-4D97-AF65-F5344CB8AC3E}">
        <p14:creationId xmlns:p14="http://schemas.microsoft.com/office/powerpoint/2010/main" val="4059090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18C7F5D-34E1-4477-825A-845C12360CD2}" type="slidenum">
              <a:t>‹N›</a:t>
            </a:fld>
            <a:endParaRPr lang="it-IT"/>
          </a:p>
        </p:txBody>
      </p:sp>
    </p:spTree>
    <p:extLst>
      <p:ext uri="{BB962C8B-B14F-4D97-AF65-F5344CB8AC3E}">
        <p14:creationId xmlns:p14="http://schemas.microsoft.com/office/powerpoint/2010/main" val="937392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5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1B67B3-C606-4D76-98B0-B80E3BCDCFF1}" type="slidenum">
              <a:t>‹N›</a:t>
            </a:fld>
            <a:endParaRPr lang="it-IT"/>
          </a:p>
        </p:txBody>
      </p:sp>
    </p:spTree>
    <p:extLst>
      <p:ext uri="{BB962C8B-B14F-4D97-AF65-F5344CB8AC3E}">
        <p14:creationId xmlns:p14="http://schemas.microsoft.com/office/powerpoint/2010/main" val="2080249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AEE9829-22E9-45C5-83AE-ACAEDE336EBC}" type="slidenum">
              <a:t>‹N›</a:t>
            </a:fld>
            <a:endParaRPr lang="it-IT"/>
          </a:p>
        </p:txBody>
      </p:sp>
    </p:spTree>
    <p:extLst>
      <p:ext uri="{BB962C8B-B14F-4D97-AF65-F5344CB8AC3E}">
        <p14:creationId xmlns:p14="http://schemas.microsoft.com/office/powerpoint/2010/main" val="1208452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2DCA49C-EDC7-43A7-BEB3-32A5B8D342F2}" type="slidenum">
              <a:t>‹N›</a:t>
            </a:fld>
            <a:endParaRPr lang="it-IT"/>
          </a:p>
        </p:txBody>
      </p:sp>
    </p:spTree>
    <p:extLst>
      <p:ext uri="{BB962C8B-B14F-4D97-AF65-F5344CB8AC3E}">
        <p14:creationId xmlns:p14="http://schemas.microsoft.com/office/powerpoint/2010/main" val="1758476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ED51762-7186-45F2-BCE6-2919E1F69D50}" type="slidenum">
              <a:t>‹N›</a:t>
            </a:fld>
            <a:endParaRPr lang="it-IT"/>
          </a:p>
        </p:txBody>
      </p:sp>
    </p:spTree>
    <p:extLst>
      <p:ext uri="{BB962C8B-B14F-4D97-AF65-F5344CB8AC3E}">
        <p14:creationId xmlns:p14="http://schemas.microsoft.com/office/powerpoint/2010/main" val="3201624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A554C17-3C6E-46CC-8634-C3EB26066BBC}" type="slidenum">
              <a:t>‹N›</a:t>
            </a:fld>
            <a:endParaRPr lang="it-IT"/>
          </a:p>
        </p:txBody>
      </p:sp>
    </p:spTree>
    <p:extLst>
      <p:ext uri="{BB962C8B-B14F-4D97-AF65-F5344CB8AC3E}">
        <p14:creationId xmlns:p14="http://schemas.microsoft.com/office/powerpoint/2010/main" val="1190044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D42A796-7C19-430C-ABF0-653CD62166B5}" type="slidenum">
              <a:t>‹N›</a:t>
            </a:fld>
            <a:endParaRPr lang="it-IT"/>
          </a:p>
        </p:txBody>
      </p:sp>
    </p:spTree>
    <p:extLst>
      <p:ext uri="{BB962C8B-B14F-4D97-AF65-F5344CB8AC3E}">
        <p14:creationId xmlns:p14="http://schemas.microsoft.com/office/powerpoint/2010/main" val="839999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5DF186E-3C93-4147-B440-35588B8FB0AF}" type="slidenum">
              <a:t>‹N›</a:t>
            </a:fld>
            <a:endParaRPr lang="it-IT"/>
          </a:p>
        </p:txBody>
      </p:sp>
    </p:spTree>
    <p:extLst>
      <p:ext uri="{BB962C8B-B14F-4D97-AF65-F5344CB8AC3E}">
        <p14:creationId xmlns:p14="http://schemas.microsoft.com/office/powerpoint/2010/main" val="3721768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694441C-D0BB-46C0-B068-F76E0D274653}" type="slidenum">
              <a:t>‹N›</a:t>
            </a:fld>
            <a:endParaRPr lang="it-IT"/>
          </a:p>
        </p:txBody>
      </p:sp>
    </p:spTree>
    <p:extLst>
      <p:ext uri="{BB962C8B-B14F-4D97-AF65-F5344CB8AC3E}">
        <p14:creationId xmlns:p14="http://schemas.microsoft.com/office/powerpoint/2010/main" val="32392344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7CFF9BF-A03C-47B8-8A1D-ED1D75A56FDC}" type="slidenum">
              <a:t>‹N›</a:t>
            </a:fld>
            <a:endParaRPr lang="it-IT"/>
          </a:p>
        </p:txBody>
      </p:sp>
    </p:spTree>
    <p:extLst>
      <p:ext uri="{BB962C8B-B14F-4D97-AF65-F5344CB8AC3E}">
        <p14:creationId xmlns:p14="http://schemas.microsoft.com/office/powerpoint/2010/main" val="21778026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5E0AC4-B356-4A88-8002-ECAC7E30451F}" type="slidenum">
              <a:t>‹N›</a:t>
            </a:fld>
            <a:endParaRPr lang="it-IT"/>
          </a:p>
        </p:txBody>
      </p:sp>
    </p:spTree>
    <p:extLst>
      <p:ext uri="{BB962C8B-B14F-4D97-AF65-F5344CB8AC3E}">
        <p14:creationId xmlns:p14="http://schemas.microsoft.com/office/powerpoint/2010/main" val="2528735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60C6E0-9655-4ED0-B290-D7BDD30DDBE8}" type="slidenum">
              <a:t>‹N›</a:t>
            </a:fld>
            <a:endParaRPr lang="it-IT"/>
          </a:p>
        </p:txBody>
      </p:sp>
    </p:spTree>
    <p:extLst>
      <p:ext uri="{BB962C8B-B14F-4D97-AF65-F5344CB8AC3E}">
        <p14:creationId xmlns:p14="http://schemas.microsoft.com/office/powerpoint/2010/main" val="6991012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6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84EB4F-A485-40E8-AA16-6676B5ACB58E}" type="slidenum">
              <a:t>‹N›</a:t>
            </a:fld>
            <a:endParaRPr lang="it-IT"/>
          </a:p>
        </p:txBody>
      </p:sp>
    </p:spTree>
    <p:extLst>
      <p:ext uri="{BB962C8B-B14F-4D97-AF65-F5344CB8AC3E}">
        <p14:creationId xmlns:p14="http://schemas.microsoft.com/office/powerpoint/2010/main" val="731816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BBAE201-AFE8-4F40-800B-63FFAC8B2265}" type="slidenum">
              <a:t>‹N›</a:t>
            </a:fld>
            <a:endParaRPr lang="it-IT"/>
          </a:p>
        </p:txBody>
      </p:sp>
    </p:spTree>
    <p:extLst>
      <p:ext uri="{BB962C8B-B14F-4D97-AF65-F5344CB8AC3E}">
        <p14:creationId xmlns:p14="http://schemas.microsoft.com/office/powerpoint/2010/main" val="28407165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14ABB2-3797-40FD-A274-63B8ECE8D0BC}" type="slidenum">
              <a:t>‹N›</a:t>
            </a:fld>
            <a:endParaRPr lang="it-IT"/>
          </a:p>
        </p:txBody>
      </p:sp>
    </p:spTree>
    <p:extLst>
      <p:ext uri="{BB962C8B-B14F-4D97-AF65-F5344CB8AC3E}">
        <p14:creationId xmlns:p14="http://schemas.microsoft.com/office/powerpoint/2010/main" val="1360195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14EBFC6-AFDF-4687-BF8E-BD5BA3778087}" type="slidenum">
              <a:t>‹N›</a:t>
            </a:fld>
            <a:endParaRPr lang="it-IT"/>
          </a:p>
        </p:txBody>
      </p:sp>
    </p:spTree>
    <p:extLst>
      <p:ext uri="{BB962C8B-B14F-4D97-AF65-F5344CB8AC3E}">
        <p14:creationId xmlns:p14="http://schemas.microsoft.com/office/powerpoint/2010/main" val="1851201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5A014E6-04D8-4985-B9DA-2C07DC660910}" type="slidenum">
              <a:t>‹N›</a:t>
            </a:fld>
            <a:endParaRPr lang="it-IT"/>
          </a:p>
        </p:txBody>
      </p:sp>
    </p:spTree>
    <p:extLst>
      <p:ext uri="{BB962C8B-B14F-4D97-AF65-F5344CB8AC3E}">
        <p14:creationId xmlns:p14="http://schemas.microsoft.com/office/powerpoint/2010/main" val="161256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BDA3977-F278-4626-8841-9336F00D6B2A}" type="slidenum">
              <a:t>‹N›</a:t>
            </a:fld>
            <a:endParaRPr lang="it-IT"/>
          </a:p>
        </p:txBody>
      </p:sp>
    </p:spTree>
    <p:extLst>
      <p:ext uri="{BB962C8B-B14F-4D97-AF65-F5344CB8AC3E}">
        <p14:creationId xmlns:p14="http://schemas.microsoft.com/office/powerpoint/2010/main" val="2261973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6A0C3FD-FC66-41BD-A723-F495D92DD18A}" type="slidenum">
              <a:t>‹N›</a:t>
            </a:fld>
            <a:endParaRPr lang="it-IT"/>
          </a:p>
        </p:txBody>
      </p:sp>
    </p:spTree>
    <p:extLst>
      <p:ext uri="{BB962C8B-B14F-4D97-AF65-F5344CB8AC3E}">
        <p14:creationId xmlns:p14="http://schemas.microsoft.com/office/powerpoint/2010/main" val="2104037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E7D1441-3D60-4C3C-8BCA-209B4E912CB2}" type="slidenum">
              <a:t>‹N›</a:t>
            </a:fld>
            <a:endParaRPr lang="it-IT"/>
          </a:p>
        </p:txBody>
      </p:sp>
    </p:spTree>
    <p:extLst>
      <p:ext uri="{BB962C8B-B14F-4D97-AF65-F5344CB8AC3E}">
        <p14:creationId xmlns:p14="http://schemas.microsoft.com/office/powerpoint/2010/main" val="2175118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8386E99-E393-49C2-AC92-E930EB47C284}" type="slidenum">
              <a:t>‹N›</a:t>
            </a:fld>
            <a:endParaRPr lang="it-IT"/>
          </a:p>
        </p:txBody>
      </p:sp>
    </p:spTree>
    <p:extLst>
      <p:ext uri="{BB962C8B-B14F-4D97-AF65-F5344CB8AC3E}">
        <p14:creationId xmlns:p14="http://schemas.microsoft.com/office/powerpoint/2010/main" val="15015884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17E3A0-D38B-4849-9E98-2E4438FABFA4}" type="slidenum">
              <a:t>‹N›</a:t>
            </a:fld>
            <a:endParaRPr lang="it-IT"/>
          </a:p>
        </p:txBody>
      </p:sp>
    </p:spTree>
    <p:extLst>
      <p:ext uri="{BB962C8B-B14F-4D97-AF65-F5344CB8AC3E}">
        <p14:creationId xmlns:p14="http://schemas.microsoft.com/office/powerpoint/2010/main" val="2176874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A736863-C301-4BCB-8A07-B30FFC2C934B}" type="slidenum">
              <a:t>‹N›</a:t>
            </a:fld>
            <a:endParaRPr lang="it-IT"/>
          </a:p>
        </p:txBody>
      </p:sp>
    </p:spTree>
    <p:extLst>
      <p:ext uri="{BB962C8B-B14F-4D97-AF65-F5344CB8AC3E}">
        <p14:creationId xmlns:p14="http://schemas.microsoft.com/office/powerpoint/2010/main" val="7872811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7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5A81D9D-905E-4728-8983-0698B5EF69C6}" type="slidenum">
              <a:t>‹N›</a:t>
            </a:fld>
            <a:endParaRPr lang="it-IT"/>
          </a:p>
        </p:txBody>
      </p:sp>
    </p:spTree>
    <p:extLst>
      <p:ext uri="{BB962C8B-B14F-4D97-AF65-F5344CB8AC3E}">
        <p14:creationId xmlns:p14="http://schemas.microsoft.com/office/powerpoint/2010/main" val="7978940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55EBC98-E23F-4662-8C15-84816E6366F3}" type="slidenum">
              <a:t>‹N›</a:t>
            </a:fld>
            <a:endParaRPr lang="it-IT"/>
          </a:p>
        </p:txBody>
      </p:sp>
    </p:spTree>
    <p:extLst>
      <p:ext uri="{BB962C8B-B14F-4D97-AF65-F5344CB8AC3E}">
        <p14:creationId xmlns:p14="http://schemas.microsoft.com/office/powerpoint/2010/main" val="4065156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92D672-6237-4A24-854C-399CB1B4A31E}" type="slidenum">
              <a:t>‹N›</a:t>
            </a:fld>
            <a:endParaRPr lang="it-IT"/>
          </a:p>
        </p:txBody>
      </p:sp>
    </p:spTree>
    <p:extLst>
      <p:ext uri="{BB962C8B-B14F-4D97-AF65-F5344CB8AC3E}">
        <p14:creationId xmlns:p14="http://schemas.microsoft.com/office/powerpoint/2010/main" val="3115152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A8A7037-B083-4112-91DB-C13435C54683}" type="slidenum">
              <a:t>‹N›</a:t>
            </a:fld>
            <a:endParaRPr lang="it-IT"/>
          </a:p>
        </p:txBody>
      </p:sp>
    </p:spTree>
    <p:extLst>
      <p:ext uri="{BB962C8B-B14F-4D97-AF65-F5344CB8AC3E}">
        <p14:creationId xmlns:p14="http://schemas.microsoft.com/office/powerpoint/2010/main" val="41828103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099587-2991-4A5B-86E1-36E642956619}" type="slidenum">
              <a:t>‹N›</a:t>
            </a:fld>
            <a:endParaRPr lang="it-IT"/>
          </a:p>
        </p:txBody>
      </p:sp>
    </p:spTree>
    <p:extLst>
      <p:ext uri="{BB962C8B-B14F-4D97-AF65-F5344CB8AC3E}">
        <p14:creationId xmlns:p14="http://schemas.microsoft.com/office/powerpoint/2010/main" val="4077386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B89640E-6756-47FC-8F29-8EDEEE3F3283}" type="slidenum">
              <a:t>‹N›</a:t>
            </a:fld>
            <a:endParaRPr lang="it-IT"/>
          </a:p>
        </p:txBody>
      </p:sp>
    </p:spTree>
    <p:extLst>
      <p:ext uri="{BB962C8B-B14F-4D97-AF65-F5344CB8AC3E}">
        <p14:creationId xmlns:p14="http://schemas.microsoft.com/office/powerpoint/2010/main" val="27624853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5ED7F6A-47AC-440B-AD60-2DE0BA91F0C8}" type="slidenum">
              <a:t>‹N›</a:t>
            </a:fld>
            <a:endParaRPr lang="it-IT"/>
          </a:p>
        </p:txBody>
      </p:sp>
    </p:spTree>
    <p:extLst>
      <p:ext uri="{BB962C8B-B14F-4D97-AF65-F5344CB8AC3E}">
        <p14:creationId xmlns:p14="http://schemas.microsoft.com/office/powerpoint/2010/main" val="2419041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557230B-C5CE-4E51-A134-3C320E2A39B1}" type="slidenum">
              <a:t>‹N›</a:t>
            </a:fld>
            <a:endParaRPr lang="it-IT"/>
          </a:p>
        </p:txBody>
      </p:sp>
    </p:spTree>
    <p:extLst>
      <p:ext uri="{BB962C8B-B14F-4D97-AF65-F5344CB8AC3E}">
        <p14:creationId xmlns:p14="http://schemas.microsoft.com/office/powerpoint/2010/main" val="31995696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C82DEE0-90C6-4130-A263-50C7C54FF629}" type="slidenum">
              <a:t>‹N›</a:t>
            </a:fld>
            <a:endParaRPr lang="it-IT"/>
          </a:p>
        </p:txBody>
      </p:sp>
    </p:spTree>
    <p:extLst>
      <p:ext uri="{BB962C8B-B14F-4D97-AF65-F5344CB8AC3E}">
        <p14:creationId xmlns:p14="http://schemas.microsoft.com/office/powerpoint/2010/main" val="16408731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AFDD31B-DF80-4384-B98B-FC7E0395B863}" type="slidenum">
              <a:t>‹N›</a:t>
            </a:fld>
            <a:endParaRPr lang="it-IT"/>
          </a:p>
        </p:txBody>
      </p:sp>
    </p:spTree>
    <p:extLst>
      <p:ext uri="{BB962C8B-B14F-4D97-AF65-F5344CB8AC3E}">
        <p14:creationId xmlns:p14="http://schemas.microsoft.com/office/powerpoint/2010/main" val="267096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C4DAE9B-87E7-4C30-A912-59FB9D75390B}" type="slidenum">
              <a:t>‹N›</a:t>
            </a:fld>
            <a:endParaRPr lang="it-IT"/>
          </a:p>
        </p:txBody>
      </p:sp>
    </p:spTree>
    <p:extLst>
      <p:ext uri="{BB962C8B-B14F-4D97-AF65-F5344CB8AC3E}">
        <p14:creationId xmlns:p14="http://schemas.microsoft.com/office/powerpoint/2010/main" val="1373895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8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F90582-8C08-41D7-A4C6-ABC5319AEB46}" type="slidenum">
              <a:t>‹N›</a:t>
            </a:fld>
            <a:endParaRPr lang="it-IT"/>
          </a:p>
        </p:txBody>
      </p:sp>
    </p:spTree>
    <p:extLst>
      <p:ext uri="{BB962C8B-B14F-4D97-AF65-F5344CB8AC3E}">
        <p14:creationId xmlns:p14="http://schemas.microsoft.com/office/powerpoint/2010/main" val="4288771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A3441E-5601-4C03-ACD5-D4AEA23C46D9}" type="slidenum">
              <a:t>‹N›</a:t>
            </a:fld>
            <a:endParaRPr lang="it-IT"/>
          </a:p>
        </p:txBody>
      </p:sp>
    </p:spTree>
    <p:extLst>
      <p:ext uri="{BB962C8B-B14F-4D97-AF65-F5344CB8AC3E}">
        <p14:creationId xmlns:p14="http://schemas.microsoft.com/office/powerpoint/2010/main" val="2927641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75C3577-1113-4ADE-9D0A-57A602F8F54C}" type="slidenum">
              <a:t>‹N›</a:t>
            </a:fld>
            <a:endParaRPr lang="it-IT"/>
          </a:p>
        </p:txBody>
      </p:sp>
    </p:spTree>
    <p:extLst>
      <p:ext uri="{BB962C8B-B14F-4D97-AF65-F5344CB8AC3E}">
        <p14:creationId xmlns:p14="http://schemas.microsoft.com/office/powerpoint/2010/main" val="2120027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FD1D0DA-0940-4DF3-AF5A-E34A17376291}" type="slidenum">
              <a:t>‹N›</a:t>
            </a:fld>
            <a:endParaRPr lang="it-IT"/>
          </a:p>
        </p:txBody>
      </p:sp>
    </p:spTree>
    <p:extLst>
      <p:ext uri="{BB962C8B-B14F-4D97-AF65-F5344CB8AC3E}">
        <p14:creationId xmlns:p14="http://schemas.microsoft.com/office/powerpoint/2010/main" val="4343091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058C911-709F-4738-9F41-3DDC8B8C1FBE}" type="slidenum">
              <a:t>‹N›</a:t>
            </a:fld>
            <a:endParaRPr lang="it-IT"/>
          </a:p>
        </p:txBody>
      </p:sp>
    </p:spTree>
    <p:extLst>
      <p:ext uri="{BB962C8B-B14F-4D97-AF65-F5344CB8AC3E}">
        <p14:creationId xmlns:p14="http://schemas.microsoft.com/office/powerpoint/2010/main" val="1522832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B3E00E-F173-4D37-B88E-9E0FA8534DFA}" type="slidenum">
              <a:t>‹N›</a:t>
            </a:fld>
            <a:endParaRPr lang="it-IT"/>
          </a:p>
        </p:txBody>
      </p:sp>
    </p:spTree>
    <p:extLst>
      <p:ext uri="{BB962C8B-B14F-4D97-AF65-F5344CB8AC3E}">
        <p14:creationId xmlns:p14="http://schemas.microsoft.com/office/powerpoint/2010/main" val="2178896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89AA2CE4-1FAF-44DA-A770-DB43091B96F4}" type="slidenum">
              <a:t>‹N›</a:t>
            </a:fld>
            <a:endParaRPr lang="it-IT"/>
          </a:p>
        </p:txBody>
      </p:sp>
    </p:spTree>
    <p:extLst>
      <p:ext uri="{BB962C8B-B14F-4D97-AF65-F5344CB8AC3E}">
        <p14:creationId xmlns:p14="http://schemas.microsoft.com/office/powerpoint/2010/main" val="1398734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C3EF84A-1A4F-4F9F-B37F-2C0B57588EE7}" type="slidenum">
              <a:t>‹N›</a:t>
            </a:fld>
            <a:endParaRPr lang="it-IT"/>
          </a:p>
        </p:txBody>
      </p:sp>
    </p:spTree>
    <p:extLst>
      <p:ext uri="{BB962C8B-B14F-4D97-AF65-F5344CB8AC3E}">
        <p14:creationId xmlns:p14="http://schemas.microsoft.com/office/powerpoint/2010/main" val="20548116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0EF2F9CD-0CE5-416C-AF4C-A5A369AF8210}" type="slidenum">
              <a:t>‹N›</a:t>
            </a:fld>
            <a:endParaRPr lang="it-IT"/>
          </a:p>
        </p:txBody>
      </p:sp>
    </p:spTree>
    <p:extLst>
      <p:ext uri="{BB962C8B-B14F-4D97-AF65-F5344CB8AC3E}">
        <p14:creationId xmlns:p14="http://schemas.microsoft.com/office/powerpoint/2010/main" val="2579959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1294B74-D8CD-4181-97E0-115B2D6CE292}" type="slidenum">
              <a:t>‹N›</a:t>
            </a:fld>
            <a:endParaRPr lang="it-IT"/>
          </a:p>
        </p:txBody>
      </p:sp>
    </p:spTree>
    <p:extLst>
      <p:ext uri="{BB962C8B-B14F-4D97-AF65-F5344CB8AC3E}">
        <p14:creationId xmlns:p14="http://schemas.microsoft.com/office/powerpoint/2010/main" val="4269514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5249F6F-4157-4859-A9D3-093EEC0C62CA}" type="slidenum">
              <a:t>‹N›</a:t>
            </a:fld>
            <a:endParaRPr lang="it-IT"/>
          </a:p>
        </p:txBody>
      </p:sp>
    </p:spTree>
    <p:extLst>
      <p:ext uri="{BB962C8B-B14F-4D97-AF65-F5344CB8AC3E}">
        <p14:creationId xmlns:p14="http://schemas.microsoft.com/office/powerpoint/2010/main" val="792347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19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46147E2-C104-457F-A9FE-06F1240E7FF0}" type="slidenum">
              <a:t>‹N›</a:t>
            </a:fld>
            <a:endParaRPr lang="it-IT"/>
          </a:p>
        </p:txBody>
      </p:sp>
    </p:spTree>
    <p:extLst>
      <p:ext uri="{BB962C8B-B14F-4D97-AF65-F5344CB8AC3E}">
        <p14:creationId xmlns:p14="http://schemas.microsoft.com/office/powerpoint/2010/main" val="1505228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7B41109-596F-4B5A-8DAF-261BFE80438F}" type="slidenum">
              <a:t>‹N›</a:t>
            </a:fld>
            <a:endParaRPr lang="it-IT"/>
          </a:p>
        </p:txBody>
      </p:sp>
    </p:spTree>
    <p:extLst>
      <p:ext uri="{BB962C8B-B14F-4D97-AF65-F5344CB8AC3E}">
        <p14:creationId xmlns:p14="http://schemas.microsoft.com/office/powerpoint/2010/main" val="2961844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7B7B982-58A2-4CE5-A841-5CC5629185AA}" type="slidenum">
              <a:t>‹N›</a:t>
            </a:fld>
            <a:endParaRPr lang="it-IT"/>
          </a:p>
        </p:txBody>
      </p:sp>
    </p:spTree>
    <p:extLst>
      <p:ext uri="{BB962C8B-B14F-4D97-AF65-F5344CB8AC3E}">
        <p14:creationId xmlns:p14="http://schemas.microsoft.com/office/powerpoint/2010/main" val="34796433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C30128-2506-461D-B6E4-3416358EAFB4}" type="slidenum">
              <a:t>‹N›</a:t>
            </a:fld>
            <a:endParaRPr lang="it-IT"/>
          </a:p>
        </p:txBody>
      </p:sp>
    </p:spTree>
    <p:extLst>
      <p:ext uri="{BB962C8B-B14F-4D97-AF65-F5344CB8AC3E}">
        <p14:creationId xmlns:p14="http://schemas.microsoft.com/office/powerpoint/2010/main" val="3363867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DD3154-459A-4B15-9C4B-0EAD9B62E4AD}" type="slidenum">
              <a:t>‹N›</a:t>
            </a:fld>
            <a:endParaRPr lang="it-IT"/>
          </a:p>
        </p:txBody>
      </p:sp>
    </p:spTree>
    <p:extLst>
      <p:ext uri="{BB962C8B-B14F-4D97-AF65-F5344CB8AC3E}">
        <p14:creationId xmlns:p14="http://schemas.microsoft.com/office/powerpoint/2010/main" val="37192750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D5AC2E-641F-487F-9421-E2FB5CCB4BD9}" type="slidenum">
              <a:t>‹N›</a:t>
            </a:fld>
            <a:endParaRPr lang="it-IT"/>
          </a:p>
        </p:txBody>
      </p:sp>
    </p:spTree>
    <p:extLst>
      <p:ext uri="{BB962C8B-B14F-4D97-AF65-F5344CB8AC3E}">
        <p14:creationId xmlns:p14="http://schemas.microsoft.com/office/powerpoint/2010/main" val="3661151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1315B4-9FFC-490E-B1AF-D5950A883998}" type="slidenum">
              <a:t>‹N›</a:t>
            </a:fld>
            <a:endParaRPr lang="it-IT"/>
          </a:p>
        </p:txBody>
      </p:sp>
    </p:spTree>
    <p:extLst>
      <p:ext uri="{BB962C8B-B14F-4D97-AF65-F5344CB8AC3E}">
        <p14:creationId xmlns:p14="http://schemas.microsoft.com/office/powerpoint/2010/main" val="1056793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21A3EC8-B31F-4800-AA41-E0F5B286AD97}" type="slidenum">
              <a:t>‹N›</a:t>
            </a:fld>
            <a:endParaRPr lang="it-IT"/>
          </a:p>
        </p:txBody>
      </p:sp>
    </p:spTree>
    <p:extLst>
      <p:ext uri="{BB962C8B-B14F-4D97-AF65-F5344CB8AC3E}">
        <p14:creationId xmlns:p14="http://schemas.microsoft.com/office/powerpoint/2010/main" val="13882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C510590-6EFF-4112-9D01-4DE0E88763F7}" type="slidenum">
              <a:t>‹N›</a:t>
            </a:fld>
            <a:endParaRPr lang="it-IT"/>
          </a:p>
        </p:txBody>
      </p:sp>
    </p:spTree>
    <p:extLst>
      <p:ext uri="{BB962C8B-B14F-4D97-AF65-F5344CB8AC3E}">
        <p14:creationId xmlns:p14="http://schemas.microsoft.com/office/powerpoint/2010/main" val="1105327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7C96A25-8088-4E10-B9D0-3604882C7E25}" type="slidenum">
              <a:t>‹N›</a:t>
            </a:fld>
            <a:endParaRPr lang="it-IT"/>
          </a:p>
        </p:txBody>
      </p:sp>
    </p:spTree>
    <p:extLst>
      <p:ext uri="{BB962C8B-B14F-4D97-AF65-F5344CB8AC3E}">
        <p14:creationId xmlns:p14="http://schemas.microsoft.com/office/powerpoint/2010/main" val="1821565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79082A5-735E-40AC-884A-F3E5DFA645E0}" type="slidenum">
              <a:t>‹N›</a:t>
            </a:fld>
            <a:endParaRPr lang="it-IT"/>
          </a:p>
        </p:txBody>
      </p:sp>
    </p:spTree>
    <p:extLst>
      <p:ext uri="{BB962C8B-B14F-4D97-AF65-F5344CB8AC3E}">
        <p14:creationId xmlns:p14="http://schemas.microsoft.com/office/powerpoint/2010/main" val="2165520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20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7562A45-CC1A-4DD6-B222-3893180A9EB3}" type="slidenum">
              <a:t>‹N›</a:t>
            </a:fld>
            <a:endParaRPr lang="it-IT"/>
          </a:p>
        </p:txBody>
      </p:sp>
    </p:spTree>
    <p:extLst>
      <p:ext uri="{BB962C8B-B14F-4D97-AF65-F5344CB8AC3E}">
        <p14:creationId xmlns:p14="http://schemas.microsoft.com/office/powerpoint/2010/main" val="12336303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0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01E426D-ED4F-4567-AF51-54B604C6B726}" type="slidenum">
              <a:t>‹N›</a:t>
            </a:fld>
            <a:endParaRPr lang="it-IT"/>
          </a:p>
        </p:txBody>
      </p:sp>
    </p:spTree>
    <p:extLst>
      <p:ext uri="{BB962C8B-B14F-4D97-AF65-F5344CB8AC3E}">
        <p14:creationId xmlns:p14="http://schemas.microsoft.com/office/powerpoint/2010/main" val="952018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3D62854-AA07-489A-9D54-892F24BDCD3B}" type="slidenum">
              <a:t>‹N›</a:t>
            </a:fld>
            <a:endParaRPr lang="it-IT"/>
          </a:p>
        </p:txBody>
      </p:sp>
    </p:spTree>
    <p:extLst>
      <p:ext uri="{BB962C8B-B14F-4D97-AF65-F5344CB8AC3E}">
        <p14:creationId xmlns:p14="http://schemas.microsoft.com/office/powerpoint/2010/main" val="19587060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E8210E9-0450-431D-A049-55FF941C2783}" type="slidenum">
              <a:t>‹N›</a:t>
            </a:fld>
            <a:endParaRPr lang="it-IT"/>
          </a:p>
        </p:txBody>
      </p:sp>
    </p:spTree>
    <p:extLst>
      <p:ext uri="{BB962C8B-B14F-4D97-AF65-F5344CB8AC3E}">
        <p14:creationId xmlns:p14="http://schemas.microsoft.com/office/powerpoint/2010/main" val="5100322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253248-E292-4A5A-B663-508665893B28}" type="slidenum">
              <a:t>‹N›</a:t>
            </a:fld>
            <a:endParaRPr lang="it-IT"/>
          </a:p>
        </p:txBody>
      </p:sp>
    </p:spTree>
    <p:extLst>
      <p:ext uri="{BB962C8B-B14F-4D97-AF65-F5344CB8AC3E}">
        <p14:creationId xmlns:p14="http://schemas.microsoft.com/office/powerpoint/2010/main" val="26186460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4ED009-322D-44C6-8A35-30D6E88977A5}" type="slidenum">
              <a:t>‹N›</a:t>
            </a:fld>
            <a:endParaRPr lang="it-IT"/>
          </a:p>
        </p:txBody>
      </p:sp>
    </p:spTree>
    <p:extLst>
      <p:ext uri="{BB962C8B-B14F-4D97-AF65-F5344CB8AC3E}">
        <p14:creationId xmlns:p14="http://schemas.microsoft.com/office/powerpoint/2010/main" val="7974002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D9619AB-BC90-4E7F-873C-856576DAEA8D}" type="slidenum">
              <a:t>‹N›</a:t>
            </a:fld>
            <a:endParaRPr lang="it-IT"/>
          </a:p>
        </p:txBody>
      </p:sp>
    </p:spTree>
    <p:extLst>
      <p:ext uri="{BB962C8B-B14F-4D97-AF65-F5344CB8AC3E}">
        <p14:creationId xmlns:p14="http://schemas.microsoft.com/office/powerpoint/2010/main" val="469056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99B641-F8C2-4A68-9819-AAE3FAD3DFD7}" type="slidenum">
              <a:t>‹N›</a:t>
            </a:fld>
            <a:endParaRPr lang="it-IT"/>
          </a:p>
        </p:txBody>
      </p:sp>
    </p:spTree>
    <p:extLst>
      <p:ext uri="{BB962C8B-B14F-4D97-AF65-F5344CB8AC3E}">
        <p14:creationId xmlns:p14="http://schemas.microsoft.com/office/powerpoint/2010/main" val="1397691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6EAA63-CF09-4A03-BFE9-AC2EDDFA102D}" type="slidenum">
              <a:t>‹N›</a:t>
            </a:fld>
            <a:endParaRPr lang="it-IT"/>
          </a:p>
        </p:txBody>
      </p:sp>
    </p:spTree>
    <p:extLst>
      <p:ext uri="{BB962C8B-B14F-4D97-AF65-F5344CB8AC3E}">
        <p14:creationId xmlns:p14="http://schemas.microsoft.com/office/powerpoint/2010/main" val="3130180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D100DF5-38E8-4A20-B8C1-C450763F32C1}" type="slidenum">
              <a:t>‹N›</a:t>
            </a:fld>
            <a:endParaRPr lang="it-IT"/>
          </a:p>
        </p:txBody>
      </p:sp>
    </p:spTree>
    <p:extLst>
      <p:ext uri="{BB962C8B-B14F-4D97-AF65-F5344CB8AC3E}">
        <p14:creationId xmlns:p14="http://schemas.microsoft.com/office/powerpoint/2010/main" val="27506166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936E04C-E074-422B-B220-24D562DA6EBD}" type="slidenum">
              <a:t>‹N›</a:t>
            </a:fld>
            <a:endParaRPr lang="it-IT"/>
          </a:p>
        </p:txBody>
      </p:sp>
    </p:spTree>
    <p:extLst>
      <p:ext uri="{BB962C8B-B14F-4D97-AF65-F5344CB8AC3E}">
        <p14:creationId xmlns:p14="http://schemas.microsoft.com/office/powerpoint/2010/main" val="4267275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24643AF-AD59-42C7-A69C-5A8A482D6C51}" type="slidenum">
              <a:t>‹N›</a:t>
            </a:fld>
            <a:endParaRPr lang="it-IT"/>
          </a:p>
        </p:txBody>
      </p:sp>
    </p:spTree>
    <p:extLst>
      <p:ext uri="{BB962C8B-B14F-4D97-AF65-F5344CB8AC3E}">
        <p14:creationId xmlns:p14="http://schemas.microsoft.com/office/powerpoint/2010/main" val="3766624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1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E9E44D2-AA77-47E8-9CD4-366966860867}" type="slidenum">
              <a:t>‹N›</a:t>
            </a:fld>
            <a:endParaRPr lang="it-IT"/>
          </a:p>
        </p:txBody>
      </p:sp>
    </p:spTree>
    <p:extLst>
      <p:ext uri="{BB962C8B-B14F-4D97-AF65-F5344CB8AC3E}">
        <p14:creationId xmlns:p14="http://schemas.microsoft.com/office/powerpoint/2010/main" val="8979145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4540BA2-89B1-4DCC-9238-EFF1FD23AA64}" type="slidenum">
              <a:t>‹N›</a:t>
            </a:fld>
            <a:endParaRPr lang="it-IT"/>
          </a:p>
        </p:txBody>
      </p:sp>
    </p:spTree>
    <p:extLst>
      <p:ext uri="{BB962C8B-B14F-4D97-AF65-F5344CB8AC3E}">
        <p14:creationId xmlns:p14="http://schemas.microsoft.com/office/powerpoint/2010/main" val="913408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66F0E75-9B3A-4D59-B330-1E8F07205041}" type="slidenum">
              <a:t>‹N›</a:t>
            </a:fld>
            <a:endParaRPr lang="it-IT"/>
          </a:p>
        </p:txBody>
      </p:sp>
    </p:spTree>
    <p:extLst>
      <p:ext uri="{BB962C8B-B14F-4D97-AF65-F5344CB8AC3E}">
        <p14:creationId xmlns:p14="http://schemas.microsoft.com/office/powerpoint/2010/main" val="654708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53FB92-F49F-4AAB-BDE2-7FB5D69BCE48}" type="slidenum">
              <a:t>‹N›</a:t>
            </a:fld>
            <a:endParaRPr lang="it-IT"/>
          </a:p>
        </p:txBody>
      </p:sp>
    </p:spTree>
    <p:extLst>
      <p:ext uri="{BB962C8B-B14F-4D97-AF65-F5344CB8AC3E}">
        <p14:creationId xmlns:p14="http://schemas.microsoft.com/office/powerpoint/2010/main" val="20163650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F0489E-58E0-4057-86ED-DFE999BA37F4}" type="slidenum">
              <a:t>‹N›</a:t>
            </a:fld>
            <a:endParaRPr lang="it-IT"/>
          </a:p>
        </p:txBody>
      </p:sp>
    </p:spTree>
    <p:extLst>
      <p:ext uri="{BB962C8B-B14F-4D97-AF65-F5344CB8AC3E}">
        <p14:creationId xmlns:p14="http://schemas.microsoft.com/office/powerpoint/2010/main" val="3567451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6C9C015-8B62-416F-986C-93CE19DF3049}" type="slidenum">
              <a:t>‹N›</a:t>
            </a:fld>
            <a:endParaRPr lang="it-IT"/>
          </a:p>
        </p:txBody>
      </p:sp>
    </p:spTree>
    <p:extLst>
      <p:ext uri="{BB962C8B-B14F-4D97-AF65-F5344CB8AC3E}">
        <p14:creationId xmlns:p14="http://schemas.microsoft.com/office/powerpoint/2010/main" val="1030039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FF20E16-8C59-4207-9CD3-95BD6256C8AE}" type="slidenum">
              <a:t>‹N›</a:t>
            </a:fld>
            <a:endParaRPr lang="it-IT"/>
          </a:p>
        </p:txBody>
      </p:sp>
    </p:spTree>
    <p:extLst>
      <p:ext uri="{BB962C8B-B14F-4D97-AF65-F5344CB8AC3E}">
        <p14:creationId xmlns:p14="http://schemas.microsoft.com/office/powerpoint/2010/main" val="3185793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CF5842-74FE-480C-814C-BCF51F3FA0F7}" type="slidenum">
              <a:t>‹N›</a:t>
            </a:fld>
            <a:endParaRPr lang="it-IT"/>
          </a:p>
        </p:txBody>
      </p:sp>
    </p:spTree>
    <p:extLst>
      <p:ext uri="{BB962C8B-B14F-4D97-AF65-F5344CB8AC3E}">
        <p14:creationId xmlns:p14="http://schemas.microsoft.com/office/powerpoint/2010/main" val="10117291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101A56D-4DD6-448C-9713-6D1862E39EDC}" type="slidenum">
              <a:t>‹N›</a:t>
            </a:fld>
            <a:endParaRPr lang="it-IT"/>
          </a:p>
        </p:txBody>
      </p:sp>
    </p:spTree>
    <p:extLst>
      <p:ext uri="{BB962C8B-B14F-4D97-AF65-F5344CB8AC3E}">
        <p14:creationId xmlns:p14="http://schemas.microsoft.com/office/powerpoint/2010/main" val="20151631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B4B13C6-71F4-4CCE-BC9D-481E26ADDF88}" type="slidenum">
              <a:t>‹N›</a:t>
            </a:fld>
            <a:endParaRPr lang="it-IT"/>
          </a:p>
        </p:txBody>
      </p:sp>
    </p:spTree>
    <p:extLst>
      <p:ext uri="{BB962C8B-B14F-4D97-AF65-F5344CB8AC3E}">
        <p14:creationId xmlns:p14="http://schemas.microsoft.com/office/powerpoint/2010/main" val="17653340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867EF16-0C27-4673-A614-26917EDE56F9}" type="slidenum">
              <a:t>‹N›</a:t>
            </a:fld>
            <a:endParaRPr lang="it-IT"/>
          </a:p>
        </p:txBody>
      </p:sp>
    </p:spTree>
    <p:extLst>
      <p:ext uri="{BB962C8B-B14F-4D97-AF65-F5344CB8AC3E}">
        <p14:creationId xmlns:p14="http://schemas.microsoft.com/office/powerpoint/2010/main" val="29777997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2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D970490-FB95-4986-A264-159B9210355A}" type="slidenum">
              <a:t>‹N›</a:t>
            </a:fld>
            <a:endParaRPr lang="it-IT"/>
          </a:p>
        </p:txBody>
      </p:sp>
    </p:spTree>
    <p:extLst>
      <p:ext uri="{BB962C8B-B14F-4D97-AF65-F5344CB8AC3E}">
        <p14:creationId xmlns:p14="http://schemas.microsoft.com/office/powerpoint/2010/main" val="1719059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D8DE25-A74A-426F-BD4C-08B29C66B25A}" type="slidenum">
              <a:t>‹N›</a:t>
            </a:fld>
            <a:endParaRPr lang="it-IT"/>
          </a:p>
        </p:txBody>
      </p:sp>
    </p:spTree>
    <p:extLst>
      <p:ext uri="{BB962C8B-B14F-4D97-AF65-F5344CB8AC3E}">
        <p14:creationId xmlns:p14="http://schemas.microsoft.com/office/powerpoint/2010/main" val="29421214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5D1D90-7658-4588-8F45-16381F036463}" type="slidenum">
              <a:t>‹N›</a:t>
            </a:fld>
            <a:endParaRPr lang="it-IT"/>
          </a:p>
        </p:txBody>
      </p:sp>
    </p:spTree>
    <p:extLst>
      <p:ext uri="{BB962C8B-B14F-4D97-AF65-F5344CB8AC3E}">
        <p14:creationId xmlns:p14="http://schemas.microsoft.com/office/powerpoint/2010/main" val="6002758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C13EC9D-81B7-4B40-A31F-FC5B2E3421AD}" type="slidenum">
              <a:t>‹N›</a:t>
            </a:fld>
            <a:endParaRPr lang="it-IT"/>
          </a:p>
        </p:txBody>
      </p:sp>
    </p:spTree>
    <p:extLst>
      <p:ext uri="{BB962C8B-B14F-4D97-AF65-F5344CB8AC3E}">
        <p14:creationId xmlns:p14="http://schemas.microsoft.com/office/powerpoint/2010/main" val="3561608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1FF682-4066-4AD4-A8B0-8F4862F7DA9E}" type="slidenum">
              <a:t>‹N›</a:t>
            </a:fld>
            <a:endParaRPr lang="it-IT"/>
          </a:p>
        </p:txBody>
      </p:sp>
    </p:spTree>
    <p:extLst>
      <p:ext uri="{BB962C8B-B14F-4D97-AF65-F5344CB8AC3E}">
        <p14:creationId xmlns:p14="http://schemas.microsoft.com/office/powerpoint/2010/main" val="3968326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CDA17C-BC14-4525-A847-3C248FDC01CC}" type="slidenum">
              <a:t>‹N›</a:t>
            </a:fld>
            <a:endParaRPr lang="it-IT"/>
          </a:p>
        </p:txBody>
      </p:sp>
    </p:spTree>
    <p:extLst>
      <p:ext uri="{BB962C8B-B14F-4D97-AF65-F5344CB8AC3E}">
        <p14:creationId xmlns:p14="http://schemas.microsoft.com/office/powerpoint/2010/main" val="4224009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5F0DF4-B903-49FE-91DF-BFED4DC15FB7}" type="slidenum">
              <a:t>‹N›</a:t>
            </a:fld>
            <a:endParaRPr lang="it-IT"/>
          </a:p>
        </p:txBody>
      </p:sp>
    </p:spTree>
    <p:extLst>
      <p:ext uri="{BB962C8B-B14F-4D97-AF65-F5344CB8AC3E}">
        <p14:creationId xmlns:p14="http://schemas.microsoft.com/office/powerpoint/2010/main" val="5061305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99CDA8-BE06-47A3-BD2B-A2D3A498E37B}" type="slidenum">
              <a:t>‹N›</a:t>
            </a:fld>
            <a:endParaRPr lang="it-IT"/>
          </a:p>
        </p:txBody>
      </p:sp>
    </p:spTree>
    <p:extLst>
      <p:ext uri="{BB962C8B-B14F-4D97-AF65-F5344CB8AC3E}">
        <p14:creationId xmlns:p14="http://schemas.microsoft.com/office/powerpoint/2010/main" val="27047165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B50CDEB-3559-4BD2-B85B-24D9B9DAC793}" type="slidenum">
              <a:t>‹N›</a:t>
            </a:fld>
            <a:endParaRPr lang="it-IT"/>
          </a:p>
        </p:txBody>
      </p:sp>
    </p:spTree>
    <p:extLst>
      <p:ext uri="{BB962C8B-B14F-4D97-AF65-F5344CB8AC3E}">
        <p14:creationId xmlns:p14="http://schemas.microsoft.com/office/powerpoint/2010/main" val="1189972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8AC24B8-F527-48D6-8B8B-031796134145}" type="slidenum">
              <a:t>‹N›</a:t>
            </a:fld>
            <a:endParaRPr lang="it-IT"/>
          </a:p>
        </p:txBody>
      </p:sp>
    </p:spTree>
    <p:extLst>
      <p:ext uri="{BB962C8B-B14F-4D97-AF65-F5344CB8AC3E}">
        <p14:creationId xmlns:p14="http://schemas.microsoft.com/office/powerpoint/2010/main" val="3712633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508D7CA-5D40-4AAA-AFB7-DC3E429BF873}" type="slidenum">
              <a:t>‹N›</a:t>
            </a:fld>
            <a:endParaRPr lang="it-IT"/>
          </a:p>
        </p:txBody>
      </p:sp>
    </p:spTree>
    <p:extLst>
      <p:ext uri="{BB962C8B-B14F-4D97-AF65-F5344CB8AC3E}">
        <p14:creationId xmlns:p14="http://schemas.microsoft.com/office/powerpoint/2010/main" val="4257031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3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97B138D-185B-4B52-BEF8-D104493BF964}" type="slidenum">
              <a:t>‹N›</a:t>
            </a:fld>
            <a:endParaRPr lang="it-IT"/>
          </a:p>
        </p:txBody>
      </p:sp>
    </p:spTree>
    <p:extLst>
      <p:ext uri="{BB962C8B-B14F-4D97-AF65-F5344CB8AC3E}">
        <p14:creationId xmlns:p14="http://schemas.microsoft.com/office/powerpoint/2010/main" val="389505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B85F2AA-A9BB-461A-AF64-FEE3F6C7E768}" type="slidenum">
              <a:t>‹N›</a:t>
            </a:fld>
            <a:endParaRPr lang="it-IT"/>
          </a:p>
        </p:txBody>
      </p:sp>
    </p:spTree>
    <p:extLst>
      <p:ext uri="{BB962C8B-B14F-4D97-AF65-F5344CB8AC3E}">
        <p14:creationId xmlns:p14="http://schemas.microsoft.com/office/powerpoint/2010/main" val="1980422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39C04B9-F122-4851-B756-5B3E961A3958}" type="slidenum">
              <a:t>‹N›</a:t>
            </a:fld>
            <a:endParaRPr lang="it-IT"/>
          </a:p>
        </p:txBody>
      </p:sp>
    </p:spTree>
    <p:extLst>
      <p:ext uri="{BB962C8B-B14F-4D97-AF65-F5344CB8AC3E}">
        <p14:creationId xmlns:p14="http://schemas.microsoft.com/office/powerpoint/2010/main" val="67177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A4A8F1-203E-4C1C-B8AF-3686FC04F3DC}" type="slidenum">
              <a:t>‹N›</a:t>
            </a:fld>
            <a:endParaRPr lang="it-IT"/>
          </a:p>
        </p:txBody>
      </p:sp>
    </p:spTree>
    <p:extLst>
      <p:ext uri="{BB962C8B-B14F-4D97-AF65-F5344CB8AC3E}">
        <p14:creationId xmlns:p14="http://schemas.microsoft.com/office/powerpoint/2010/main" val="5320582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BCEBE23-D9CC-4A03-9431-4A48C131CDA8}" type="slidenum">
              <a:t>‹N›</a:t>
            </a:fld>
            <a:endParaRPr lang="it-IT"/>
          </a:p>
        </p:txBody>
      </p:sp>
    </p:spTree>
    <p:extLst>
      <p:ext uri="{BB962C8B-B14F-4D97-AF65-F5344CB8AC3E}">
        <p14:creationId xmlns:p14="http://schemas.microsoft.com/office/powerpoint/2010/main" val="2140430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2B82649-208B-4EE9-B5E4-C1273EA7BEDE}" type="slidenum">
              <a:t>‹N›</a:t>
            </a:fld>
            <a:endParaRPr lang="it-IT"/>
          </a:p>
        </p:txBody>
      </p:sp>
    </p:spTree>
    <p:extLst>
      <p:ext uri="{BB962C8B-B14F-4D97-AF65-F5344CB8AC3E}">
        <p14:creationId xmlns:p14="http://schemas.microsoft.com/office/powerpoint/2010/main" val="29022442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E5C2EE7-711B-435E-B42A-B744736B71C3}" type="slidenum">
              <a:t>‹N›</a:t>
            </a:fld>
            <a:endParaRPr lang="it-IT"/>
          </a:p>
        </p:txBody>
      </p:sp>
    </p:spTree>
    <p:extLst>
      <p:ext uri="{BB962C8B-B14F-4D97-AF65-F5344CB8AC3E}">
        <p14:creationId xmlns:p14="http://schemas.microsoft.com/office/powerpoint/2010/main" val="2257320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D3EA75-2983-43E1-BC24-CFEA18641F3D}" type="slidenum">
              <a:t>‹N›</a:t>
            </a:fld>
            <a:endParaRPr lang="it-IT"/>
          </a:p>
        </p:txBody>
      </p:sp>
    </p:spTree>
    <p:extLst>
      <p:ext uri="{BB962C8B-B14F-4D97-AF65-F5344CB8AC3E}">
        <p14:creationId xmlns:p14="http://schemas.microsoft.com/office/powerpoint/2010/main" val="634845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4A46566-0F36-482F-861A-A039D4D0FE8E}" type="slidenum">
              <a:t>‹N›</a:t>
            </a:fld>
            <a:endParaRPr lang="it-IT"/>
          </a:p>
        </p:txBody>
      </p:sp>
    </p:spTree>
    <p:extLst>
      <p:ext uri="{BB962C8B-B14F-4D97-AF65-F5344CB8AC3E}">
        <p14:creationId xmlns:p14="http://schemas.microsoft.com/office/powerpoint/2010/main" val="18447712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A7CB9A-251E-4985-8D02-673520347C80}" type="slidenum">
              <a:t>‹N›</a:t>
            </a:fld>
            <a:endParaRPr lang="it-IT"/>
          </a:p>
        </p:txBody>
      </p:sp>
    </p:spTree>
    <p:extLst>
      <p:ext uri="{BB962C8B-B14F-4D97-AF65-F5344CB8AC3E}">
        <p14:creationId xmlns:p14="http://schemas.microsoft.com/office/powerpoint/2010/main" val="261409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D73B2CB-265D-4EB3-AA13-ADFBFD0A140D}" type="slidenum">
              <a:t>‹N›</a:t>
            </a:fld>
            <a:endParaRPr lang="it-IT"/>
          </a:p>
        </p:txBody>
      </p:sp>
    </p:spTree>
    <p:extLst>
      <p:ext uri="{BB962C8B-B14F-4D97-AF65-F5344CB8AC3E}">
        <p14:creationId xmlns:p14="http://schemas.microsoft.com/office/powerpoint/2010/main" val="27730159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4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6BE5730-C585-4CB3-94A0-6681B0F0D398}" type="slidenum">
              <a:t>‹N›</a:t>
            </a:fld>
            <a:endParaRPr lang="it-IT"/>
          </a:p>
        </p:txBody>
      </p:sp>
    </p:spTree>
    <p:extLst>
      <p:ext uri="{BB962C8B-B14F-4D97-AF65-F5344CB8AC3E}">
        <p14:creationId xmlns:p14="http://schemas.microsoft.com/office/powerpoint/2010/main" val="12292685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F664A4B-B95D-4F3B-A307-06D1BDD5DBB2}" type="slidenum">
              <a:t>‹N›</a:t>
            </a:fld>
            <a:endParaRPr lang="it-IT"/>
          </a:p>
        </p:txBody>
      </p:sp>
    </p:spTree>
    <p:extLst>
      <p:ext uri="{BB962C8B-B14F-4D97-AF65-F5344CB8AC3E}">
        <p14:creationId xmlns:p14="http://schemas.microsoft.com/office/powerpoint/2010/main" val="4139453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396737C-C7AA-45A0-87AC-96AE2C45519B}" type="slidenum">
              <a:t>‹N›</a:t>
            </a:fld>
            <a:endParaRPr lang="it-IT"/>
          </a:p>
        </p:txBody>
      </p:sp>
    </p:spTree>
    <p:extLst>
      <p:ext uri="{BB962C8B-B14F-4D97-AF65-F5344CB8AC3E}">
        <p14:creationId xmlns:p14="http://schemas.microsoft.com/office/powerpoint/2010/main" val="19179882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5F2BE08-DB8B-4679-B87F-E9FFD89D1611}" type="slidenum">
              <a:t>‹N›</a:t>
            </a:fld>
            <a:endParaRPr lang="it-IT"/>
          </a:p>
        </p:txBody>
      </p:sp>
    </p:spTree>
    <p:extLst>
      <p:ext uri="{BB962C8B-B14F-4D97-AF65-F5344CB8AC3E}">
        <p14:creationId xmlns:p14="http://schemas.microsoft.com/office/powerpoint/2010/main" val="23755492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B4B32D6-9408-4622-A75A-9F7C7DD5B1B5}" type="slidenum">
              <a:t>‹N›</a:t>
            </a:fld>
            <a:endParaRPr lang="it-IT"/>
          </a:p>
        </p:txBody>
      </p:sp>
    </p:spTree>
    <p:extLst>
      <p:ext uri="{BB962C8B-B14F-4D97-AF65-F5344CB8AC3E}">
        <p14:creationId xmlns:p14="http://schemas.microsoft.com/office/powerpoint/2010/main" val="455648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58DB850-03DA-4FE0-9723-539FD72E005D}" type="slidenum">
              <a:t>‹N›</a:t>
            </a:fld>
            <a:endParaRPr lang="it-IT"/>
          </a:p>
        </p:txBody>
      </p:sp>
    </p:spTree>
    <p:extLst>
      <p:ext uri="{BB962C8B-B14F-4D97-AF65-F5344CB8AC3E}">
        <p14:creationId xmlns:p14="http://schemas.microsoft.com/office/powerpoint/2010/main" val="3199319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231D7E-3CCD-45D1-9468-B90F0409479D}" type="slidenum">
              <a:t>‹N›</a:t>
            </a:fld>
            <a:endParaRPr lang="it-IT"/>
          </a:p>
        </p:txBody>
      </p:sp>
    </p:spTree>
    <p:extLst>
      <p:ext uri="{BB962C8B-B14F-4D97-AF65-F5344CB8AC3E}">
        <p14:creationId xmlns:p14="http://schemas.microsoft.com/office/powerpoint/2010/main" val="21067517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2331A09-AE02-4FBF-8216-270DCE5B3B3D}" type="slidenum">
              <a:t>‹N›</a:t>
            </a:fld>
            <a:endParaRPr lang="it-IT"/>
          </a:p>
        </p:txBody>
      </p:sp>
    </p:spTree>
    <p:extLst>
      <p:ext uri="{BB962C8B-B14F-4D97-AF65-F5344CB8AC3E}">
        <p14:creationId xmlns:p14="http://schemas.microsoft.com/office/powerpoint/2010/main" val="1016632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38C365-CDE1-4D7E-8EA4-FFAB09D0C07B}" type="slidenum">
              <a:t>‹N›</a:t>
            </a:fld>
            <a:endParaRPr lang="it-IT"/>
          </a:p>
        </p:txBody>
      </p:sp>
    </p:spTree>
    <p:extLst>
      <p:ext uri="{BB962C8B-B14F-4D97-AF65-F5344CB8AC3E}">
        <p14:creationId xmlns:p14="http://schemas.microsoft.com/office/powerpoint/2010/main" val="2682537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B51AB4-9E91-4A44-BD1B-7E7BDC953B22}" type="slidenum">
              <a:t>‹N›</a:t>
            </a:fld>
            <a:endParaRPr lang="it-IT"/>
          </a:p>
        </p:txBody>
      </p:sp>
    </p:spTree>
    <p:extLst>
      <p:ext uri="{BB962C8B-B14F-4D97-AF65-F5344CB8AC3E}">
        <p14:creationId xmlns:p14="http://schemas.microsoft.com/office/powerpoint/2010/main" val="2436916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985100A-D0FB-4634-97CD-DE1C9F9D6EEF}" type="slidenum">
              <a:t>‹N›</a:t>
            </a:fld>
            <a:endParaRPr lang="it-IT"/>
          </a:p>
        </p:txBody>
      </p:sp>
    </p:spTree>
    <p:extLst>
      <p:ext uri="{BB962C8B-B14F-4D97-AF65-F5344CB8AC3E}">
        <p14:creationId xmlns:p14="http://schemas.microsoft.com/office/powerpoint/2010/main" val="427316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5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B45C4DF-7F5A-4E41-9B3B-FC44633BF610}" type="slidenum">
              <a:t>‹N›</a:t>
            </a:fld>
            <a:endParaRPr lang="it-IT"/>
          </a:p>
        </p:txBody>
      </p:sp>
    </p:spTree>
    <p:extLst>
      <p:ext uri="{BB962C8B-B14F-4D97-AF65-F5344CB8AC3E}">
        <p14:creationId xmlns:p14="http://schemas.microsoft.com/office/powerpoint/2010/main" val="492142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A159F75-8C9E-4584-ACC9-909C42D18A6C}" type="slidenum">
              <a:t>‹N›</a:t>
            </a:fld>
            <a:endParaRPr lang="it-IT"/>
          </a:p>
        </p:txBody>
      </p:sp>
    </p:spTree>
    <p:extLst>
      <p:ext uri="{BB962C8B-B14F-4D97-AF65-F5344CB8AC3E}">
        <p14:creationId xmlns:p14="http://schemas.microsoft.com/office/powerpoint/2010/main" val="2182924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6D3B4F1-9542-4100-B55B-F1C4CAB58D85}" type="slidenum">
              <a:t>‹N›</a:t>
            </a:fld>
            <a:endParaRPr lang="it-IT"/>
          </a:p>
        </p:txBody>
      </p:sp>
    </p:spTree>
    <p:extLst>
      <p:ext uri="{BB962C8B-B14F-4D97-AF65-F5344CB8AC3E}">
        <p14:creationId xmlns:p14="http://schemas.microsoft.com/office/powerpoint/2010/main" val="1982100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C9791B9-231E-4034-A696-675AAA9996F8}" type="slidenum">
              <a:t>‹N›</a:t>
            </a:fld>
            <a:endParaRPr lang="it-IT"/>
          </a:p>
        </p:txBody>
      </p:sp>
    </p:spTree>
    <p:extLst>
      <p:ext uri="{BB962C8B-B14F-4D97-AF65-F5344CB8AC3E}">
        <p14:creationId xmlns:p14="http://schemas.microsoft.com/office/powerpoint/2010/main" val="3904577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BA3214F-A2B7-4EFB-B772-8C1EAA1B5A99}" type="slidenum">
              <a:t>‹N›</a:t>
            </a:fld>
            <a:endParaRPr lang="it-IT"/>
          </a:p>
        </p:txBody>
      </p:sp>
    </p:spTree>
    <p:extLst>
      <p:ext uri="{BB962C8B-B14F-4D97-AF65-F5344CB8AC3E}">
        <p14:creationId xmlns:p14="http://schemas.microsoft.com/office/powerpoint/2010/main" val="15080492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C7841A-D08E-47D5-B1B4-FBF0049B70C8}" type="slidenum">
              <a:t>‹N›</a:t>
            </a:fld>
            <a:endParaRPr lang="it-IT"/>
          </a:p>
        </p:txBody>
      </p:sp>
    </p:spTree>
    <p:extLst>
      <p:ext uri="{BB962C8B-B14F-4D97-AF65-F5344CB8AC3E}">
        <p14:creationId xmlns:p14="http://schemas.microsoft.com/office/powerpoint/2010/main" val="1891614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B37BA2-80C8-4A99-A91D-59BC80FBBA2D}" type="slidenum">
              <a:t>‹N›</a:t>
            </a:fld>
            <a:endParaRPr lang="it-IT"/>
          </a:p>
        </p:txBody>
      </p:sp>
    </p:spTree>
    <p:extLst>
      <p:ext uri="{BB962C8B-B14F-4D97-AF65-F5344CB8AC3E}">
        <p14:creationId xmlns:p14="http://schemas.microsoft.com/office/powerpoint/2010/main" val="2853110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FB8F09A-C10F-4554-9305-C7EDF2FEB1A2}" type="slidenum">
              <a:t>‹N›</a:t>
            </a:fld>
            <a:endParaRPr lang="it-IT"/>
          </a:p>
        </p:txBody>
      </p:sp>
    </p:spTree>
    <p:extLst>
      <p:ext uri="{BB962C8B-B14F-4D97-AF65-F5344CB8AC3E}">
        <p14:creationId xmlns:p14="http://schemas.microsoft.com/office/powerpoint/2010/main" val="11310468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C7C8A0-3D83-4169-BD4A-7E62FE153956}" type="slidenum">
              <a:t>‹N›</a:t>
            </a:fld>
            <a:endParaRPr lang="it-IT"/>
          </a:p>
        </p:txBody>
      </p:sp>
    </p:spTree>
    <p:extLst>
      <p:ext uri="{BB962C8B-B14F-4D97-AF65-F5344CB8AC3E}">
        <p14:creationId xmlns:p14="http://schemas.microsoft.com/office/powerpoint/2010/main" val="3935660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FBC9EB-0D36-4C04-B8E9-8CD01860A1DA}" type="slidenum">
              <a:t>‹N›</a:t>
            </a:fld>
            <a:endParaRPr lang="it-IT"/>
          </a:p>
        </p:txBody>
      </p:sp>
    </p:spTree>
    <p:extLst>
      <p:ext uri="{BB962C8B-B14F-4D97-AF65-F5344CB8AC3E}">
        <p14:creationId xmlns:p14="http://schemas.microsoft.com/office/powerpoint/2010/main" val="34872867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DD6CCB-E7A2-4518-9CFE-1EEA6D1CB82F}" type="slidenum">
              <a:t>‹N›</a:t>
            </a:fld>
            <a:endParaRPr lang="it-IT"/>
          </a:p>
        </p:txBody>
      </p:sp>
    </p:spTree>
    <p:extLst>
      <p:ext uri="{BB962C8B-B14F-4D97-AF65-F5344CB8AC3E}">
        <p14:creationId xmlns:p14="http://schemas.microsoft.com/office/powerpoint/2010/main" val="2466462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6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B44A02-34E5-4D54-9151-0EE39348BB7D}" type="slidenum">
              <a:t>‹N›</a:t>
            </a:fld>
            <a:endParaRPr lang="it-IT"/>
          </a:p>
        </p:txBody>
      </p:sp>
    </p:spTree>
    <p:extLst>
      <p:ext uri="{BB962C8B-B14F-4D97-AF65-F5344CB8AC3E}">
        <p14:creationId xmlns:p14="http://schemas.microsoft.com/office/powerpoint/2010/main" val="4188694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5BCFD88-110E-4996-A9D1-4BB0B3F807A2}" type="slidenum">
              <a:t>‹N›</a:t>
            </a:fld>
            <a:endParaRPr lang="it-IT"/>
          </a:p>
        </p:txBody>
      </p:sp>
    </p:spTree>
    <p:extLst>
      <p:ext uri="{BB962C8B-B14F-4D97-AF65-F5344CB8AC3E}">
        <p14:creationId xmlns:p14="http://schemas.microsoft.com/office/powerpoint/2010/main" val="2428291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C27CDB2-9D5A-40A9-957E-292CFC854D4E}" type="slidenum">
              <a:t>‹N›</a:t>
            </a:fld>
            <a:endParaRPr lang="it-IT"/>
          </a:p>
        </p:txBody>
      </p:sp>
    </p:spTree>
    <p:extLst>
      <p:ext uri="{BB962C8B-B14F-4D97-AF65-F5344CB8AC3E}">
        <p14:creationId xmlns:p14="http://schemas.microsoft.com/office/powerpoint/2010/main" val="18212845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098EAC0-6FEB-4D06-85DB-4310690405A4}" type="slidenum">
              <a:t>‹N›</a:t>
            </a:fld>
            <a:endParaRPr lang="it-IT"/>
          </a:p>
        </p:txBody>
      </p:sp>
    </p:spTree>
    <p:extLst>
      <p:ext uri="{BB962C8B-B14F-4D97-AF65-F5344CB8AC3E}">
        <p14:creationId xmlns:p14="http://schemas.microsoft.com/office/powerpoint/2010/main" val="702825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C6F3072-3AEF-45C3-977F-97079A5298C6}" type="slidenum">
              <a:t>‹N›</a:t>
            </a:fld>
            <a:endParaRPr lang="it-IT"/>
          </a:p>
        </p:txBody>
      </p:sp>
    </p:spTree>
    <p:extLst>
      <p:ext uri="{BB962C8B-B14F-4D97-AF65-F5344CB8AC3E}">
        <p14:creationId xmlns:p14="http://schemas.microsoft.com/office/powerpoint/2010/main" val="30618569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DE08A3F-98FA-4B41-A02E-59396FA5D989}" type="slidenum">
              <a:t>‹N›</a:t>
            </a:fld>
            <a:endParaRPr lang="it-IT"/>
          </a:p>
        </p:txBody>
      </p:sp>
    </p:spTree>
    <p:extLst>
      <p:ext uri="{BB962C8B-B14F-4D97-AF65-F5344CB8AC3E}">
        <p14:creationId xmlns:p14="http://schemas.microsoft.com/office/powerpoint/2010/main" val="3827095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D8E8151-2412-4A95-AEB1-6113463E5685}" type="slidenum">
              <a:t>‹N›</a:t>
            </a:fld>
            <a:endParaRPr lang="it-IT"/>
          </a:p>
        </p:txBody>
      </p:sp>
    </p:spTree>
    <p:extLst>
      <p:ext uri="{BB962C8B-B14F-4D97-AF65-F5344CB8AC3E}">
        <p14:creationId xmlns:p14="http://schemas.microsoft.com/office/powerpoint/2010/main" val="1160244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BBF76D3-1720-4FE4-B713-52F22F481B8F}" type="slidenum">
              <a:t>‹N›</a:t>
            </a:fld>
            <a:endParaRPr lang="it-IT"/>
          </a:p>
        </p:txBody>
      </p:sp>
    </p:spTree>
    <p:extLst>
      <p:ext uri="{BB962C8B-B14F-4D97-AF65-F5344CB8AC3E}">
        <p14:creationId xmlns:p14="http://schemas.microsoft.com/office/powerpoint/2010/main" val="3710685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F5F06C3-424C-44D2-830A-F2028DF146C8}" type="slidenum">
              <a:t>‹N›</a:t>
            </a:fld>
            <a:endParaRPr lang="it-IT"/>
          </a:p>
        </p:txBody>
      </p:sp>
    </p:spTree>
    <p:extLst>
      <p:ext uri="{BB962C8B-B14F-4D97-AF65-F5344CB8AC3E}">
        <p14:creationId xmlns:p14="http://schemas.microsoft.com/office/powerpoint/2010/main" val="1681864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137DC5-920D-4DAF-8695-52EE8A65F1BD}" type="slidenum">
              <a:t>‹N›</a:t>
            </a:fld>
            <a:endParaRPr lang="it-IT"/>
          </a:p>
        </p:txBody>
      </p:sp>
    </p:spTree>
    <p:extLst>
      <p:ext uri="{BB962C8B-B14F-4D97-AF65-F5344CB8AC3E}">
        <p14:creationId xmlns:p14="http://schemas.microsoft.com/office/powerpoint/2010/main" val="9546417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5FC092B-C683-4D7A-B4F5-235FABD52FEC}" type="slidenum">
              <a:t>‹N›</a:t>
            </a:fld>
            <a:endParaRPr lang="it-IT"/>
          </a:p>
        </p:txBody>
      </p:sp>
    </p:spTree>
    <p:extLst>
      <p:ext uri="{BB962C8B-B14F-4D97-AF65-F5344CB8AC3E}">
        <p14:creationId xmlns:p14="http://schemas.microsoft.com/office/powerpoint/2010/main" val="3088860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7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C28EFDE-BE6C-4D68-A3D2-7D24F93BDA25}" type="slidenum">
              <a:t>‹N›</a:t>
            </a:fld>
            <a:endParaRPr lang="it-IT"/>
          </a:p>
        </p:txBody>
      </p:sp>
    </p:spTree>
    <p:extLst>
      <p:ext uri="{BB962C8B-B14F-4D97-AF65-F5344CB8AC3E}">
        <p14:creationId xmlns:p14="http://schemas.microsoft.com/office/powerpoint/2010/main" val="1024217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B9ED3C4-FCFD-499C-9AF9-E52385747D79}" type="slidenum">
              <a:t>‹N›</a:t>
            </a:fld>
            <a:endParaRPr lang="it-IT"/>
          </a:p>
        </p:txBody>
      </p:sp>
    </p:spTree>
    <p:extLst>
      <p:ext uri="{BB962C8B-B14F-4D97-AF65-F5344CB8AC3E}">
        <p14:creationId xmlns:p14="http://schemas.microsoft.com/office/powerpoint/2010/main" val="2004774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0E06EA1-9624-446E-89E9-BC59669DDD2C}" type="slidenum">
              <a:t>‹N›</a:t>
            </a:fld>
            <a:endParaRPr lang="it-IT"/>
          </a:p>
        </p:txBody>
      </p:sp>
    </p:spTree>
    <p:extLst>
      <p:ext uri="{BB962C8B-B14F-4D97-AF65-F5344CB8AC3E}">
        <p14:creationId xmlns:p14="http://schemas.microsoft.com/office/powerpoint/2010/main" val="2193052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F7AF5B0-8B62-438D-A534-2DD501BF5FDE}" type="slidenum">
              <a:t>‹N›</a:t>
            </a:fld>
            <a:endParaRPr lang="it-IT"/>
          </a:p>
        </p:txBody>
      </p:sp>
    </p:spTree>
    <p:extLst>
      <p:ext uri="{BB962C8B-B14F-4D97-AF65-F5344CB8AC3E}">
        <p14:creationId xmlns:p14="http://schemas.microsoft.com/office/powerpoint/2010/main" val="3354678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7DF51B3-55CD-4564-BBDB-E21DF3B8C36E}" type="slidenum">
              <a:t>‹N›</a:t>
            </a:fld>
            <a:endParaRPr lang="it-IT"/>
          </a:p>
        </p:txBody>
      </p:sp>
    </p:spTree>
    <p:extLst>
      <p:ext uri="{BB962C8B-B14F-4D97-AF65-F5344CB8AC3E}">
        <p14:creationId xmlns:p14="http://schemas.microsoft.com/office/powerpoint/2010/main" val="3791070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63AB02C-ECC5-414C-9F84-256527FB1B84}" type="slidenum">
              <a:t>‹N›</a:t>
            </a:fld>
            <a:endParaRPr lang="it-IT"/>
          </a:p>
        </p:txBody>
      </p:sp>
    </p:spTree>
    <p:extLst>
      <p:ext uri="{BB962C8B-B14F-4D97-AF65-F5344CB8AC3E}">
        <p14:creationId xmlns:p14="http://schemas.microsoft.com/office/powerpoint/2010/main" val="25847695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E14B4B9-3682-4B5E-9465-DFD0EA581260}" type="slidenum">
              <a:t>‹N›</a:t>
            </a:fld>
            <a:endParaRPr lang="it-IT"/>
          </a:p>
        </p:txBody>
      </p:sp>
    </p:spTree>
    <p:extLst>
      <p:ext uri="{BB962C8B-B14F-4D97-AF65-F5344CB8AC3E}">
        <p14:creationId xmlns:p14="http://schemas.microsoft.com/office/powerpoint/2010/main" val="30521169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EE2BC3E-FD4A-460F-A021-DD106794E4FF}" type="slidenum">
              <a:t>‹N›</a:t>
            </a:fld>
            <a:endParaRPr lang="it-IT"/>
          </a:p>
        </p:txBody>
      </p:sp>
    </p:spTree>
    <p:extLst>
      <p:ext uri="{BB962C8B-B14F-4D97-AF65-F5344CB8AC3E}">
        <p14:creationId xmlns:p14="http://schemas.microsoft.com/office/powerpoint/2010/main" val="10828217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C3F3DE4-E882-49AB-9832-AC05F08C1BC7}" type="slidenum">
              <a:t>‹N›</a:t>
            </a:fld>
            <a:endParaRPr lang="it-IT"/>
          </a:p>
        </p:txBody>
      </p:sp>
    </p:spTree>
    <p:extLst>
      <p:ext uri="{BB962C8B-B14F-4D97-AF65-F5344CB8AC3E}">
        <p14:creationId xmlns:p14="http://schemas.microsoft.com/office/powerpoint/2010/main" val="3491754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566FC3-378B-4619-92E6-FAD6BDE10881}" type="slidenum">
              <a:t>‹N›</a:t>
            </a:fld>
            <a:endParaRPr lang="it-IT"/>
          </a:p>
        </p:txBody>
      </p:sp>
    </p:spTree>
    <p:extLst>
      <p:ext uri="{BB962C8B-B14F-4D97-AF65-F5344CB8AC3E}">
        <p14:creationId xmlns:p14="http://schemas.microsoft.com/office/powerpoint/2010/main" val="10372951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C8DFA2-C7B2-4A72-87A6-0409F593209D}" type="slidenum">
              <a:t>‹N›</a:t>
            </a:fld>
            <a:endParaRPr lang="it-IT"/>
          </a:p>
        </p:txBody>
      </p:sp>
    </p:spTree>
    <p:extLst>
      <p:ext uri="{BB962C8B-B14F-4D97-AF65-F5344CB8AC3E}">
        <p14:creationId xmlns:p14="http://schemas.microsoft.com/office/powerpoint/2010/main" val="23173707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8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D4269AA-CA20-4F59-80D1-FCB173325A13}" type="slidenum">
              <a:t>‹N›</a:t>
            </a:fld>
            <a:endParaRPr lang="it-IT"/>
          </a:p>
        </p:txBody>
      </p:sp>
    </p:spTree>
    <p:extLst>
      <p:ext uri="{BB962C8B-B14F-4D97-AF65-F5344CB8AC3E}">
        <p14:creationId xmlns:p14="http://schemas.microsoft.com/office/powerpoint/2010/main" val="28749050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4922DB0-4838-400B-9BBE-192AFB0944C9}" type="slidenum">
              <a:t>‹N›</a:t>
            </a:fld>
            <a:endParaRPr lang="it-IT"/>
          </a:p>
        </p:txBody>
      </p:sp>
    </p:spTree>
    <p:extLst>
      <p:ext uri="{BB962C8B-B14F-4D97-AF65-F5344CB8AC3E}">
        <p14:creationId xmlns:p14="http://schemas.microsoft.com/office/powerpoint/2010/main" val="3761428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AAD0B60-D6D9-407C-A90B-571AAB9E5D5D}" type="slidenum">
              <a:t>‹N›</a:t>
            </a:fld>
            <a:endParaRPr lang="it-IT"/>
          </a:p>
        </p:txBody>
      </p:sp>
    </p:spTree>
    <p:extLst>
      <p:ext uri="{BB962C8B-B14F-4D97-AF65-F5344CB8AC3E}">
        <p14:creationId xmlns:p14="http://schemas.microsoft.com/office/powerpoint/2010/main" val="85158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30073F-F397-4282-BF79-DBAB3967E5DF}" type="slidenum">
              <a:t>‹N›</a:t>
            </a:fld>
            <a:endParaRPr lang="it-IT"/>
          </a:p>
        </p:txBody>
      </p:sp>
    </p:spTree>
    <p:extLst>
      <p:ext uri="{BB962C8B-B14F-4D97-AF65-F5344CB8AC3E}">
        <p14:creationId xmlns:p14="http://schemas.microsoft.com/office/powerpoint/2010/main" val="4839602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5DE202C-B1A0-4541-81D5-9B954BD647D6}" type="slidenum">
              <a:t>‹N›</a:t>
            </a:fld>
            <a:endParaRPr lang="it-IT"/>
          </a:p>
        </p:txBody>
      </p:sp>
    </p:spTree>
    <p:extLst>
      <p:ext uri="{BB962C8B-B14F-4D97-AF65-F5344CB8AC3E}">
        <p14:creationId xmlns:p14="http://schemas.microsoft.com/office/powerpoint/2010/main" val="3940582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B3D1C8C-B231-4DEB-91F5-804438B95018}" type="slidenum">
              <a:t>‹N›</a:t>
            </a:fld>
            <a:endParaRPr lang="it-IT"/>
          </a:p>
        </p:txBody>
      </p:sp>
    </p:spTree>
    <p:extLst>
      <p:ext uri="{BB962C8B-B14F-4D97-AF65-F5344CB8AC3E}">
        <p14:creationId xmlns:p14="http://schemas.microsoft.com/office/powerpoint/2010/main" val="3231618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94737BF-BC6D-4463-B750-B09F8A697212}" type="slidenum">
              <a:t>‹N›</a:t>
            </a:fld>
            <a:endParaRPr lang="it-IT"/>
          </a:p>
        </p:txBody>
      </p:sp>
    </p:spTree>
    <p:extLst>
      <p:ext uri="{BB962C8B-B14F-4D97-AF65-F5344CB8AC3E}">
        <p14:creationId xmlns:p14="http://schemas.microsoft.com/office/powerpoint/2010/main" val="2560583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DBF84F4-546E-4312-9E78-0CFFC416407E}" type="slidenum">
              <a:t>‹N›</a:t>
            </a:fld>
            <a:endParaRPr lang="it-IT"/>
          </a:p>
        </p:txBody>
      </p:sp>
    </p:spTree>
    <p:extLst>
      <p:ext uri="{BB962C8B-B14F-4D97-AF65-F5344CB8AC3E}">
        <p14:creationId xmlns:p14="http://schemas.microsoft.com/office/powerpoint/2010/main" val="2435126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B4DA7EF-9759-48D2-A32E-8451DF5C79C3}" type="slidenum">
              <a:t>‹N›</a:t>
            </a:fld>
            <a:endParaRPr lang="it-IT"/>
          </a:p>
        </p:txBody>
      </p:sp>
    </p:spTree>
    <p:extLst>
      <p:ext uri="{BB962C8B-B14F-4D97-AF65-F5344CB8AC3E}">
        <p14:creationId xmlns:p14="http://schemas.microsoft.com/office/powerpoint/2010/main" val="33525674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017DB60-FA47-4B9E-B474-0417EE8EA4DF}" type="slidenum">
              <a:t>‹N›</a:t>
            </a:fld>
            <a:endParaRPr lang="it-IT"/>
          </a:p>
        </p:txBody>
      </p:sp>
    </p:spTree>
    <p:extLst>
      <p:ext uri="{BB962C8B-B14F-4D97-AF65-F5344CB8AC3E}">
        <p14:creationId xmlns:p14="http://schemas.microsoft.com/office/powerpoint/2010/main" val="2452121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45CBCDC-D832-44BC-9418-EDDE0913698D}" type="slidenum">
              <a:t>‹N›</a:t>
            </a:fld>
            <a:endParaRPr lang="it-IT"/>
          </a:p>
        </p:txBody>
      </p:sp>
    </p:spTree>
    <p:extLst>
      <p:ext uri="{BB962C8B-B14F-4D97-AF65-F5344CB8AC3E}">
        <p14:creationId xmlns:p14="http://schemas.microsoft.com/office/powerpoint/2010/main" val="2226208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29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D8E1F4-39CD-4F19-BB55-41A20E456426}" type="slidenum">
              <a:t>‹N›</a:t>
            </a:fld>
            <a:endParaRPr lang="it-IT"/>
          </a:p>
        </p:txBody>
      </p:sp>
    </p:spTree>
    <p:extLst>
      <p:ext uri="{BB962C8B-B14F-4D97-AF65-F5344CB8AC3E}">
        <p14:creationId xmlns:p14="http://schemas.microsoft.com/office/powerpoint/2010/main" val="1240156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CC5063-5DD7-4F46-B388-F50255F1F688}" type="slidenum">
              <a:t>‹N›</a:t>
            </a:fld>
            <a:endParaRPr lang="it-IT"/>
          </a:p>
        </p:txBody>
      </p:sp>
    </p:spTree>
    <p:extLst>
      <p:ext uri="{BB962C8B-B14F-4D97-AF65-F5344CB8AC3E}">
        <p14:creationId xmlns:p14="http://schemas.microsoft.com/office/powerpoint/2010/main" val="7084399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A0980D1-DD15-4905-B5A1-535C2CD83076}" type="slidenum">
              <a:t>‹N›</a:t>
            </a:fld>
            <a:endParaRPr lang="it-IT"/>
          </a:p>
        </p:txBody>
      </p:sp>
    </p:spTree>
    <p:extLst>
      <p:ext uri="{BB962C8B-B14F-4D97-AF65-F5344CB8AC3E}">
        <p14:creationId xmlns:p14="http://schemas.microsoft.com/office/powerpoint/2010/main" val="241435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F53BEC-0396-4899-8CE3-1D93FE13B2F5}" type="slidenum">
              <a:t>‹N›</a:t>
            </a:fld>
            <a:endParaRPr lang="it-IT"/>
          </a:p>
        </p:txBody>
      </p:sp>
    </p:spTree>
    <p:extLst>
      <p:ext uri="{BB962C8B-B14F-4D97-AF65-F5344CB8AC3E}">
        <p14:creationId xmlns:p14="http://schemas.microsoft.com/office/powerpoint/2010/main" val="9766656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9461CE-8D37-4F3B-B439-EB7CDAE8F049}" type="slidenum">
              <a:t>‹N›</a:t>
            </a:fld>
            <a:endParaRPr lang="it-IT"/>
          </a:p>
        </p:txBody>
      </p:sp>
    </p:spTree>
    <p:extLst>
      <p:ext uri="{BB962C8B-B14F-4D97-AF65-F5344CB8AC3E}">
        <p14:creationId xmlns:p14="http://schemas.microsoft.com/office/powerpoint/2010/main" val="2683484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054BFD-F297-4F6C-BD0B-31A644DC257F}" type="slidenum">
              <a:t>‹N›</a:t>
            </a:fld>
            <a:endParaRPr lang="it-IT"/>
          </a:p>
        </p:txBody>
      </p:sp>
    </p:spTree>
    <p:extLst>
      <p:ext uri="{BB962C8B-B14F-4D97-AF65-F5344CB8AC3E}">
        <p14:creationId xmlns:p14="http://schemas.microsoft.com/office/powerpoint/2010/main" val="1631437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ABBF16E-2149-4C53-8868-70970B6DBEA1}" type="slidenum">
              <a:t>‹N›</a:t>
            </a:fld>
            <a:endParaRPr lang="it-IT"/>
          </a:p>
        </p:txBody>
      </p:sp>
    </p:spTree>
    <p:extLst>
      <p:ext uri="{BB962C8B-B14F-4D97-AF65-F5344CB8AC3E}">
        <p14:creationId xmlns:p14="http://schemas.microsoft.com/office/powerpoint/2010/main" val="3680802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FD90856-F482-4C73-A15C-8813AD3A0833}" type="slidenum">
              <a:t>‹N›</a:t>
            </a:fld>
            <a:endParaRPr lang="it-IT"/>
          </a:p>
        </p:txBody>
      </p:sp>
    </p:spTree>
    <p:extLst>
      <p:ext uri="{BB962C8B-B14F-4D97-AF65-F5344CB8AC3E}">
        <p14:creationId xmlns:p14="http://schemas.microsoft.com/office/powerpoint/2010/main" val="436905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F122272-4ADC-4E75-B08B-433E52961D97}" type="slidenum">
              <a:t>‹N›</a:t>
            </a:fld>
            <a:endParaRPr lang="it-IT"/>
          </a:p>
        </p:txBody>
      </p:sp>
    </p:spTree>
    <p:extLst>
      <p:ext uri="{BB962C8B-B14F-4D97-AF65-F5344CB8AC3E}">
        <p14:creationId xmlns:p14="http://schemas.microsoft.com/office/powerpoint/2010/main" val="2926645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D0FAF8A-E9B7-4FF4-91C4-3D6E7CC1C111}" type="slidenum">
              <a:t>‹N›</a:t>
            </a:fld>
            <a:endParaRPr lang="it-IT"/>
          </a:p>
        </p:txBody>
      </p:sp>
    </p:spTree>
    <p:extLst>
      <p:ext uri="{BB962C8B-B14F-4D97-AF65-F5344CB8AC3E}">
        <p14:creationId xmlns:p14="http://schemas.microsoft.com/office/powerpoint/2010/main" val="2120971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3FA5CDD-429A-4496-BF43-CEA88BE32BBF}" type="slidenum">
              <a:t>‹N›</a:t>
            </a:fld>
            <a:endParaRPr lang="it-IT"/>
          </a:p>
        </p:txBody>
      </p:sp>
    </p:spTree>
    <p:extLst>
      <p:ext uri="{BB962C8B-B14F-4D97-AF65-F5344CB8AC3E}">
        <p14:creationId xmlns:p14="http://schemas.microsoft.com/office/powerpoint/2010/main" val="24127437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7C9CCA3-1E22-4897-B55B-6380C64941C0}" type="slidenum">
              <a:t>‹N›</a:t>
            </a:fld>
            <a:endParaRPr lang="it-IT"/>
          </a:p>
        </p:txBody>
      </p:sp>
    </p:spTree>
    <p:extLst>
      <p:ext uri="{BB962C8B-B14F-4D97-AF65-F5344CB8AC3E}">
        <p14:creationId xmlns:p14="http://schemas.microsoft.com/office/powerpoint/2010/main" val="1219226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0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58489D-1746-4A74-BF42-ECC88CE85692}" type="slidenum">
              <a:t>‹N›</a:t>
            </a:fld>
            <a:endParaRPr lang="it-IT"/>
          </a:p>
        </p:txBody>
      </p:sp>
    </p:spTree>
    <p:extLst>
      <p:ext uri="{BB962C8B-B14F-4D97-AF65-F5344CB8AC3E}">
        <p14:creationId xmlns:p14="http://schemas.microsoft.com/office/powerpoint/2010/main" val="3838254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95DF1F-32E7-442F-A026-B6BD82E9746D}" type="slidenum">
              <a:t>‹N›</a:t>
            </a:fld>
            <a:endParaRPr lang="it-IT"/>
          </a:p>
        </p:txBody>
      </p:sp>
    </p:spTree>
    <p:extLst>
      <p:ext uri="{BB962C8B-B14F-4D97-AF65-F5344CB8AC3E}">
        <p14:creationId xmlns:p14="http://schemas.microsoft.com/office/powerpoint/2010/main" val="9646566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BBB954-827D-49A8-8613-2FC9B20EE24D}" type="slidenum">
              <a:t>‹N›</a:t>
            </a:fld>
            <a:endParaRPr lang="it-IT"/>
          </a:p>
        </p:txBody>
      </p:sp>
    </p:spTree>
    <p:extLst>
      <p:ext uri="{BB962C8B-B14F-4D97-AF65-F5344CB8AC3E}">
        <p14:creationId xmlns:p14="http://schemas.microsoft.com/office/powerpoint/2010/main" val="537110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CD92EA-C333-45BD-92D6-7008FA4717AC}" type="slidenum">
              <a:t>‹N›</a:t>
            </a:fld>
            <a:endParaRPr lang="it-IT"/>
          </a:p>
        </p:txBody>
      </p:sp>
    </p:spTree>
    <p:extLst>
      <p:ext uri="{BB962C8B-B14F-4D97-AF65-F5344CB8AC3E}">
        <p14:creationId xmlns:p14="http://schemas.microsoft.com/office/powerpoint/2010/main" val="836280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31BD92-B213-446D-AD46-F041315A3308}" type="slidenum">
              <a:t>‹N›</a:t>
            </a:fld>
            <a:endParaRPr lang="it-IT"/>
          </a:p>
        </p:txBody>
      </p:sp>
    </p:spTree>
    <p:extLst>
      <p:ext uri="{BB962C8B-B14F-4D97-AF65-F5344CB8AC3E}">
        <p14:creationId xmlns:p14="http://schemas.microsoft.com/office/powerpoint/2010/main" val="3607944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F96D5F-0699-497D-92B8-6C12EE190040}" type="slidenum">
              <a:t>‹N›</a:t>
            </a:fld>
            <a:endParaRPr lang="it-IT"/>
          </a:p>
        </p:txBody>
      </p:sp>
    </p:spTree>
    <p:extLst>
      <p:ext uri="{BB962C8B-B14F-4D97-AF65-F5344CB8AC3E}">
        <p14:creationId xmlns:p14="http://schemas.microsoft.com/office/powerpoint/2010/main" val="24045642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078E8A0-E16C-4273-8EF5-A5E73A078977}" type="slidenum">
              <a:t>‹N›</a:t>
            </a:fld>
            <a:endParaRPr lang="it-IT"/>
          </a:p>
        </p:txBody>
      </p:sp>
    </p:spTree>
    <p:extLst>
      <p:ext uri="{BB962C8B-B14F-4D97-AF65-F5344CB8AC3E}">
        <p14:creationId xmlns:p14="http://schemas.microsoft.com/office/powerpoint/2010/main" val="2621818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C3EEE20-1F3D-40CD-B042-A15B43E12765}" type="slidenum">
              <a:t>‹N›</a:t>
            </a:fld>
            <a:endParaRPr lang="it-IT"/>
          </a:p>
        </p:txBody>
      </p:sp>
    </p:spTree>
    <p:extLst>
      <p:ext uri="{BB962C8B-B14F-4D97-AF65-F5344CB8AC3E}">
        <p14:creationId xmlns:p14="http://schemas.microsoft.com/office/powerpoint/2010/main" val="3893672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316E955-A5E7-4275-970A-4F2ECB1EBF3D}" type="slidenum">
              <a:t>‹N›</a:t>
            </a:fld>
            <a:endParaRPr lang="it-IT"/>
          </a:p>
        </p:txBody>
      </p:sp>
    </p:spTree>
    <p:extLst>
      <p:ext uri="{BB962C8B-B14F-4D97-AF65-F5344CB8AC3E}">
        <p14:creationId xmlns:p14="http://schemas.microsoft.com/office/powerpoint/2010/main" val="908374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D902F10-7E81-48CB-BDC9-8182A1E9862D}" type="slidenum">
              <a:t>‹N›</a:t>
            </a:fld>
            <a:endParaRPr lang="it-IT"/>
          </a:p>
        </p:txBody>
      </p:sp>
    </p:spTree>
    <p:extLst>
      <p:ext uri="{BB962C8B-B14F-4D97-AF65-F5344CB8AC3E}">
        <p14:creationId xmlns:p14="http://schemas.microsoft.com/office/powerpoint/2010/main" val="2179452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90DBA2F-E19B-4662-8F8C-C89FE00DC524}" type="slidenum">
              <a:t>‹N›</a:t>
            </a:fld>
            <a:endParaRPr lang="it-IT"/>
          </a:p>
        </p:txBody>
      </p:sp>
    </p:spTree>
    <p:extLst>
      <p:ext uri="{BB962C8B-B14F-4D97-AF65-F5344CB8AC3E}">
        <p14:creationId xmlns:p14="http://schemas.microsoft.com/office/powerpoint/2010/main" val="1937693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1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B25FB3-4EB8-4F2B-86C1-FC0D4F64A904}" type="slidenum">
              <a:t>‹N›</a:t>
            </a:fld>
            <a:endParaRPr lang="it-IT"/>
          </a:p>
        </p:txBody>
      </p:sp>
    </p:spTree>
    <p:extLst>
      <p:ext uri="{BB962C8B-B14F-4D97-AF65-F5344CB8AC3E}">
        <p14:creationId xmlns:p14="http://schemas.microsoft.com/office/powerpoint/2010/main" val="21562443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7711BB-F450-41D8-9E90-04C2F64FB481}" type="slidenum">
              <a:t>‹N›</a:t>
            </a:fld>
            <a:endParaRPr lang="it-IT"/>
          </a:p>
        </p:txBody>
      </p:sp>
    </p:spTree>
    <p:extLst>
      <p:ext uri="{BB962C8B-B14F-4D97-AF65-F5344CB8AC3E}">
        <p14:creationId xmlns:p14="http://schemas.microsoft.com/office/powerpoint/2010/main" val="1628456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573CCAA-CC16-46FA-8453-8D9810732BD4}" type="slidenum">
              <a:t>‹N›</a:t>
            </a:fld>
            <a:endParaRPr lang="it-IT"/>
          </a:p>
        </p:txBody>
      </p:sp>
    </p:spTree>
    <p:extLst>
      <p:ext uri="{BB962C8B-B14F-4D97-AF65-F5344CB8AC3E}">
        <p14:creationId xmlns:p14="http://schemas.microsoft.com/office/powerpoint/2010/main" val="23926802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A699F63-A529-4284-B8A1-B8DC49F903BA}" type="slidenum">
              <a:t>‹N›</a:t>
            </a:fld>
            <a:endParaRPr lang="it-IT"/>
          </a:p>
        </p:txBody>
      </p:sp>
    </p:spTree>
    <p:extLst>
      <p:ext uri="{BB962C8B-B14F-4D97-AF65-F5344CB8AC3E}">
        <p14:creationId xmlns:p14="http://schemas.microsoft.com/office/powerpoint/2010/main" val="1803054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99EE11F-0317-4910-B004-042143E5F542}" type="slidenum">
              <a:t>‹N›</a:t>
            </a:fld>
            <a:endParaRPr lang="it-IT"/>
          </a:p>
        </p:txBody>
      </p:sp>
    </p:spTree>
    <p:extLst>
      <p:ext uri="{BB962C8B-B14F-4D97-AF65-F5344CB8AC3E}">
        <p14:creationId xmlns:p14="http://schemas.microsoft.com/office/powerpoint/2010/main" val="2223885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66E87C2-F89C-42CF-84E8-58564C6FBCAB}" type="slidenum">
              <a:t>‹N›</a:t>
            </a:fld>
            <a:endParaRPr lang="it-IT"/>
          </a:p>
        </p:txBody>
      </p:sp>
    </p:spTree>
    <p:extLst>
      <p:ext uri="{BB962C8B-B14F-4D97-AF65-F5344CB8AC3E}">
        <p14:creationId xmlns:p14="http://schemas.microsoft.com/office/powerpoint/2010/main" val="4059174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47855B7-7BF9-4545-87AA-80587A372C86}" type="slidenum">
              <a:t>‹N›</a:t>
            </a:fld>
            <a:endParaRPr lang="it-IT"/>
          </a:p>
        </p:txBody>
      </p:sp>
    </p:spTree>
    <p:extLst>
      <p:ext uri="{BB962C8B-B14F-4D97-AF65-F5344CB8AC3E}">
        <p14:creationId xmlns:p14="http://schemas.microsoft.com/office/powerpoint/2010/main" val="30897675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A823A4-B047-46A1-9632-93E84BAF9015}" type="slidenum">
              <a:t>‹N›</a:t>
            </a:fld>
            <a:endParaRPr lang="it-IT"/>
          </a:p>
        </p:txBody>
      </p:sp>
    </p:spTree>
    <p:extLst>
      <p:ext uri="{BB962C8B-B14F-4D97-AF65-F5344CB8AC3E}">
        <p14:creationId xmlns:p14="http://schemas.microsoft.com/office/powerpoint/2010/main" val="13353925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F3A2B678-BC39-4416-B0AE-44FC89697DA4}" type="slidenum">
              <a:t>‹N›</a:t>
            </a:fld>
            <a:endParaRPr lang="it-IT"/>
          </a:p>
        </p:txBody>
      </p:sp>
    </p:spTree>
    <p:extLst>
      <p:ext uri="{BB962C8B-B14F-4D97-AF65-F5344CB8AC3E}">
        <p14:creationId xmlns:p14="http://schemas.microsoft.com/office/powerpoint/2010/main" val="249939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F870E11-559C-4DC6-84DE-E39034616276}" type="slidenum">
              <a:t>‹N›</a:t>
            </a:fld>
            <a:endParaRPr lang="it-IT"/>
          </a:p>
        </p:txBody>
      </p:sp>
    </p:spTree>
    <p:extLst>
      <p:ext uri="{BB962C8B-B14F-4D97-AF65-F5344CB8AC3E}">
        <p14:creationId xmlns:p14="http://schemas.microsoft.com/office/powerpoint/2010/main" val="15714161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2596B0A3-D42B-4A09-8CBC-BF6F18B6603A}" type="slidenum">
              <a:t>‹N›</a:t>
            </a:fld>
            <a:endParaRPr lang="it-IT"/>
          </a:p>
        </p:txBody>
      </p:sp>
    </p:spTree>
    <p:extLst>
      <p:ext uri="{BB962C8B-B14F-4D97-AF65-F5344CB8AC3E}">
        <p14:creationId xmlns:p14="http://schemas.microsoft.com/office/powerpoint/2010/main" val="539053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2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BE3BBE-50BB-49B4-875E-1A05FA6D3770}" type="slidenum">
              <a:t>‹N›</a:t>
            </a:fld>
            <a:endParaRPr lang="it-IT"/>
          </a:p>
        </p:txBody>
      </p:sp>
    </p:spTree>
    <p:extLst>
      <p:ext uri="{BB962C8B-B14F-4D97-AF65-F5344CB8AC3E}">
        <p14:creationId xmlns:p14="http://schemas.microsoft.com/office/powerpoint/2010/main" val="17626891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B23F5B-9950-48FE-BC97-D6E816F8A1D8}" type="slidenum">
              <a:t>‹N›</a:t>
            </a:fld>
            <a:endParaRPr lang="it-IT"/>
          </a:p>
        </p:txBody>
      </p:sp>
    </p:spTree>
    <p:extLst>
      <p:ext uri="{BB962C8B-B14F-4D97-AF65-F5344CB8AC3E}">
        <p14:creationId xmlns:p14="http://schemas.microsoft.com/office/powerpoint/2010/main" val="967411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D0860A-B1C3-452A-94DC-CEB78784E498}" type="slidenum">
              <a:t>‹N›</a:t>
            </a:fld>
            <a:endParaRPr lang="it-IT"/>
          </a:p>
        </p:txBody>
      </p:sp>
    </p:spTree>
    <p:extLst>
      <p:ext uri="{BB962C8B-B14F-4D97-AF65-F5344CB8AC3E}">
        <p14:creationId xmlns:p14="http://schemas.microsoft.com/office/powerpoint/2010/main" val="14901116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537803D-5037-43C8-83DB-1BDB08A30128}" type="slidenum">
              <a:t>‹N›</a:t>
            </a:fld>
            <a:endParaRPr lang="it-IT"/>
          </a:p>
        </p:txBody>
      </p:sp>
    </p:spTree>
    <p:extLst>
      <p:ext uri="{BB962C8B-B14F-4D97-AF65-F5344CB8AC3E}">
        <p14:creationId xmlns:p14="http://schemas.microsoft.com/office/powerpoint/2010/main" val="3665486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9CAA176-BFA0-4BCB-A258-4AD4472C9427}" type="slidenum">
              <a:t>‹N›</a:t>
            </a:fld>
            <a:endParaRPr lang="it-IT"/>
          </a:p>
        </p:txBody>
      </p:sp>
    </p:spTree>
    <p:extLst>
      <p:ext uri="{BB962C8B-B14F-4D97-AF65-F5344CB8AC3E}">
        <p14:creationId xmlns:p14="http://schemas.microsoft.com/office/powerpoint/2010/main" val="21326350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F5E830-9A96-4656-A45E-B01E8D57872E}" type="slidenum">
              <a:t>‹N›</a:t>
            </a:fld>
            <a:endParaRPr lang="it-IT"/>
          </a:p>
        </p:txBody>
      </p:sp>
    </p:spTree>
    <p:extLst>
      <p:ext uri="{BB962C8B-B14F-4D97-AF65-F5344CB8AC3E}">
        <p14:creationId xmlns:p14="http://schemas.microsoft.com/office/powerpoint/2010/main" val="3057027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440AB7-E05D-48A0-9981-50FBDC6CF82E}" type="slidenum">
              <a:t>‹N›</a:t>
            </a:fld>
            <a:endParaRPr lang="it-IT"/>
          </a:p>
        </p:txBody>
      </p:sp>
    </p:spTree>
    <p:extLst>
      <p:ext uri="{BB962C8B-B14F-4D97-AF65-F5344CB8AC3E}">
        <p14:creationId xmlns:p14="http://schemas.microsoft.com/office/powerpoint/2010/main" val="19807004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86D1B4-B436-43CC-A2A1-6911A6725C6A}" type="slidenum">
              <a:t>‹N›</a:t>
            </a:fld>
            <a:endParaRPr lang="it-IT"/>
          </a:p>
        </p:txBody>
      </p:sp>
    </p:spTree>
    <p:extLst>
      <p:ext uri="{BB962C8B-B14F-4D97-AF65-F5344CB8AC3E}">
        <p14:creationId xmlns:p14="http://schemas.microsoft.com/office/powerpoint/2010/main" val="50437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EF4CCA-9A83-4EE2-8704-EDF90FC9808C}" type="slidenum">
              <a:t>‹N›</a:t>
            </a:fld>
            <a:endParaRPr lang="it-IT"/>
          </a:p>
        </p:txBody>
      </p:sp>
    </p:spTree>
    <p:extLst>
      <p:ext uri="{BB962C8B-B14F-4D97-AF65-F5344CB8AC3E}">
        <p14:creationId xmlns:p14="http://schemas.microsoft.com/office/powerpoint/2010/main" val="28735683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34C1622-CA82-42E1-BAEB-E841811428C4}" type="slidenum">
              <a:t>‹N›</a:t>
            </a:fld>
            <a:endParaRPr lang="it-IT"/>
          </a:p>
        </p:txBody>
      </p:sp>
    </p:spTree>
    <p:extLst>
      <p:ext uri="{BB962C8B-B14F-4D97-AF65-F5344CB8AC3E}">
        <p14:creationId xmlns:p14="http://schemas.microsoft.com/office/powerpoint/2010/main" val="2931220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99D0F20-C887-4119-919D-0FE274E90EC3}" type="slidenum">
              <a:t>‹N›</a:t>
            </a:fld>
            <a:endParaRPr lang="it-IT"/>
          </a:p>
        </p:txBody>
      </p:sp>
    </p:spTree>
    <p:extLst>
      <p:ext uri="{BB962C8B-B14F-4D97-AF65-F5344CB8AC3E}">
        <p14:creationId xmlns:p14="http://schemas.microsoft.com/office/powerpoint/2010/main" val="1453499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3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398DECA-6E59-4D6B-9D0B-8F87878DCFEB}" type="slidenum">
              <a:t>‹N›</a:t>
            </a:fld>
            <a:endParaRPr lang="it-IT"/>
          </a:p>
        </p:txBody>
      </p:sp>
    </p:spTree>
    <p:extLst>
      <p:ext uri="{BB962C8B-B14F-4D97-AF65-F5344CB8AC3E}">
        <p14:creationId xmlns:p14="http://schemas.microsoft.com/office/powerpoint/2010/main" val="3981499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404C16-55D7-4744-8671-47CB05CD863D}" type="slidenum">
              <a:t>‹N›</a:t>
            </a:fld>
            <a:endParaRPr lang="it-IT"/>
          </a:p>
        </p:txBody>
      </p:sp>
    </p:spTree>
    <p:extLst>
      <p:ext uri="{BB962C8B-B14F-4D97-AF65-F5344CB8AC3E}">
        <p14:creationId xmlns:p14="http://schemas.microsoft.com/office/powerpoint/2010/main" val="15685535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BA6C0C3-20CF-4A6C-8530-993719854B3B}" type="slidenum">
              <a:t>‹N›</a:t>
            </a:fld>
            <a:endParaRPr lang="it-IT"/>
          </a:p>
        </p:txBody>
      </p:sp>
    </p:spTree>
    <p:extLst>
      <p:ext uri="{BB962C8B-B14F-4D97-AF65-F5344CB8AC3E}">
        <p14:creationId xmlns:p14="http://schemas.microsoft.com/office/powerpoint/2010/main" val="1755955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D4EE61C-2D51-4D78-ABCF-4F39C474E300}" type="slidenum">
              <a:t>‹N›</a:t>
            </a:fld>
            <a:endParaRPr lang="it-IT"/>
          </a:p>
        </p:txBody>
      </p:sp>
    </p:spTree>
    <p:extLst>
      <p:ext uri="{BB962C8B-B14F-4D97-AF65-F5344CB8AC3E}">
        <p14:creationId xmlns:p14="http://schemas.microsoft.com/office/powerpoint/2010/main" val="3741100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4E186E-A8A2-4056-8CE9-B75E9E76A731}" type="slidenum">
              <a:t>‹N›</a:t>
            </a:fld>
            <a:endParaRPr lang="it-IT"/>
          </a:p>
        </p:txBody>
      </p:sp>
    </p:spTree>
    <p:extLst>
      <p:ext uri="{BB962C8B-B14F-4D97-AF65-F5344CB8AC3E}">
        <p14:creationId xmlns:p14="http://schemas.microsoft.com/office/powerpoint/2010/main" val="388490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7F65D3-0366-4683-8543-F89948C259F2}" type="slidenum">
              <a:t>‹N›</a:t>
            </a:fld>
            <a:endParaRPr lang="it-IT"/>
          </a:p>
        </p:txBody>
      </p:sp>
    </p:spTree>
    <p:extLst>
      <p:ext uri="{BB962C8B-B14F-4D97-AF65-F5344CB8AC3E}">
        <p14:creationId xmlns:p14="http://schemas.microsoft.com/office/powerpoint/2010/main" val="562399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B9CAC3-21C2-4111-AD67-C3F5D64EDE7F}" type="slidenum">
              <a:t>‹N›</a:t>
            </a:fld>
            <a:endParaRPr lang="it-IT"/>
          </a:p>
        </p:txBody>
      </p:sp>
    </p:spTree>
    <p:extLst>
      <p:ext uri="{BB962C8B-B14F-4D97-AF65-F5344CB8AC3E}">
        <p14:creationId xmlns:p14="http://schemas.microsoft.com/office/powerpoint/2010/main" val="14725662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FF840C-9BD2-4A57-B175-E69B95D6AF7E}" type="slidenum">
              <a:t>‹N›</a:t>
            </a:fld>
            <a:endParaRPr lang="it-IT"/>
          </a:p>
        </p:txBody>
      </p:sp>
    </p:spTree>
    <p:extLst>
      <p:ext uri="{BB962C8B-B14F-4D97-AF65-F5344CB8AC3E}">
        <p14:creationId xmlns:p14="http://schemas.microsoft.com/office/powerpoint/2010/main" val="1093787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D2B0C2-4F94-475F-AA3B-67919A0D51E0}" type="slidenum">
              <a:t>‹N›</a:t>
            </a:fld>
            <a:endParaRPr lang="it-IT"/>
          </a:p>
        </p:txBody>
      </p:sp>
    </p:spTree>
    <p:extLst>
      <p:ext uri="{BB962C8B-B14F-4D97-AF65-F5344CB8AC3E}">
        <p14:creationId xmlns:p14="http://schemas.microsoft.com/office/powerpoint/2010/main" val="909478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188F3AF-A467-4472-8BE1-23CD486045CC}" type="slidenum">
              <a:t>‹N›</a:t>
            </a:fld>
            <a:endParaRPr lang="it-IT"/>
          </a:p>
        </p:txBody>
      </p:sp>
    </p:spTree>
    <p:extLst>
      <p:ext uri="{BB962C8B-B14F-4D97-AF65-F5344CB8AC3E}">
        <p14:creationId xmlns:p14="http://schemas.microsoft.com/office/powerpoint/2010/main" val="3348337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D0EF8CC-64CD-4136-845F-4CA9518488D0}" type="slidenum">
              <a:t>‹N›</a:t>
            </a:fld>
            <a:endParaRPr lang="it-IT"/>
          </a:p>
        </p:txBody>
      </p:sp>
    </p:spTree>
    <p:extLst>
      <p:ext uri="{BB962C8B-B14F-4D97-AF65-F5344CB8AC3E}">
        <p14:creationId xmlns:p14="http://schemas.microsoft.com/office/powerpoint/2010/main" val="130941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4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0479682-CA51-4C6C-95AC-916A2D548257}" type="slidenum">
              <a:t>‹N›</a:t>
            </a:fld>
            <a:endParaRPr lang="it-IT"/>
          </a:p>
        </p:txBody>
      </p:sp>
    </p:spTree>
    <p:extLst>
      <p:ext uri="{BB962C8B-B14F-4D97-AF65-F5344CB8AC3E}">
        <p14:creationId xmlns:p14="http://schemas.microsoft.com/office/powerpoint/2010/main" val="2202857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3287DC5-81C8-4860-AB7F-C1F3F30A511B}" type="slidenum">
              <a:t>‹N›</a:t>
            </a:fld>
            <a:endParaRPr lang="it-IT"/>
          </a:p>
        </p:txBody>
      </p:sp>
    </p:spTree>
    <p:extLst>
      <p:ext uri="{BB962C8B-B14F-4D97-AF65-F5344CB8AC3E}">
        <p14:creationId xmlns:p14="http://schemas.microsoft.com/office/powerpoint/2010/main" val="3683277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1EF0F97-9E95-4F98-BF56-23855C49E040}" type="slidenum">
              <a:t>‹N›</a:t>
            </a:fld>
            <a:endParaRPr lang="it-IT"/>
          </a:p>
        </p:txBody>
      </p:sp>
    </p:spTree>
    <p:extLst>
      <p:ext uri="{BB962C8B-B14F-4D97-AF65-F5344CB8AC3E}">
        <p14:creationId xmlns:p14="http://schemas.microsoft.com/office/powerpoint/2010/main" val="38973420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351A8B5-DAE3-4629-8C86-180CC82490E3}" type="slidenum">
              <a:t>‹N›</a:t>
            </a:fld>
            <a:endParaRPr lang="it-IT"/>
          </a:p>
        </p:txBody>
      </p:sp>
    </p:spTree>
    <p:extLst>
      <p:ext uri="{BB962C8B-B14F-4D97-AF65-F5344CB8AC3E}">
        <p14:creationId xmlns:p14="http://schemas.microsoft.com/office/powerpoint/2010/main" val="39372358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0840E3-50B3-4833-B3B7-1995CE03D8BA}" type="slidenum">
              <a:t>‹N›</a:t>
            </a:fld>
            <a:endParaRPr lang="it-IT"/>
          </a:p>
        </p:txBody>
      </p:sp>
    </p:spTree>
    <p:extLst>
      <p:ext uri="{BB962C8B-B14F-4D97-AF65-F5344CB8AC3E}">
        <p14:creationId xmlns:p14="http://schemas.microsoft.com/office/powerpoint/2010/main" val="18058264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7DC001-21EF-48D6-BE00-90602D5D6809}" type="slidenum">
              <a:t>‹N›</a:t>
            </a:fld>
            <a:endParaRPr lang="it-IT"/>
          </a:p>
        </p:txBody>
      </p:sp>
    </p:spTree>
    <p:extLst>
      <p:ext uri="{BB962C8B-B14F-4D97-AF65-F5344CB8AC3E}">
        <p14:creationId xmlns:p14="http://schemas.microsoft.com/office/powerpoint/2010/main" val="3484126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0299296-94EC-4866-A306-1E421CC870A9}" type="slidenum">
              <a:t>‹N›</a:t>
            </a:fld>
            <a:endParaRPr lang="it-IT"/>
          </a:p>
        </p:txBody>
      </p:sp>
    </p:spTree>
    <p:extLst>
      <p:ext uri="{BB962C8B-B14F-4D97-AF65-F5344CB8AC3E}">
        <p14:creationId xmlns:p14="http://schemas.microsoft.com/office/powerpoint/2010/main" val="2856308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329258A-9B62-4DCE-81D4-D49423F807C1}" type="slidenum">
              <a:t>‹N›</a:t>
            </a:fld>
            <a:endParaRPr lang="it-IT"/>
          </a:p>
        </p:txBody>
      </p:sp>
    </p:spTree>
    <p:extLst>
      <p:ext uri="{BB962C8B-B14F-4D97-AF65-F5344CB8AC3E}">
        <p14:creationId xmlns:p14="http://schemas.microsoft.com/office/powerpoint/2010/main" val="5465550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6A413AC-ADBC-4C10-8F6A-3B867EB1E9B1}" type="slidenum">
              <a:t>‹N›</a:t>
            </a:fld>
            <a:endParaRPr lang="it-IT"/>
          </a:p>
        </p:txBody>
      </p:sp>
    </p:spTree>
    <p:extLst>
      <p:ext uri="{BB962C8B-B14F-4D97-AF65-F5344CB8AC3E}">
        <p14:creationId xmlns:p14="http://schemas.microsoft.com/office/powerpoint/2010/main" val="2676627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FFF753-74E1-4DD2-8BD3-9760790235AD}" type="slidenum">
              <a:t>‹N›</a:t>
            </a:fld>
            <a:endParaRPr lang="it-IT"/>
          </a:p>
        </p:txBody>
      </p:sp>
    </p:spTree>
    <p:extLst>
      <p:ext uri="{BB962C8B-B14F-4D97-AF65-F5344CB8AC3E}">
        <p14:creationId xmlns:p14="http://schemas.microsoft.com/office/powerpoint/2010/main" val="3155386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1FE75C1-8A3C-44A1-AF74-7CFAB6F710DA}" type="slidenum">
              <a:t>‹N›</a:t>
            </a:fld>
            <a:endParaRPr lang="it-IT"/>
          </a:p>
        </p:txBody>
      </p:sp>
    </p:spTree>
    <p:extLst>
      <p:ext uri="{BB962C8B-B14F-4D97-AF65-F5344CB8AC3E}">
        <p14:creationId xmlns:p14="http://schemas.microsoft.com/office/powerpoint/2010/main" val="1668849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5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35AAC39-1612-4CA7-9652-FABFF03720A1}" type="slidenum">
              <a:t>‹N›</a:t>
            </a:fld>
            <a:endParaRPr lang="it-IT"/>
          </a:p>
        </p:txBody>
      </p:sp>
    </p:spTree>
    <p:extLst>
      <p:ext uri="{BB962C8B-B14F-4D97-AF65-F5344CB8AC3E}">
        <p14:creationId xmlns:p14="http://schemas.microsoft.com/office/powerpoint/2010/main" val="3068323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E5678CD-2590-49E1-B61C-91B7EC6B9B10}" type="slidenum">
              <a:t>‹N›</a:t>
            </a:fld>
            <a:endParaRPr lang="it-IT"/>
          </a:p>
        </p:txBody>
      </p:sp>
    </p:spTree>
    <p:extLst>
      <p:ext uri="{BB962C8B-B14F-4D97-AF65-F5344CB8AC3E}">
        <p14:creationId xmlns:p14="http://schemas.microsoft.com/office/powerpoint/2010/main" val="41226883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FF20C3F-EF2A-4239-8F71-91152DED7889}" type="slidenum">
              <a:t>‹N›</a:t>
            </a:fld>
            <a:endParaRPr lang="it-IT"/>
          </a:p>
        </p:txBody>
      </p:sp>
    </p:spTree>
    <p:extLst>
      <p:ext uri="{BB962C8B-B14F-4D97-AF65-F5344CB8AC3E}">
        <p14:creationId xmlns:p14="http://schemas.microsoft.com/office/powerpoint/2010/main" val="4239840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852E761-71EA-4B16-9217-9F2B4C33F643}" type="slidenum">
              <a:t>‹N›</a:t>
            </a:fld>
            <a:endParaRPr lang="it-IT"/>
          </a:p>
        </p:txBody>
      </p:sp>
    </p:spTree>
    <p:extLst>
      <p:ext uri="{BB962C8B-B14F-4D97-AF65-F5344CB8AC3E}">
        <p14:creationId xmlns:p14="http://schemas.microsoft.com/office/powerpoint/2010/main" val="255302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36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24BA690-5E27-4E38-A208-AC25B208D65A}" type="slidenum">
              <a:t>‹N›</a:t>
            </a:fld>
            <a:endParaRPr lang="it-IT"/>
          </a:p>
        </p:txBody>
      </p:sp>
    </p:spTree>
    <p:extLst>
      <p:ext uri="{BB962C8B-B14F-4D97-AF65-F5344CB8AC3E}">
        <p14:creationId xmlns:p14="http://schemas.microsoft.com/office/powerpoint/2010/main" val="3358911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FBB88A7-DD0D-4CB1-9D21-20628D0298F6}" type="slidenum">
              <a:t>‹N›</a:t>
            </a:fld>
            <a:endParaRPr lang="it-IT"/>
          </a:p>
        </p:txBody>
      </p:sp>
    </p:spTree>
    <p:extLst>
      <p:ext uri="{BB962C8B-B14F-4D97-AF65-F5344CB8AC3E}">
        <p14:creationId xmlns:p14="http://schemas.microsoft.com/office/powerpoint/2010/main" val="3631310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C66B08-4FD7-4A7A-92B8-6A678927C3C9}" type="slidenum">
              <a:t>‹N›</a:t>
            </a:fld>
            <a:endParaRPr lang="it-IT"/>
          </a:p>
        </p:txBody>
      </p:sp>
    </p:spTree>
    <p:extLst>
      <p:ext uri="{BB962C8B-B14F-4D97-AF65-F5344CB8AC3E}">
        <p14:creationId xmlns:p14="http://schemas.microsoft.com/office/powerpoint/2010/main" val="14495603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7EB6A5-CC64-4670-997F-662D0FD9472E}" type="slidenum">
              <a:t>‹N›</a:t>
            </a:fld>
            <a:endParaRPr lang="it-IT"/>
          </a:p>
        </p:txBody>
      </p:sp>
    </p:spTree>
    <p:extLst>
      <p:ext uri="{BB962C8B-B14F-4D97-AF65-F5344CB8AC3E}">
        <p14:creationId xmlns:p14="http://schemas.microsoft.com/office/powerpoint/2010/main" val="30225317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90ED178-887B-424A-AD9C-9BB1D4BC292C}" type="slidenum">
              <a:t>‹N›</a:t>
            </a:fld>
            <a:endParaRPr lang="it-IT"/>
          </a:p>
        </p:txBody>
      </p:sp>
    </p:spTree>
    <p:extLst>
      <p:ext uri="{BB962C8B-B14F-4D97-AF65-F5344CB8AC3E}">
        <p14:creationId xmlns:p14="http://schemas.microsoft.com/office/powerpoint/2010/main" val="2328900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2F9806-4C06-4606-B6E8-BECB4DF105B9}" type="slidenum">
              <a:t>‹N›</a:t>
            </a:fld>
            <a:endParaRPr lang="it-IT"/>
          </a:p>
        </p:txBody>
      </p:sp>
    </p:spTree>
    <p:extLst>
      <p:ext uri="{BB962C8B-B14F-4D97-AF65-F5344CB8AC3E}">
        <p14:creationId xmlns:p14="http://schemas.microsoft.com/office/powerpoint/2010/main" val="1074570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762DE5A-8F57-4705-8E18-8BD3BE22E0F5}" type="slidenum">
              <a:t>‹N›</a:t>
            </a:fld>
            <a:endParaRPr lang="it-IT"/>
          </a:p>
        </p:txBody>
      </p:sp>
    </p:spTree>
    <p:extLst>
      <p:ext uri="{BB962C8B-B14F-4D97-AF65-F5344CB8AC3E}">
        <p14:creationId xmlns:p14="http://schemas.microsoft.com/office/powerpoint/2010/main" val="1007385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6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91A4A22-3921-4BE0-A5ED-3C1065964269}" type="slidenum">
              <a:t>‹N›</a:t>
            </a:fld>
            <a:endParaRPr lang="it-IT"/>
          </a:p>
        </p:txBody>
      </p:sp>
    </p:spTree>
    <p:extLst>
      <p:ext uri="{BB962C8B-B14F-4D97-AF65-F5344CB8AC3E}">
        <p14:creationId xmlns:p14="http://schemas.microsoft.com/office/powerpoint/2010/main" val="5164473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9CA4D07-3C51-47ED-AF45-284D3F840EE2}" type="slidenum">
              <a:t>‹N›</a:t>
            </a:fld>
            <a:endParaRPr lang="it-IT"/>
          </a:p>
        </p:txBody>
      </p:sp>
    </p:spTree>
    <p:extLst>
      <p:ext uri="{BB962C8B-B14F-4D97-AF65-F5344CB8AC3E}">
        <p14:creationId xmlns:p14="http://schemas.microsoft.com/office/powerpoint/2010/main" val="882640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7072236-46C7-4E85-AB14-4D0A712502AA}" type="slidenum">
              <a:t>‹N›</a:t>
            </a:fld>
            <a:endParaRPr lang="it-IT"/>
          </a:p>
        </p:txBody>
      </p:sp>
    </p:spTree>
    <p:extLst>
      <p:ext uri="{BB962C8B-B14F-4D97-AF65-F5344CB8AC3E}">
        <p14:creationId xmlns:p14="http://schemas.microsoft.com/office/powerpoint/2010/main" val="905576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5EB9B3C-E18D-4027-8D4E-0914E555B943}" type="slidenum">
              <a:t>‹N›</a:t>
            </a:fld>
            <a:endParaRPr lang="it-IT"/>
          </a:p>
        </p:txBody>
      </p:sp>
    </p:spTree>
    <p:extLst>
      <p:ext uri="{BB962C8B-B14F-4D97-AF65-F5344CB8AC3E}">
        <p14:creationId xmlns:p14="http://schemas.microsoft.com/office/powerpoint/2010/main" val="1943223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F4E172B-E2DA-4809-8977-A2DBF586747C}" type="slidenum">
              <a:t>‹N›</a:t>
            </a:fld>
            <a:endParaRPr lang="it-IT"/>
          </a:p>
        </p:txBody>
      </p:sp>
    </p:spTree>
    <p:extLst>
      <p:ext uri="{BB962C8B-B14F-4D97-AF65-F5344CB8AC3E}">
        <p14:creationId xmlns:p14="http://schemas.microsoft.com/office/powerpoint/2010/main" val="40493457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4C4BB84-5066-40D6-9114-E221104A72B5}" type="slidenum">
              <a:t>‹N›</a:t>
            </a:fld>
            <a:endParaRPr lang="it-IT"/>
          </a:p>
        </p:txBody>
      </p:sp>
    </p:spTree>
    <p:extLst>
      <p:ext uri="{BB962C8B-B14F-4D97-AF65-F5344CB8AC3E}">
        <p14:creationId xmlns:p14="http://schemas.microsoft.com/office/powerpoint/2010/main" val="2503459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C440D03-DFFD-44B2-9B04-74BEC10DBFDC}" type="slidenum">
              <a:t>‹N›</a:t>
            </a:fld>
            <a:endParaRPr lang="it-IT"/>
          </a:p>
        </p:txBody>
      </p:sp>
    </p:spTree>
    <p:extLst>
      <p:ext uri="{BB962C8B-B14F-4D97-AF65-F5344CB8AC3E}">
        <p14:creationId xmlns:p14="http://schemas.microsoft.com/office/powerpoint/2010/main" val="4111428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7DB95D1-2945-43F8-A59F-1426B672F6E0}" type="slidenum">
              <a:t>‹N›</a:t>
            </a:fld>
            <a:endParaRPr lang="it-IT"/>
          </a:p>
        </p:txBody>
      </p:sp>
    </p:spTree>
    <p:extLst>
      <p:ext uri="{BB962C8B-B14F-4D97-AF65-F5344CB8AC3E}">
        <p14:creationId xmlns:p14="http://schemas.microsoft.com/office/powerpoint/2010/main" val="40077703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D2E6F9-5E86-4E2A-8755-6E5D576029B5}" type="slidenum">
              <a:t>‹N›</a:t>
            </a:fld>
            <a:endParaRPr lang="it-IT"/>
          </a:p>
        </p:txBody>
      </p:sp>
    </p:spTree>
    <p:extLst>
      <p:ext uri="{BB962C8B-B14F-4D97-AF65-F5344CB8AC3E}">
        <p14:creationId xmlns:p14="http://schemas.microsoft.com/office/powerpoint/2010/main" val="2437656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397418C-DA06-4572-B2AC-556DA140FCCB}" type="slidenum">
              <a:t>‹N›</a:t>
            </a:fld>
            <a:endParaRPr lang="it-IT"/>
          </a:p>
        </p:txBody>
      </p:sp>
    </p:spTree>
    <p:extLst>
      <p:ext uri="{BB962C8B-B14F-4D97-AF65-F5344CB8AC3E}">
        <p14:creationId xmlns:p14="http://schemas.microsoft.com/office/powerpoint/2010/main" val="947864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0CB5E5C-0CEE-4E85-9700-F0484DEAD91C}" type="slidenum">
              <a:t>‹N›</a:t>
            </a:fld>
            <a:endParaRPr lang="it-IT"/>
          </a:p>
        </p:txBody>
      </p:sp>
    </p:spTree>
    <p:extLst>
      <p:ext uri="{BB962C8B-B14F-4D97-AF65-F5344CB8AC3E}">
        <p14:creationId xmlns:p14="http://schemas.microsoft.com/office/powerpoint/2010/main" val="16608277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7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8546A1F-CBB1-4ACC-9E0F-D42713DB8A29}" type="slidenum">
              <a:t>‹N›</a:t>
            </a:fld>
            <a:endParaRPr lang="it-IT"/>
          </a:p>
        </p:txBody>
      </p:sp>
    </p:spTree>
    <p:extLst>
      <p:ext uri="{BB962C8B-B14F-4D97-AF65-F5344CB8AC3E}">
        <p14:creationId xmlns:p14="http://schemas.microsoft.com/office/powerpoint/2010/main" val="37053773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A2A1FA0-9740-47F0-8F8C-422C80E18B47}" type="slidenum">
              <a:t>‹N›</a:t>
            </a:fld>
            <a:endParaRPr lang="it-IT"/>
          </a:p>
        </p:txBody>
      </p:sp>
    </p:spTree>
    <p:extLst>
      <p:ext uri="{BB962C8B-B14F-4D97-AF65-F5344CB8AC3E}">
        <p14:creationId xmlns:p14="http://schemas.microsoft.com/office/powerpoint/2010/main" val="11761559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8C059F2-545B-4D97-B0DB-8A2F326E7D50}" type="slidenum">
              <a:t>‹N›</a:t>
            </a:fld>
            <a:endParaRPr lang="it-IT"/>
          </a:p>
        </p:txBody>
      </p:sp>
    </p:spTree>
    <p:extLst>
      <p:ext uri="{BB962C8B-B14F-4D97-AF65-F5344CB8AC3E}">
        <p14:creationId xmlns:p14="http://schemas.microsoft.com/office/powerpoint/2010/main" val="4051272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E3AF585-D0F7-4ACE-A18A-3B3DD1FF019B}" type="slidenum">
              <a:t>‹N›</a:t>
            </a:fld>
            <a:endParaRPr lang="it-IT"/>
          </a:p>
        </p:txBody>
      </p:sp>
    </p:spTree>
    <p:extLst>
      <p:ext uri="{BB962C8B-B14F-4D97-AF65-F5344CB8AC3E}">
        <p14:creationId xmlns:p14="http://schemas.microsoft.com/office/powerpoint/2010/main" val="1530132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6B3369E-0BF1-4A3A-96C4-260BE1F1E8AC}" type="slidenum">
              <a:t>‹N›</a:t>
            </a:fld>
            <a:endParaRPr lang="it-IT"/>
          </a:p>
        </p:txBody>
      </p:sp>
    </p:spTree>
    <p:extLst>
      <p:ext uri="{BB962C8B-B14F-4D97-AF65-F5344CB8AC3E}">
        <p14:creationId xmlns:p14="http://schemas.microsoft.com/office/powerpoint/2010/main" val="2487580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9010053-A367-4C32-8E5C-46FE6D9E6471}" type="slidenum">
              <a:t>‹N›</a:t>
            </a:fld>
            <a:endParaRPr lang="it-IT"/>
          </a:p>
        </p:txBody>
      </p:sp>
    </p:spTree>
    <p:extLst>
      <p:ext uri="{BB962C8B-B14F-4D97-AF65-F5344CB8AC3E}">
        <p14:creationId xmlns:p14="http://schemas.microsoft.com/office/powerpoint/2010/main" val="2975164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DD5B177-C8EC-41BA-8C35-859A92F907FA}" type="slidenum">
              <a:t>‹N›</a:t>
            </a:fld>
            <a:endParaRPr lang="it-IT"/>
          </a:p>
        </p:txBody>
      </p:sp>
    </p:spTree>
    <p:extLst>
      <p:ext uri="{BB962C8B-B14F-4D97-AF65-F5344CB8AC3E}">
        <p14:creationId xmlns:p14="http://schemas.microsoft.com/office/powerpoint/2010/main" val="2124102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403313B-5440-4E1B-ACD8-32E68256E7D1}" type="slidenum">
              <a:t>‹N›</a:t>
            </a:fld>
            <a:endParaRPr lang="it-IT"/>
          </a:p>
        </p:txBody>
      </p:sp>
    </p:spTree>
    <p:extLst>
      <p:ext uri="{BB962C8B-B14F-4D97-AF65-F5344CB8AC3E}">
        <p14:creationId xmlns:p14="http://schemas.microsoft.com/office/powerpoint/2010/main" val="4012423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09D305-9930-43EE-80B0-ECAD1C1BCB5B}" type="slidenum">
              <a:t>‹N›</a:t>
            </a:fld>
            <a:endParaRPr lang="it-IT"/>
          </a:p>
        </p:txBody>
      </p:sp>
    </p:spTree>
    <p:extLst>
      <p:ext uri="{BB962C8B-B14F-4D97-AF65-F5344CB8AC3E}">
        <p14:creationId xmlns:p14="http://schemas.microsoft.com/office/powerpoint/2010/main" val="8040206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18FDFC4-074D-4647-95CD-76CC603F5C4D}" type="slidenum">
              <a:t>‹N›</a:t>
            </a:fld>
            <a:endParaRPr lang="it-IT"/>
          </a:p>
        </p:txBody>
      </p:sp>
    </p:spTree>
    <p:extLst>
      <p:ext uri="{BB962C8B-B14F-4D97-AF65-F5344CB8AC3E}">
        <p14:creationId xmlns:p14="http://schemas.microsoft.com/office/powerpoint/2010/main" val="37391365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D99742-D033-428F-97E4-77D4E9FDF936}" type="slidenum">
              <a:t>‹N›</a:t>
            </a:fld>
            <a:endParaRPr lang="it-IT"/>
          </a:p>
        </p:txBody>
      </p:sp>
    </p:spTree>
    <p:extLst>
      <p:ext uri="{BB962C8B-B14F-4D97-AF65-F5344CB8AC3E}">
        <p14:creationId xmlns:p14="http://schemas.microsoft.com/office/powerpoint/2010/main" val="3765900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8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F67C54-BB3B-49CE-981B-B505BE293CCF}" type="slidenum">
              <a:t>‹N›</a:t>
            </a:fld>
            <a:endParaRPr lang="it-IT"/>
          </a:p>
        </p:txBody>
      </p:sp>
    </p:spTree>
    <p:extLst>
      <p:ext uri="{BB962C8B-B14F-4D97-AF65-F5344CB8AC3E}">
        <p14:creationId xmlns:p14="http://schemas.microsoft.com/office/powerpoint/2010/main" val="2765440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3073011-F0A3-4736-8C53-72AA12D220CE}" type="slidenum">
              <a:t>‹N›</a:t>
            </a:fld>
            <a:endParaRPr lang="it-IT"/>
          </a:p>
        </p:txBody>
      </p:sp>
    </p:spTree>
    <p:extLst>
      <p:ext uri="{BB962C8B-B14F-4D97-AF65-F5344CB8AC3E}">
        <p14:creationId xmlns:p14="http://schemas.microsoft.com/office/powerpoint/2010/main" val="1690790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6C1168-FFD8-4292-968F-3928D4526BA3}" type="slidenum">
              <a:t>‹N›</a:t>
            </a:fld>
            <a:endParaRPr lang="it-IT"/>
          </a:p>
        </p:txBody>
      </p:sp>
    </p:spTree>
    <p:extLst>
      <p:ext uri="{BB962C8B-B14F-4D97-AF65-F5344CB8AC3E}">
        <p14:creationId xmlns:p14="http://schemas.microsoft.com/office/powerpoint/2010/main" val="32837258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0A6FDA6-D9C6-4B50-AA4C-48460C4D775E}" type="slidenum">
              <a:t>‹N›</a:t>
            </a:fld>
            <a:endParaRPr lang="it-IT"/>
          </a:p>
        </p:txBody>
      </p:sp>
    </p:spTree>
    <p:extLst>
      <p:ext uri="{BB962C8B-B14F-4D97-AF65-F5344CB8AC3E}">
        <p14:creationId xmlns:p14="http://schemas.microsoft.com/office/powerpoint/2010/main" val="1223961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51B3E47-130E-462B-BE78-DBE2C9619895}" type="slidenum">
              <a:t>‹N›</a:t>
            </a:fld>
            <a:endParaRPr lang="it-IT"/>
          </a:p>
        </p:txBody>
      </p:sp>
    </p:spTree>
    <p:extLst>
      <p:ext uri="{BB962C8B-B14F-4D97-AF65-F5344CB8AC3E}">
        <p14:creationId xmlns:p14="http://schemas.microsoft.com/office/powerpoint/2010/main" val="508608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4AECC31-F817-4D3F-BBAD-4048C8794151}" type="slidenum">
              <a:t>‹N›</a:t>
            </a:fld>
            <a:endParaRPr lang="it-IT"/>
          </a:p>
        </p:txBody>
      </p:sp>
    </p:spTree>
    <p:extLst>
      <p:ext uri="{BB962C8B-B14F-4D97-AF65-F5344CB8AC3E}">
        <p14:creationId xmlns:p14="http://schemas.microsoft.com/office/powerpoint/2010/main" val="2593800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8FCD993-4A68-49BD-BA84-2A3FB345BCCB}" type="slidenum">
              <a:t>‹N›</a:t>
            </a:fld>
            <a:endParaRPr lang="it-IT"/>
          </a:p>
        </p:txBody>
      </p:sp>
    </p:spTree>
    <p:extLst>
      <p:ext uri="{BB962C8B-B14F-4D97-AF65-F5344CB8AC3E}">
        <p14:creationId xmlns:p14="http://schemas.microsoft.com/office/powerpoint/2010/main" val="4089127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B299384-647D-4CB9-A1C8-E7B70D82C7BB}" type="slidenum">
              <a:t>‹N›</a:t>
            </a:fld>
            <a:endParaRPr lang="it-IT"/>
          </a:p>
        </p:txBody>
      </p:sp>
    </p:spTree>
    <p:extLst>
      <p:ext uri="{BB962C8B-B14F-4D97-AF65-F5344CB8AC3E}">
        <p14:creationId xmlns:p14="http://schemas.microsoft.com/office/powerpoint/2010/main" val="2527073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16EC1D5-644A-4A8E-A307-377F7A99D90C}" type="slidenum">
              <a:t>‹N›</a:t>
            </a:fld>
            <a:endParaRPr lang="it-IT"/>
          </a:p>
        </p:txBody>
      </p:sp>
    </p:spTree>
    <p:extLst>
      <p:ext uri="{BB962C8B-B14F-4D97-AF65-F5344CB8AC3E}">
        <p14:creationId xmlns:p14="http://schemas.microsoft.com/office/powerpoint/2010/main" val="4275006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67474C-43CB-4017-B46C-BBA178C4D104}" type="slidenum">
              <a:t>‹N›</a:t>
            </a:fld>
            <a:endParaRPr lang="it-IT"/>
          </a:p>
        </p:txBody>
      </p:sp>
    </p:spTree>
    <p:extLst>
      <p:ext uri="{BB962C8B-B14F-4D97-AF65-F5344CB8AC3E}">
        <p14:creationId xmlns:p14="http://schemas.microsoft.com/office/powerpoint/2010/main" val="9155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FEFB6D-FA17-4E89-8141-4899CF4F2204}" type="slidenum">
              <a:t>‹N›</a:t>
            </a:fld>
            <a:endParaRPr lang="it-IT"/>
          </a:p>
        </p:txBody>
      </p:sp>
    </p:spTree>
    <p:extLst>
      <p:ext uri="{BB962C8B-B14F-4D97-AF65-F5344CB8AC3E}">
        <p14:creationId xmlns:p14="http://schemas.microsoft.com/office/powerpoint/2010/main" val="16715617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39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6EEDED1-3456-4C8E-8301-FB4EC7FB95ED}" type="slidenum">
              <a:t>‹N›</a:t>
            </a:fld>
            <a:endParaRPr lang="it-IT"/>
          </a:p>
        </p:txBody>
      </p:sp>
    </p:spTree>
    <p:extLst>
      <p:ext uri="{BB962C8B-B14F-4D97-AF65-F5344CB8AC3E}">
        <p14:creationId xmlns:p14="http://schemas.microsoft.com/office/powerpoint/2010/main" val="9239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C6DBA5C-5108-46BB-8FF0-66A29E55B8A9}" type="slidenum">
              <a:t>‹N›</a:t>
            </a:fld>
            <a:endParaRPr lang="it-IT"/>
          </a:p>
        </p:txBody>
      </p:sp>
    </p:spTree>
    <p:extLst>
      <p:ext uri="{BB962C8B-B14F-4D97-AF65-F5344CB8AC3E}">
        <p14:creationId xmlns:p14="http://schemas.microsoft.com/office/powerpoint/2010/main" val="17111652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0A703C3-95E2-4CE0-895B-05167A6EE928}" type="slidenum">
              <a:t>‹N›</a:t>
            </a:fld>
            <a:endParaRPr lang="it-IT"/>
          </a:p>
        </p:txBody>
      </p:sp>
    </p:spTree>
    <p:extLst>
      <p:ext uri="{BB962C8B-B14F-4D97-AF65-F5344CB8AC3E}">
        <p14:creationId xmlns:p14="http://schemas.microsoft.com/office/powerpoint/2010/main" val="2435295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5A0482A-95D4-4566-B983-E7D4AE404F12}" type="slidenum">
              <a:t>‹N›</a:t>
            </a:fld>
            <a:endParaRPr lang="it-IT"/>
          </a:p>
        </p:txBody>
      </p:sp>
    </p:spTree>
    <p:extLst>
      <p:ext uri="{BB962C8B-B14F-4D97-AF65-F5344CB8AC3E}">
        <p14:creationId xmlns:p14="http://schemas.microsoft.com/office/powerpoint/2010/main" val="1997703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AA3197-2F6E-4F3D-8BEC-FEF2BCC1A6F1}" type="slidenum">
              <a:t>‹N›</a:t>
            </a:fld>
            <a:endParaRPr lang="it-IT"/>
          </a:p>
        </p:txBody>
      </p:sp>
    </p:spTree>
    <p:extLst>
      <p:ext uri="{BB962C8B-B14F-4D97-AF65-F5344CB8AC3E}">
        <p14:creationId xmlns:p14="http://schemas.microsoft.com/office/powerpoint/2010/main" val="21499844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FF299D-8778-4605-9334-60B324BD2B0C}" type="slidenum">
              <a:t>‹N›</a:t>
            </a:fld>
            <a:endParaRPr lang="it-IT"/>
          </a:p>
        </p:txBody>
      </p:sp>
    </p:spTree>
    <p:extLst>
      <p:ext uri="{BB962C8B-B14F-4D97-AF65-F5344CB8AC3E}">
        <p14:creationId xmlns:p14="http://schemas.microsoft.com/office/powerpoint/2010/main" val="963355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6923ACC-7D7E-4A39-AF51-E8B8719A7D8B}" type="slidenum">
              <a:t>‹N›</a:t>
            </a:fld>
            <a:endParaRPr lang="it-IT"/>
          </a:p>
        </p:txBody>
      </p:sp>
    </p:spTree>
    <p:extLst>
      <p:ext uri="{BB962C8B-B14F-4D97-AF65-F5344CB8AC3E}">
        <p14:creationId xmlns:p14="http://schemas.microsoft.com/office/powerpoint/2010/main" val="1659359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46C3AA1-20CB-405F-A077-BBE7BA33758B}" type="slidenum">
              <a:t>‹N›</a:t>
            </a:fld>
            <a:endParaRPr lang="it-IT"/>
          </a:p>
        </p:txBody>
      </p:sp>
    </p:spTree>
    <p:extLst>
      <p:ext uri="{BB962C8B-B14F-4D97-AF65-F5344CB8AC3E}">
        <p14:creationId xmlns:p14="http://schemas.microsoft.com/office/powerpoint/2010/main" val="1377913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225A4BE-7ED8-42A2-8F6C-7454846CBEBD}" type="slidenum">
              <a:t>‹N›</a:t>
            </a:fld>
            <a:endParaRPr lang="it-IT"/>
          </a:p>
        </p:txBody>
      </p:sp>
    </p:spTree>
    <p:extLst>
      <p:ext uri="{BB962C8B-B14F-4D97-AF65-F5344CB8AC3E}">
        <p14:creationId xmlns:p14="http://schemas.microsoft.com/office/powerpoint/2010/main" val="2114059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4883A39-1122-4C8B-A4A7-7834DCC2190C}" type="slidenum">
              <a:t>‹N›</a:t>
            </a:fld>
            <a:endParaRPr lang="it-IT"/>
          </a:p>
        </p:txBody>
      </p:sp>
    </p:spTree>
    <p:extLst>
      <p:ext uri="{BB962C8B-B14F-4D97-AF65-F5344CB8AC3E}">
        <p14:creationId xmlns:p14="http://schemas.microsoft.com/office/powerpoint/2010/main" val="4223821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F001469-29AD-42A0-87B0-C7017CFC405B}" type="slidenum">
              <a:t>‹N›</a:t>
            </a:fld>
            <a:endParaRPr lang="it-IT"/>
          </a:p>
        </p:txBody>
      </p:sp>
    </p:spTree>
    <p:extLst>
      <p:ext uri="{BB962C8B-B14F-4D97-AF65-F5344CB8AC3E}">
        <p14:creationId xmlns:p14="http://schemas.microsoft.com/office/powerpoint/2010/main" val="26846755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0AEA35-7211-4E46-AAC6-2C48F169F0EB}" type="slidenum">
              <a:t>‹N›</a:t>
            </a:fld>
            <a:endParaRPr lang="it-IT"/>
          </a:p>
        </p:txBody>
      </p:sp>
    </p:spTree>
    <p:extLst>
      <p:ext uri="{BB962C8B-B14F-4D97-AF65-F5344CB8AC3E}">
        <p14:creationId xmlns:p14="http://schemas.microsoft.com/office/powerpoint/2010/main" val="38184362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0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1F8257-00BC-4AAA-97D9-679299EC8432}" type="slidenum">
              <a:t>‹N›</a:t>
            </a:fld>
            <a:endParaRPr lang="it-IT"/>
          </a:p>
        </p:txBody>
      </p:sp>
    </p:spTree>
    <p:extLst>
      <p:ext uri="{BB962C8B-B14F-4D97-AF65-F5344CB8AC3E}">
        <p14:creationId xmlns:p14="http://schemas.microsoft.com/office/powerpoint/2010/main" val="248731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291A7C-C1D5-4EFF-88DD-4AE0373A97AA}" type="slidenum">
              <a:t>‹N›</a:t>
            </a:fld>
            <a:endParaRPr lang="it-IT"/>
          </a:p>
        </p:txBody>
      </p:sp>
    </p:spTree>
    <p:extLst>
      <p:ext uri="{BB962C8B-B14F-4D97-AF65-F5344CB8AC3E}">
        <p14:creationId xmlns:p14="http://schemas.microsoft.com/office/powerpoint/2010/main" val="2249474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E7FC202-A99D-42AC-A606-74C0F9C580B1}" type="slidenum">
              <a:t>‹N›</a:t>
            </a:fld>
            <a:endParaRPr lang="it-IT"/>
          </a:p>
        </p:txBody>
      </p:sp>
    </p:spTree>
    <p:extLst>
      <p:ext uri="{BB962C8B-B14F-4D97-AF65-F5344CB8AC3E}">
        <p14:creationId xmlns:p14="http://schemas.microsoft.com/office/powerpoint/2010/main" val="36461904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E5E586-0054-4054-8B5D-6F75284E3988}" type="slidenum">
              <a:t>‹N›</a:t>
            </a:fld>
            <a:endParaRPr lang="it-IT"/>
          </a:p>
        </p:txBody>
      </p:sp>
    </p:spTree>
    <p:extLst>
      <p:ext uri="{BB962C8B-B14F-4D97-AF65-F5344CB8AC3E}">
        <p14:creationId xmlns:p14="http://schemas.microsoft.com/office/powerpoint/2010/main" val="1527748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7578B9-8818-4D98-9EA4-B536F9F84CAD}" type="slidenum">
              <a:t>‹N›</a:t>
            </a:fld>
            <a:endParaRPr lang="it-IT"/>
          </a:p>
        </p:txBody>
      </p:sp>
    </p:spTree>
    <p:extLst>
      <p:ext uri="{BB962C8B-B14F-4D97-AF65-F5344CB8AC3E}">
        <p14:creationId xmlns:p14="http://schemas.microsoft.com/office/powerpoint/2010/main" val="35039323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48992D7-C68C-48C5-AF76-D6BF9339E84E}" type="slidenum">
              <a:t>‹N›</a:t>
            </a:fld>
            <a:endParaRPr lang="it-IT"/>
          </a:p>
        </p:txBody>
      </p:sp>
    </p:spTree>
    <p:extLst>
      <p:ext uri="{BB962C8B-B14F-4D97-AF65-F5344CB8AC3E}">
        <p14:creationId xmlns:p14="http://schemas.microsoft.com/office/powerpoint/2010/main" val="30208720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BED0E5D-BCC5-42DA-92C5-F7F906CDB76F}" type="slidenum">
              <a:t>‹N›</a:t>
            </a:fld>
            <a:endParaRPr lang="it-IT"/>
          </a:p>
        </p:txBody>
      </p:sp>
    </p:spTree>
    <p:extLst>
      <p:ext uri="{BB962C8B-B14F-4D97-AF65-F5344CB8AC3E}">
        <p14:creationId xmlns:p14="http://schemas.microsoft.com/office/powerpoint/2010/main" val="3957341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174127E-0BE7-4D53-8921-7148ECA33C19}" type="slidenum">
              <a:t>‹N›</a:t>
            </a:fld>
            <a:endParaRPr lang="it-IT"/>
          </a:p>
        </p:txBody>
      </p:sp>
    </p:spTree>
    <p:extLst>
      <p:ext uri="{BB962C8B-B14F-4D97-AF65-F5344CB8AC3E}">
        <p14:creationId xmlns:p14="http://schemas.microsoft.com/office/powerpoint/2010/main" val="2357779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90D2320-50FB-4854-890E-38893596F9A0}" type="slidenum">
              <a:t>‹N›</a:t>
            </a:fld>
            <a:endParaRPr lang="it-IT"/>
          </a:p>
        </p:txBody>
      </p:sp>
    </p:spTree>
    <p:extLst>
      <p:ext uri="{BB962C8B-B14F-4D97-AF65-F5344CB8AC3E}">
        <p14:creationId xmlns:p14="http://schemas.microsoft.com/office/powerpoint/2010/main" val="31067620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75DCE34-536F-4C4C-AC1F-D76B365C6E05}" type="slidenum">
              <a:t>‹N›</a:t>
            </a:fld>
            <a:endParaRPr lang="it-IT"/>
          </a:p>
        </p:txBody>
      </p:sp>
    </p:spTree>
    <p:extLst>
      <p:ext uri="{BB962C8B-B14F-4D97-AF65-F5344CB8AC3E}">
        <p14:creationId xmlns:p14="http://schemas.microsoft.com/office/powerpoint/2010/main" val="3211207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7BEDC4A-6628-4CBA-8AB0-49BBE820EE2E}" type="slidenum">
              <a:t>‹N›</a:t>
            </a:fld>
            <a:endParaRPr lang="it-IT"/>
          </a:p>
        </p:txBody>
      </p:sp>
    </p:spTree>
    <p:extLst>
      <p:ext uri="{BB962C8B-B14F-4D97-AF65-F5344CB8AC3E}">
        <p14:creationId xmlns:p14="http://schemas.microsoft.com/office/powerpoint/2010/main" val="18572856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1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9349CA-2BA4-415B-93D0-4F45626E8DB8}" type="slidenum">
              <a:t>‹N›</a:t>
            </a:fld>
            <a:endParaRPr lang="it-IT"/>
          </a:p>
        </p:txBody>
      </p:sp>
    </p:spTree>
    <p:extLst>
      <p:ext uri="{BB962C8B-B14F-4D97-AF65-F5344CB8AC3E}">
        <p14:creationId xmlns:p14="http://schemas.microsoft.com/office/powerpoint/2010/main" val="4276133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02D159-0B59-4E1C-AEA2-68D2FAD221B7}" type="slidenum">
              <a:t>‹N›</a:t>
            </a:fld>
            <a:endParaRPr lang="it-IT"/>
          </a:p>
        </p:txBody>
      </p:sp>
    </p:spTree>
    <p:extLst>
      <p:ext uri="{BB962C8B-B14F-4D97-AF65-F5344CB8AC3E}">
        <p14:creationId xmlns:p14="http://schemas.microsoft.com/office/powerpoint/2010/main" val="37595320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097474C-B0F8-42E1-BFCD-79E2B8E42292}" type="slidenum">
              <a:t>‹N›</a:t>
            </a:fld>
            <a:endParaRPr lang="it-IT"/>
          </a:p>
        </p:txBody>
      </p:sp>
    </p:spTree>
    <p:extLst>
      <p:ext uri="{BB962C8B-B14F-4D97-AF65-F5344CB8AC3E}">
        <p14:creationId xmlns:p14="http://schemas.microsoft.com/office/powerpoint/2010/main" val="1367249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8B3392B-AF10-4D67-B612-9F4479462501}" type="slidenum">
              <a:t>‹N›</a:t>
            </a:fld>
            <a:endParaRPr lang="it-IT"/>
          </a:p>
        </p:txBody>
      </p:sp>
    </p:spTree>
    <p:extLst>
      <p:ext uri="{BB962C8B-B14F-4D97-AF65-F5344CB8AC3E}">
        <p14:creationId xmlns:p14="http://schemas.microsoft.com/office/powerpoint/2010/main" val="524977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FA4173-B1FC-47FD-8E46-38B27E18504A}" type="slidenum">
              <a:t>‹N›</a:t>
            </a:fld>
            <a:endParaRPr lang="it-IT"/>
          </a:p>
        </p:txBody>
      </p:sp>
    </p:spTree>
    <p:extLst>
      <p:ext uri="{BB962C8B-B14F-4D97-AF65-F5344CB8AC3E}">
        <p14:creationId xmlns:p14="http://schemas.microsoft.com/office/powerpoint/2010/main" val="2865797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24C8BEB-AF4E-4726-B84D-CE730E05F33D}" type="slidenum">
              <a:t>‹N›</a:t>
            </a:fld>
            <a:endParaRPr lang="it-IT"/>
          </a:p>
        </p:txBody>
      </p:sp>
    </p:spTree>
    <p:extLst>
      <p:ext uri="{BB962C8B-B14F-4D97-AF65-F5344CB8AC3E}">
        <p14:creationId xmlns:p14="http://schemas.microsoft.com/office/powerpoint/2010/main" val="1421670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729303D-2E2F-41B2-8E5C-F36922D693F0}" type="slidenum">
              <a:t>‹N›</a:t>
            </a:fld>
            <a:endParaRPr lang="it-IT"/>
          </a:p>
        </p:txBody>
      </p:sp>
    </p:spTree>
    <p:extLst>
      <p:ext uri="{BB962C8B-B14F-4D97-AF65-F5344CB8AC3E}">
        <p14:creationId xmlns:p14="http://schemas.microsoft.com/office/powerpoint/2010/main" val="790185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F995E9F-883D-4A6A-9E30-6D560F11DA4C}" type="slidenum">
              <a:t>‹N›</a:t>
            </a:fld>
            <a:endParaRPr lang="it-IT"/>
          </a:p>
        </p:txBody>
      </p:sp>
    </p:spTree>
    <p:extLst>
      <p:ext uri="{BB962C8B-B14F-4D97-AF65-F5344CB8AC3E}">
        <p14:creationId xmlns:p14="http://schemas.microsoft.com/office/powerpoint/2010/main" val="34901598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3C5452B-8047-4FF4-875C-368CFA61322A}" type="slidenum">
              <a:t>‹N›</a:t>
            </a:fld>
            <a:endParaRPr lang="it-IT"/>
          </a:p>
        </p:txBody>
      </p:sp>
    </p:spTree>
    <p:extLst>
      <p:ext uri="{BB962C8B-B14F-4D97-AF65-F5344CB8AC3E}">
        <p14:creationId xmlns:p14="http://schemas.microsoft.com/office/powerpoint/2010/main" val="3170644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4A922AC-96B7-4647-9E27-900454BCB8DE}" type="slidenum">
              <a:t>‹N›</a:t>
            </a:fld>
            <a:endParaRPr lang="it-IT"/>
          </a:p>
        </p:txBody>
      </p:sp>
    </p:spTree>
    <p:extLst>
      <p:ext uri="{BB962C8B-B14F-4D97-AF65-F5344CB8AC3E}">
        <p14:creationId xmlns:p14="http://schemas.microsoft.com/office/powerpoint/2010/main" val="27994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60AB6A8-42BD-402D-BC05-EF32B5B142B6}" type="slidenum">
              <a:t>‹N›</a:t>
            </a:fld>
            <a:endParaRPr lang="it-IT"/>
          </a:p>
        </p:txBody>
      </p:sp>
    </p:spTree>
    <p:extLst>
      <p:ext uri="{BB962C8B-B14F-4D97-AF65-F5344CB8AC3E}">
        <p14:creationId xmlns:p14="http://schemas.microsoft.com/office/powerpoint/2010/main" val="24466253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2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776BDE6-D592-4F5F-BC52-39CC70C2CEAB}" type="slidenum">
              <a:t>‹N›</a:t>
            </a:fld>
            <a:endParaRPr lang="it-IT"/>
          </a:p>
        </p:txBody>
      </p:sp>
    </p:spTree>
    <p:extLst>
      <p:ext uri="{BB962C8B-B14F-4D97-AF65-F5344CB8AC3E}">
        <p14:creationId xmlns:p14="http://schemas.microsoft.com/office/powerpoint/2010/main" val="3506965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AC9C66-0150-4E1F-9000-B1D0A533E985}" type="slidenum">
              <a:t>‹N›</a:t>
            </a:fld>
            <a:endParaRPr lang="it-IT"/>
          </a:p>
        </p:txBody>
      </p:sp>
    </p:spTree>
    <p:extLst>
      <p:ext uri="{BB962C8B-B14F-4D97-AF65-F5344CB8AC3E}">
        <p14:creationId xmlns:p14="http://schemas.microsoft.com/office/powerpoint/2010/main" val="37304018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D3EA2AF-6CE2-45E6-92CE-6FCA33DA1A4C}" type="slidenum">
              <a:t>‹N›</a:t>
            </a:fld>
            <a:endParaRPr lang="it-IT"/>
          </a:p>
        </p:txBody>
      </p:sp>
    </p:spTree>
    <p:extLst>
      <p:ext uri="{BB962C8B-B14F-4D97-AF65-F5344CB8AC3E}">
        <p14:creationId xmlns:p14="http://schemas.microsoft.com/office/powerpoint/2010/main" val="35130404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8DC787-51DA-4F01-96D7-5BCBF1872732}" type="slidenum">
              <a:t>‹N›</a:t>
            </a:fld>
            <a:endParaRPr lang="it-IT"/>
          </a:p>
        </p:txBody>
      </p:sp>
    </p:spTree>
    <p:extLst>
      <p:ext uri="{BB962C8B-B14F-4D97-AF65-F5344CB8AC3E}">
        <p14:creationId xmlns:p14="http://schemas.microsoft.com/office/powerpoint/2010/main" val="2786650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476AB4-BCA9-49FE-AD9B-4CBA4991B89A}" type="slidenum">
              <a:t>‹N›</a:t>
            </a:fld>
            <a:endParaRPr lang="it-IT"/>
          </a:p>
        </p:txBody>
      </p:sp>
    </p:spTree>
    <p:extLst>
      <p:ext uri="{BB962C8B-B14F-4D97-AF65-F5344CB8AC3E}">
        <p14:creationId xmlns:p14="http://schemas.microsoft.com/office/powerpoint/2010/main" val="11772047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78D9045-0226-4D74-8D9C-2DC6FAFAD4D5}" type="slidenum">
              <a:t>‹N›</a:t>
            </a:fld>
            <a:endParaRPr lang="it-IT"/>
          </a:p>
        </p:txBody>
      </p:sp>
    </p:spTree>
    <p:extLst>
      <p:ext uri="{BB962C8B-B14F-4D97-AF65-F5344CB8AC3E}">
        <p14:creationId xmlns:p14="http://schemas.microsoft.com/office/powerpoint/2010/main" val="4147636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178714B-E07C-41FF-AEF1-41B874506813}" type="slidenum">
              <a:t>‹N›</a:t>
            </a:fld>
            <a:endParaRPr lang="it-IT"/>
          </a:p>
        </p:txBody>
      </p:sp>
    </p:spTree>
    <p:extLst>
      <p:ext uri="{BB962C8B-B14F-4D97-AF65-F5344CB8AC3E}">
        <p14:creationId xmlns:p14="http://schemas.microsoft.com/office/powerpoint/2010/main" val="589394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938F97C-C266-4F2D-B071-7BECFB950284}" type="slidenum">
              <a:t>‹N›</a:t>
            </a:fld>
            <a:endParaRPr lang="it-IT"/>
          </a:p>
        </p:txBody>
      </p:sp>
    </p:spTree>
    <p:extLst>
      <p:ext uri="{BB962C8B-B14F-4D97-AF65-F5344CB8AC3E}">
        <p14:creationId xmlns:p14="http://schemas.microsoft.com/office/powerpoint/2010/main" val="2752340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5D520D2-2C4C-4A28-946F-13B7E6BB943C}" type="slidenum">
              <a:t>‹N›</a:t>
            </a:fld>
            <a:endParaRPr lang="it-IT"/>
          </a:p>
        </p:txBody>
      </p:sp>
    </p:spTree>
    <p:extLst>
      <p:ext uri="{BB962C8B-B14F-4D97-AF65-F5344CB8AC3E}">
        <p14:creationId xmlns:p14="http://schemas.microsoft.com/office/powerpoint/2010/main" val="3901265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347C93A-1310-45EB-82AD-47ADC34B33C7}" type="slidenum">
              <a:t>‹N›</a:t>
            </a:fld>
            <a:endParaRPr lang="it-IT"/>
          </a:p>
        </p:txBody>
      </p:sp>
    </p:spTree>
    <p:extLst>
      <p:ext uri="{BB962C8B-B14F-4D97-AF65-F5344CB8AC3E}">
        <p14:creationId xmlns:p14="http://schemas.microsoft.com/office/powerpoint/2010/main" val="23490534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2A10CF0-327A-40E8-B713-A176CA43E439}" type="slidenum">
              <a:t>‹N›</a:t>
            </a:fld>
            <a:endParaRPr lang="it-IT"/>
          </a:p>
        </p:txBody>
      </p:sp>
    </p:spTree>
    <p:extLst>
      <p:ext uri="{BB962C8B-B14F-4D97-AF65-F5344CB8AC3E}">
        <p14:creationId xmlns:p14="http://schemas.microsoft.com/office/powerpoint/2010/main" val="3553743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3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6853AFE-2D8E-4EFC-A76C-043088F58060}" type="slidenum">
              <a:t>‹N›</a:t>
            </a:fld>
            <a:endParaRPr lang="it-IT"/>
          </a:p>
        </p:txBody>
      </p:sp>
    </p:spTree>
    <p:extLst>
      <p:ext uri="{BB962C8B-B14F-4D97-AF65-F5344CB8AC3E}">
        <p14:creationId xmlns:p14="http://schemas.microsoft.com/office/powerpoint/2010/main" val="3659727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95429F-887A-44AD-8D81-6736B0F5F3A2}" type="slidenum">
              <a:t>‹N›</a:t>
            </a:fld>
            <a:endParaRPr lang="it-IT"/>
          </a:p>
        </p:txBody>
      </p:sp>
    </p:spTree>
    <p:extLst>
      <p:ext uri="{BB962C8B-B14F-4D97-AF65-F5344CB8AC3E}">
        <p14:creationId xmlns:p14="http://schemas.microsoft.com/office/powerpoint/2010/main" val="709535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6457016-F18A-4CDA-A573-4834A8FC623E}" type="slidenum">
              <a:t>‹N›</a:t>
            </a:fld>
            <a:endParaRPr lang="it-IT"/>
          </a:p>
        </p:txBody>
      </p:sp>
    </p:spTree>
    <p:extLst>
      <p:ext uri="{BB962C8B-B14F-4D97-AF65-F5344CB8AC3E}">
        <p14:creationId xmlns:p14="http://schemas.microsoft.com/office/powerpoint/2010/main" val="3452889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641A22-BD73-42D7-B4CB-B313AB7E2917}" type="slidenum">
              <a:t>‹N›</a:t>
            </a:fld>
            <a:endParaRPr lang="it-IT"/>
          </a:p>
        </p:txBody>
      </p:sp>
    </p:spTree>
    <p:extLst>
      <p:ext uri="{BB962C8B-B14F-4D97-AF65-F5344CB8AC3E}">
        <p14:creationId xmlns:p14="http://schemas.microsoft.com/office/powerpoint/2010/main" val="4206254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B0BDA6-526A-4893-A957-AEBCCBA2D1CF}" type="slidenum">
              <a:t>‹N›</a:t>
            </a:fld>
            <a:endParaRPr lang="it-IT"/>
          </a:p>
        </p:txBody>
      </p:sp>
    </p:spTree>
    <p:extLst>
      <p:ext uri="{BB962C8B-B14F-4D97-AF65-F5344CB8AC3E}">
        <p14:creationId xmlns:p14="http://schemas.microsoft.com/office/powerpoint/2010/main" val="991875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5CD510-FBEE-439D-924E-1C43FEE7ADA2}" type="slidenum">
              <a:t>‹N›</a:t>
            </a:fld>
            <a:endParaRPr lang="it-IT"/>
          </a:p>
        </p:txBody>
      </p:sp>
    </p:spTree>
    <p:extLst>
      <p:ext uri="{BB962C8B-B14F-4D97-AF65-F5344CB8AC3E}">
        <p14:creationId xmlns:p14="http://schemas.microsoft.com/office/powerpoint/2010/main" val="3327641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9C8B48-786F-4AD4-B152-216C4EEF4374}" type="slidenum">
              <a:t>‹N›</a:t>
            </a:fld>
            <a:endParaRPr lang="it-IT"/>
          </a:p>
        </p:txBody>
      </p:sp>
    </p:spTree>
    <p:extLst>
      <p:ext uri="{BB962C8B-B14F-4D97-AF65-F5344CB8AC3E}">
        <p14:creationId xmlns:p14="http://schemas.microsoft.com/office/powerpoint/2010/main" val="7811939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1E0A30-5037-4AF6-9CA7-C9098D17DD03}" type="slidenum">
              <a:t>‹N›</a:t>
            </a:fld>
            <a:endParaRPr lang="it-IT"/>
          </a:p>
        </p:txBody>
      </p:sp>
    </p:spTree>
    <p:extLst>
      <p:ext uri="{BB962C8B-B14F-4D97-AF65-F5344CB8AC3E}">
        <p14:creationId xmlns:p14="http://schemas.microsoft.com/office/powerpoint/2010/main" val="1085087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C62EF90-6F4A-4799-9F37-35C47792A402}" type="slidenum">
              <a:t>‹N›</a:t>
            </a:fld>
            <a:endParaRPr lang="it-IT"/>
          </a:p>
        </p:txBody>
      </p:sp>
    </p:spTree>
    <p:extLst>
      <p:ext uri="{BB962C8B-B14F-4D97-AF65-F5344CB8AC3E}">
        <p14:creationId xmlns:p14="http://schemas.microsoft.com/office/powerpoint/2010/main" val="4037297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F5F96AB-A98F-4ECC-AAA9-B114A0BAC317}" type="slidenum">
              <a:t>‹N›</a:t>
            </a:fld>
            <a:endParaRPr lang="it-IT"/>
          </a:p>
        </p:txBody>
      </p:sp>
    </p:spTree>
    <p:extLst>
      <p:ext uri="{BB962C8B-B14F-4D97-AF65-F5344CB8AC3E}">
        <p14:creationId xmlns:p14="http://schemas.microsoft.com/office/powerpoint/2010/main" val="26430236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7BA166A-99FE-44CD-81E7-9F93AA14D861}" type="slidenum">
              <a:t>‹N›</a:t>
            </a:fld>
            <a:endParaRPr lang="it-IT"/>
          </a:p>
        </p:txBody>
      </p:sp>
    </p:spTree>
    <p:extLst>
      <p:ext uri="{BB962C8B-B14F-4D97-AF65-F5344CB8AC3E}">
        <p14:creationId xmlns:p14="http://schemas.microsoft.com/office/powerpoint/2010/main" val="2582567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4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EC6FBD2-BC1C-4564-9456-9DCE265C5889}" type="slidenum">
              <a:t>‹N›</a:t>
            </a:fld>
            <a:endParaRPr lang="it-IT"/>
          </a:p>
        </p:txBody>
      </p:sp>
    </p:spTree>
    <p:extLst>
      <p:ext uri="{BB962C8B-B14F-4D97-AF65-F5344CB8AC3E}">
        <p14:creationId xmlns:p14="http://schemas.microsoft.com/office/powerpoint/2010/main" val="2843288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A0A52FB-ECF8-4E1B-8BA4-71BF0D4507EF}" type="slidenum">
              <a:t>‹N›</a:t>
            </a:fld>
            <a:endParaRPr lang="it-IT"/>
          </a:p>
        </p:txBody>
      </p:sp>
    </p:spTree>
    <p:extLst>
      <p:ext uri="{BB962C8B-B14F-4D97-AF65-F5344CB8AC3E}">
        <p14:creationId xmlns:p14="http://schemas.microsoft.com/office/powerpoint/2010/main" val="22783267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B5028C8-2CD1-4C58-82A9-552C56A3925E}" type="slidenum">
              <a:t>‹N›</a:t>
            </a:fld>
            <a:endParaRPr lang="it-IT"/>
          </a:p>
        </p:txBody>
      </p:sp>
    </p:spTree>
    <p:extLst>
      <p:ext uri="{BB962C8B-B14F-4D97-AF65-F5344CB8AC3E}">
        <p14:creationId xmlns:p14="http://schemas.microsoft.com/office/powerpoint/2010/main" val="41233882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3140954-438E-4737-BA70-2EB9FDC09E14}" type="slidenum">
              <a:t>‹N›</a:t>
            </a:fld>
            <a:endParaRPr lang="it-IT"/>
          </a:p>
        </p:txBody>
      </p:sp>
    </p:spTree>
    <p:extLst>
      <p:ext uri="{BB962C8B-B14F-4D97-AF65-F5344CB8AC3E}">
        <p14:creationId xmlns:p14="http://schemas.microsoft.com/office/powerpoint/2010/main" val="2448262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A7247BC-DF3A-4675-B931-9F5C7F38D502}" type="slidenum">
              <a:t>‹N›</a:t>
            </a:fld>
            <a:endParaRPr lang="it-IT"/>
          </a:p>
        </p:txBody>
      </p:sp>
    </p:spTree>
    <p:extLst>
      <p:ext uri="{BB962C8B-B14F-4D97-AF65-F5344CB8AC3E}">
        <p14:creationId xmlns:p14="http://schemas.microsoft.com/office/powerpoint/2010/main" val="4153743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78F1E1C-83BB-41FC-BD07-C3FD20AC9150}" type="slidenum">
              <a:t>‹N›</a:t>
            </a:fld>
            <a:endParaRPr lang="it-IT"/>
          </a:p>
        </p:txBody>
      </p:sp>
    </p:spTree>
    <p:extLst>
      <p:ext uri="{BB962C8B-B14F-4D97-AF65-F5344CB8AC3E}">
        <p14:creationId xmlns:p14="http://schemas.microsoft.com/office/powerpoint/2010/main" val="1206097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BF3D1D7-2274-475C-BDD6-EFD046D98767}" type="slidenum">
              <a:t>‹N›</a:t>
            </a:fld>
            <a:endParaRPr lang="it-IT"/>
          </a:p>
        </p:txBody>
      </p:sp>
    </p:spTree>
    <p:extLst>
      <p:ext uri="{BB962C8B-B14F-4D97-AF65-F5344CB8AC3E}">
        <p14:creationId xmlns:p14="http://schemas.microsoft.com/office/powerpoint/2010/main" val="4165540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3518B28-1B23-445C-AE62-EC184DD738FC}" type="slidenum">
              <a:t>‹N›</a:t>
            </a:fld>
            <a:endParaRPr lang="it-IT"/>
          </a:p>
        </p:txBody>
      </p:sp>
    </p:spTree>
    <p:extLst>
      <p:ext uri="{BB962C8B-B14F-4D97-AF65-F5344CB8AC3E}">
        <p14:creationId xmlns:p14="http://schemas.microsoft.com/office/powerpoint/2010/main" val="14734378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160819A-6A4E-4C8F-BCF4-3D03139C6F48}" type="slidenum">
              <a:t>‹N›</a:t>
            </a:fld>
            <a:endParaRPr lang="it-IT"/>
          </a:p>
        </p:txBody>
      </p:sp>
    </p:spTree>
    <p:extLst>
      <p:ext uri="{BB962C8B-B14F-4D97-AF65-F5344CB8AC3E}">
        <p14:creationId xmlns:p14="http://schemas.microsoft.com/office/powerpoint/2010/main" val="1004707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774F37-CB44-47AE-BEEA-69EF8E4A746B}" type="slidenum">
              <a:t>‹N›</a:t>
            </a:fld>
            <a:endParaRPr lang="it-IT"/>
          </a:p>
        </p:txBody>
      </p:sp>
    </p:spTree>
    <p:extLst>
      <p:ext uri="{BB962C8B-B14F-4D97-AF65-F5344CB8AC3E}">
        <p14:creationId xmlns:p14="http://schemas.microsoft.com/office/powerpoint/2010/main" val="1855468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C9E4B0E6-4602-4DA5-9832-0EB2C43D8092}" type="slidenum">
              <a:t>‹N›</a:t>
            </a:fld>
            <a:endParaRPr lang="it-IT"/>
          </a:p>
        </p:txBody>
      </p:sp>
    </p:spTree>
    <p:extLst>
      <p:ext uri="{BB962C8B-B14F-4D97-AF65-F5344CB8AC3E}">
        <p14:creationId xmlns:p14="http://schemas.microsoft.com/office/powerpoint/2010/main" val="3591709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5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60CBA5A-5C9E-4A64-93A9-CAAD080DAE6A}" type="slidenum">
              <a:t>‹N›</a:t>
            </a:fld>
            <a:endParaRPr lang="it-IT"/>
          </a:p>
        </p:txBody>
      </p:sp>
    </p:spTree>
    <p:extLst>
      <p:ext uri="{BB962C8B-B14F-4D97-AF65-F5344CB8AC3E}">
        <p14:creationId xmlns:p14="http://schemas.microsoft.com/office/powerpoint/2010/main" val="3730129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55F2862-EDD9-4F74-AD1A-E77DC05EFCDA}" type="slidenum">
              <a:t>‹N›</a:t>
            </a:fld>
            <a:endParaRPr lang="it-IT"/>
          </a:p>
        </p:txBody>
      </p:sp>
    </p:spTree>
    <p:extLst>
      <p:ext uri="{BB962C8B-B14F-4D97-AF65-F5344CB8AC3E}">
        <p14:creationId xmlns:p14="http://schemas.microsoft.com/office/powerpoint/2010/main" val="1284672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94933AEF-26FA-4DE0-907A-091D2FE64833}" type="slidenum">
              <a:t>‹N›</a:t>
            </a:fld>
            <a:endParaRPr lang="it-IT"/>
          </a:p>
        </p:txBody>
      </p:sp>
    </p:spTree>
    <p:extLst>
      <p:ext uri="{BB962C8B-B14F-4D97-AF65-F5344CB8AC3E}">
        <p14:creationId xmlns:p14="http://schemas.microsoft.com/office/powerpoint/2010/main" val="26925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BC8204-CB23-4C40-8D5B-1E8C9070DAC4}" type="slidenum">
              <a:t>‹N›</a:t>
            </a:fld>
            <a:endParaRPr lang="it-IT"/>
          </a:p>
        </p:txBody>
      </p:sp>
    </p:spTree>
    <p:extLst>
      <p:ext uri="{BB962C8B-B14F-4D97-AF65-F5344CB8AC3E}">
        <p14:creationId xmlns:p14="http://schemas.microsoft.com/office/powerpoint/2010/main" val="21330280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B61AA86-C5AA-4A5B-BC3B-EB602E8953A4}" type="slidenum">
              <a:t>‹N›</a:t>
            </a:fld>
            <a:endParaRPr lang="it-IT"/>
          </a:p>
        </p:txBody>
      </p:sp>
    </p:spTree>
    <p:extLst>
      <p:ext uri="{BB962C8B-B14F-4D97-AF65-F5344CB8AC3E}">
        <p14:creationId xmlns:p14="http://schemas.microsoft.com/office/powerpoint/2010/main" val="16010349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E9A3122-8F4F-4594-826C-7ED5F14A9DA3}" type="slidenum">
              <a:t>‹N›</a:t>
            </a:fld>
            <a:endParaRPr lang="it-IT"/>
          </a:p>
        </p:txBody>
      </p:sp>
    </p:spTree>
    <p:extLst>
      <p:ext uri="{BB962C8B-B14F-4D97-AF65-F5344CB8AC3E}">
        <p14:creationId xmlns:p14="http://schemas.microsoft.com/office/powerpoint/2010/main" val="2493665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585F422-23BB-4FEB-AA7D-FF5071C8D538}" type="slidenum">
              <a:t>‹N›</a:t>
            </a:fld>
            <a:endParaRPr lang="it-IT"/>
          </a:p>
        </p:txBody>
      </p:sp>
    </p:spTree>
    <p:extLst>
      <p:ext uri="{BB962C8B-B14F-4D97-AF65-F5344CB8AC3E}">
        <p14:creationId xmlns:p14="http://schemas.microsoft.com/office/powerpoint/2010/main" val="1272662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018AD90-1684-4D93-AC34-9C6F545D9108}" type="slidenum">
              <a:t>‹N›</a:t>
            </a:fld>
            <a:endParaRPr lang="it-IT"/>
          </a:p>
        </p:txBody>
      </p:sp>
    </p:spTree>
    <p:extLst>
      <p:ext uri="{BB962C8B-B14F-4D97-AF65-F5344CB8AC3E}">
        <p14:creationId xmlns:p14="http://schemas.microsoft.com/office/powerpoint/2010/main" val="443666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E1CB3B7-5B14-4211-B90D-7162470EA268}" type="slidenum">
              <a:t>‹N›</a:t>
            </a:fld>
            <a:endParaRPr lang="it-IT"/>
          </a:p>
        </p:txBody>
      </p:sp>
    </p:spTree>
    <p:extLst>
      <p:ext uri="{BB962C8B-B14F-4D97-AF65-F5344CB8AC3E}">
        <p14:creationId xmlns:p14="http://schemas.microsoft.com/office/powerpoint/2010/main" val="5460576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A1165DB-D916-4474-A059-17C423E4110E}" type="slidenum">
              <a:t>‹N›</a:t>
            </a:fld>
            <a:endParaRPr lang="it-IT"/>
          </a:p>
        </p:txBody>
      </p:sp>
    </p:spTree>
    <p:extLst>
      <p:ext uri="{BB962C8B-B14F-4D97-AF65-F5344CB8AC3E}">
        <p14:creationId xmlns:p14="http://schemas.microsoft.com/office/powerpoint/2010/main" val="505540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3573703-20D6-4BBB-8476-8B6B7DE09DF8}" type="slidenum">
              <a:t>‹N›</a:t>
            </a:fld>
            <a:endParaRPr lang="it-IT"/>
          </a:p>
        </p:txBody>
      </p:sp>
    </p:spTree>
    <p:extLst>
      <p:ext uri="{BB962C8B-B14F-4D97-AF65-F5344CB8AC3E}">
        <p14:creationId xmlns:p14="http://schemas.microsoft.com/office/powerpoint/2010/main" val="23115132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6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9CFDEE2-AA30-4AC0-B4A2-B94880A4BA92}" type="slidenum">
              <a:t>‹N›</a:t>
            </a:fld>
            <a:endParaRPr lang="it-IT"/>
          </a:p>
        </p:txBody>
      </p:sp>
    </p:spTree>
    <p:extLst>
      <p:ext uri="{BB962C8B-B14F-4D97-AF65-F5344CB8AC3E}">
        <p14:creationId xmlns:p14="http://schemas.microsoft.com/office/powerpoint/2010/main" val="3097285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7178111-DEEB-4F34-AB65-A029DBA270BE}" type="slidenum">
              <a:t>‹N›</a:t>
            </a:fld>
            <a:endParaRPr lang="it-IT"/>
          </a:p>
        </p:txBody>
      </p:sp>
    </p:spTree>
    <p:extLst>
      <p:ext uri="{BB962C8B-B14F-4D97-AF65-F5344CB8AC3E}">
        <p14:creationId xmlns:p14="http://schemas.microsoft.com/office/powerpoint/2010/main" val="33545311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B7D7548-7DFC-4463-9C6D-CDF986D5C0E3}" type="slidenum">
              <a:t>‹N›</a:t>
            </a:fld>
            <a:endParaRPr lang="it-IT"/>
          </a:p>
        </p:txBody>
      </p:sp>
    </p:spTree>
    <p:extLst>
      <p:ext uri="{BB962C8B-B14F-4D97-AF65-F5344CB8AC3E}">
        <p14:creationId xmlns:p14="http://schemas.microsoft.com/office/powerpoint/2010/main" val="3192492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3141BB6-09A4-479E-96C6-F6E05724F029}" type="slidenum">
              <a:t>‹N›</a:t>
            </a:fld>
            <a:endParaRPr lang="it-IT"/>
          </a:p>
        </p:txBody>
      </p:sp>
    </p:spTree>
    <p:extLst>
      <p:ext uri="{BB962C8B-B14F-4D97-AF65-F5344CB8AC3E}">
        <p14:creationId xmlns:p14="http://schemas.microsoft.com/office/powerpoint/2010/main" val="11029355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9B4E11B-F344-400B-B0A4-7A695AB97648}" type="slidenum">
              <a:t>‹N›</a:t>
            </a:fld>
            <a:endParaRPr lang="it-IT"/>
          </a:p>
        </p:txBody>
      </p:sp>
    </p:spTree>
    <p:extLst>
      <p:ext uri="{BB962C8B-B14F-4D97-AF65-F5344CB8AC3E}">
        <p14:creationId xmlns:p14="http://schemas.microsoft.com/office/powerpoint/2010/main" val="11559974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869E75B-CE36-44AB-A0E2-28107B6FE0B0}" type="slidenum">
              <a:t>‹N›</a:t>
            </a:fld>
            <a:endParaRPr lang="it-IT"/>
          </a:p>
        </p:txBody>
      </p:sp>
    </p:spTree>
    <p:extLst>
      <p:ext uri="{BB962C8B-B14F-4D97-AF65-F5344CB8AC3E}">
        <p14:creationId xmlns:p14="http://schemas.microsoft.com/office/powerpoint/2010/main" val="2611738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4EE396E-C193-425B-A85F-44C2104FDDF2}" type="slidenum">
              <a:t>‹N›</a:t>
            </a:fld>
            <a:endParaRPr lang="it-IT"/>
          </a:p>
        </p:txBody>
      </p:sp>
    </p:spTree>
    <p:extLst>
      <p:ext uri="{BB962C8B-B14F-4D97-AF65-F5344CB8AC3E}">
        <p14:creationId xmlns:p14="http://schemas.microsoft.com/office/powerpoint/2010/main" val="3563764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902E20-50EC-4947-AC66-83955B6BE37F}" type="slidenum">
              <a:t>‹N›</a:t>
            </a:fld>
            <a:endParaRPr lang="it-IT"/>
          </a:p>
        </p:txBody>
      </p:sp>
    </p:spTree>
    <p:extLst>
      <p:ext uri="{BB962C8B-B14F-4D97-AF65-F5344CB8AC3E}">
        <p14:creationId xmlns:p14="http://schemas.microsoft.com/office/powerpoint/2010/main" val="3955258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CADF476-91DC-449D-837C-6E454D2E4F28}" type="slidenum">
              <a:t>‹N›</a:t>
            </a:fld>
            <a:endParaRPr lang="it-IT"/>
          </a:p>
        </p:txBody>
      </p:sp>
    </p:spTree>
    <p:extLst>
      <p:ext uri="{BB962C8B-B14F-4D97-AF65-F5344CB8AC3E}">
        <p14:creationId xmlns:p14="http://schemas.microsoft.com/office/powerpoint/2010/main" val="1415210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D59BF3C-DB16-43F3-87B5-B7FDA60D6263}" type="slidenum">
              <a:t>‹N›</a:t>
            </a:fld>
            <a:endParaRPr lang="it-IT"/>
          </a:p>
        </p:txBody>
      </p:sp>
    </p:spTree>
    <p:extLst>
      <p:ext uri="{BB962C8B-B14F-4D97-AF65-F5344CB8AC3E}">
        <p14:creationId xmlns:p14="http://schemas.microsoft.com/office/powerpoint/2010/main" val="4162584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D988154-21B4-480A-B9E2-FCCAAC73C13A}" type="slidenum">
              <a:t>‹N›</a:t>
            </a:fld>
            <a:endParaRPr lang="it-IT"/>
          </a:p>
        </p:txBody>
      </p:sp>
    </p:spTree>
    <p:extLst>
      <p:ext uri="{BB962C8B-B14F-4D97-AF65-F5344CB8AC3E}">
        <p14:creationId xmlns:p14="http://schemas.microsoft.com/office/powerpoint/2010/main" val="13075942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7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4184FD-0EC0-4D58-97F6-8406B874BDCF}" type="slidenum">
              <a:t>‹N›</a:t>
            </a:fld>
            <a:endParaRPr lang="it-IT"/>
          </a:p>
        </p:txBody>
      </p:sp>
    </p:spTree>
    <p:extLst>
      <p:ext uri="{BB962C8B-B14F-4D97-AF65-F5344CB8AC3E}">
        <p14:creationId xmlns:p14="http://schemas.microsoft.com/office/powerpoint/2010/main" val="36442767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9196545-7C53-4DB8-AFA9-816520ECFA9D}" type="slidenum">
              <a:t>‹N›</a:t>
            </a:fld>
            <a:endParaRPr lang="it-IT"/>
          </a:p>
        </p:txBody>
      </p:sp>
    </p:spTree>
    <p:extLst>
      <p:ext uri="{BB962C8B-B14F-4D97-AF65-F5344CB8AC3E}">
        <p14:creationId xmlns:p14="http://schemas.microsoft.com/office/powerpoint/2010/main" val="705304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0ED0835-A2FC-4C23-B8AB-98E0F052A493}" type="slidenum">
              <a:t>‹N›</a:t>
            </a:fld>
            <a:endParaRPr lang="it-IT"/>
          </a:p>
        </p:txBody>
      </p:sp>
    </p:spTree>
    <p:extLst>
      <p:ext uri="{BB962C8B-B14F-4D97-AF65-F5344CB8AC3E}">
        <p14:creationId xmlns:p14="http://schemas.microsoft.com/office/powerpoint/2010/main" val="3949935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8082674-E9ED-4788-8A1C-E18D367E304F}" type="slidenum">
              <a:t>‹N›</a:t>
            </a:fld>
            <a:endParaRPr lang="it-IT"/>
          </a:p>
        </p:txBody>
      </p:sp>
    </p:spTree>
    <p:extLst>
      <p:ext uri="{BB962C8B-B14F-4D97-AF65-F5344CB8AC3E}">
        <p14:creationId xmlns:p14="http://schemas.microsoft.com/office/powerpoint/2010/main" val="9068102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278E165-A72C-48D2-8C11-D516C3232C3D}" type="slidenum">
              <a:t>‹N›</a:t>
            </a:fld>
            <a:endParaRPr lang="it-IT"/>
          </a:p>
        </p:txBody>
      </p:sp>
    </p:spTree>
    <p:extLst>
      <p:ext uri="{BB962C8B-B14F-4D97-AF65-F5344CB8AC3E}">
        <p14:creationId xmlns:p14="http://schemas.microsoft.com/office/powerpoint/2010/main" val="27463571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883A323-C0A3-4C32-AB1B-B64C4206B729}" type="slidenum">
              <a:t>‹N›</a:t>
            </a:fld>
            <a:endParaRPr lang="it-IT"/>
          </a:p>
        </p:txBody>
      </p:sp>
    </p:spTree>
    <p:extLst>
      <p:ext uri="{BB962C8B-B14F-4D97-AF65-F5344CB8AC3E}">
        <p14:creationId xmlns:p14="http://schemas.microsoft.com/office/powerpoint/2010/main" val="2892320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BB5402A-B770-47F4-A8D9-1B8761B8ADF7}" type="slidenum">
              <a:t>‹N›</a:t>
            </a:fld>
            <a:endParaRPr lang="it-IT"/>
          </a:p>
        </p:txBody>
      </p:sp>
    </p:spTree>
    <p:extLst>
      <p:ext uri="{BB962C8B-B14F-4D97-AF65-F5344CB8AC3E}">
        <p14:creationId xmlns:p14="http://schemas.microsoft.com/office/powerpoint/2010/main" val="38194242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D354A9-C17D-462E-9CDB-F877D6B9FCEE}" type="slidenum">
              <a:t>‹N›</a:t>
            </a:fld>
            <a:endParaRPr lang="it-IT"/>
          </a:p>
        </p:txBody>
      </p:sp>
    </p:spTree>
    <p:extLst>
      <p:ext uri="{BB962C8B-B14F-4D97-AF65-F5344CB8AC3E}">
        <p14:creationId xmlns:p14="http://schemas.microsoft.com/office/powerpoint/2010/main" val="994254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0B7615-310B-4EF1-AB41-B890ADB81538}" type="slidenum">
              <a:t>‹N›</a:t>
            </a:fld>
            <a:endParaRPr lang="it-IT"/>
          </a:p>
        </p:txBody>
      </p:sp>
    </p:spTree>
    <p:extLst>
      <p:ext uri="{BB962C8B-B14F-4D97-AF65-F5344CB8AC3E}">
        <p14:creationId xmlns:p14="http://schemas.microsoft.com/office/powerpoint/2010/main" val="1395411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BA8677B-C312-49B2-A1AB-136177E8E68F}" type="slidenum">
              <a:t>‹N›</a:t>
            </a:fld>
            <a:endParaRPr lang="it-IT"/>
          </a:p>
        </p:txBody>
      </p:sp>
    </p:spTree>
    <p:extLst>
      <p:ext uri="{BB962C8B-B14F-4D97-AF65-F5344CB8AC3E}">
        <p14:creationId xmlns:p14="http://schemas.microsoft.com/office/powerpoint/2010/main" val="3290452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5EEFC4-F96B-47E4-892F-B6246B2C9BFB}" type="slidenum">
              <a:t>‹N›</a:t>
            </a:fld>
            <a:endParaRPr lang="it-IT"/>
          </a:p>
        </p:txBody>
      </p:sp>
    </p:spTree>
    <p:extLst>
      <p:ext uri="{BB962C8B-B14F-4D97-AF65-F5344CB8AC3E}">
        <p14:creationId xmlns:p14="http://schemas.microsoft.com/office/powerpoint/2010/main" val="554663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8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A36C535-225F-48A2-9100-840AADF5F627}" type="slidenum">
              <a:t>‹N›</a:t>
            </a:fld>
            <a:endParaRPr lang="it-IT"/>
          </a:p>
        </p:txBody>
      </p:sp>
    </p:spTree>
    <p:extLst>
      <p:ext uri="{BB962C8B-B14F-4D97-AF65-F5344CB8AC3E}">
        <p14:creationId xmlns:p14="http://schemas.microsoft.com/office/powerpoint/2010/main" val="33002736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C0E3DF3-6CEA-4858-BC54-8C01CC888895}" type="slidenum">
              <a:t>‹N›</a:t>
            </a:fld>
            <a:endParaRPr lang="it-IT"/>
          </a:p>
        </p:txBody>
      </p:sp>
    </p:spTree>
    <p:extLst>
      <p:ext uri="{BB962C8B-B14F-4D97-AF65-F5344CB8AC3E}">
        <p14:creationId xmlns:p14="http://schemas.microsoft.com/office/powerpoint/2010/main" val="3172340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0B97AA8-1E9E-40A4-96BA-55CBB522EF63}" type="slidenum">
              <a:t>‹N›</a:t>
            </a:fld>
            <a:endParaRPr lang="it-IT"/>
          </a:p>
        </p:txBody>
      </p:sp>
    </p:spTree>
    <p:extLst>
      <p:ext uri="{BB962C8B-B14F-4D97-AF65-F5344CB8AC3E}">
        <p14:creationId xmlns:p14="http://schemas.microsoft.com/office/powerpoint/2010/main" val="305748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C8CF7B6-371C-4F19-B68A-649EFCA35B8E}" type="slidenum">
              <a:t>‹N›</a:t>
            </a:fld>
            <a:endParaRPr lang="it-IT"/>
          </a:p>
        </p:txBody>
      </p:sp>
    </p:spTree>
    <p:extLst>
      <p:ext uri="{BB962C8B-B14F-4D97-AF65-F5344CB8AC3E}">
        <p14:creationId xmlns:p14="http://schemas.microsoft.com/office/powerpoint/2010/main" val="41618182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0F5BF57-ECF5-4954-85C7-578DF9208181}" type="slidenum">
              <a:t>‹N›</a:t>
            </a:fld>
            <a:endParaRPr lang="it-IT"/>
          </a:p>
        </p:txBody>
      </p:sp>
    </p:spTree>
    <p:extLst>
      <p:ext uri="{BB962C8B-B14F-4D97-AF65-F5344CB8AC3E}">
        <p14:creationId xmlns:p14="http://schemas.microsoft.com/office/powerpoint/2010/main" val="11482496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1F818C0-5DBA-4D10-A6E6-047E91139F06}" type="slidenum">
              <a:t>‹N›</a:t>
            </a:fld>
            <a:endParaRPr lang="it-IT"/>
          </a:p>
        </p:txBody>
      </p:sp>
    </p:spTree>
    <p:extLst>
      <p:ext uri="{BB962C8B-B14F-4D97-AF65-F5344CB8AC3E}">
        <p14:creationId xmlns:p14="http://schemas.microsoft.com/office/powerpoint/2010/main" val="2429799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49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22E9C0F-4EE3-4BD2-AF21-445D906DA95A}" type="slidenum">
              <a:t>‹N›</a:t>
            </a:fld>
            <a:endParaRPr lang="it-IT"/>
          </a:p>
        </p:txBody>
      </p:sp>
    </p:spTree>
    <p:extLst>
      <p:ext uri="{BB962C8B-B14F-4D97-AF65-F5344CB8AC3E}">
        <p14:creationId xmlns:p14="http://schemas.microsoft.com/office/powerpoint/2010/main" val="30858794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EE64CDB-E0D6-4D19-AC03-6B1CA14C985F}" type="slidenum">
              <a:t>‹N›</a:t>
            </a:fld>
            <a:endParaRPr lang="it-IT"/>
          </a:p>
        </p:txBody>
      </p:sp>
    </p:spTree>
    <p:extLst>
      <p:ext uri="{BB962C8B-B14F-4D97-AF65-F5344CB8AC3E}">
        <p14:creationId xmlns:p14="http://schemas.microsoft.com/office/powerpoint/2010/main" val="344800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FE441A-4FAD-40B5-9478-A321C0D11894}" type="slidenum">
              <a:t>‹N›</a:t>
            </a:fld>
            <a:endParaRPr lang="it-IT"/>
          </a:p>
        </p:txBody>
      </p:sp>
    </p:spTree>
    <p:extLst>
      <p:ext uri="{BB962C8B-B14F-4D97-AF65-F5344CB8AC3E}">
        <p14:creationId xmlns:p14="http://schemas.microsoft.com/office/powerpoint/2010/main" val="1154803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551DC5-C906-4C3C-9E0F-0BF5AAD4A894}" type="slidenum">
              <a:t>‹N›</a:t>
            </a:fld>
            <a:endParaRPr lang="it-IT"/>
          </a:p>
        </p:txBody>
      </p:sp>
    </p:spTree>
    <p:extLst>
      <p:ext uri="{BB962C8B-B14F-4D97-AF65-F5344CB8AC3E}">
        <p14:creationId xmlns:p14="http://schemas.microsoft.com/office/powerpoint/2010/main" val="1760796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B04FE44-616A-4AC6-A684-836E61CEC9EB}" type="slidenum">
              <a:t>‹N›</a:t>
            </a:fld>
            <a:endParaRPr lang="it-IT"/>
          </a:p>
        </p:txBody>
      </p:sp>
    </p:spTree>
    <p:extLst>
      <p:ext uri="{BB962C8B-B14F-4D97-AF65-F5344CB8AC3E}">
        <p14:creationId xmlns:p14="http://schemas.microsoft.com/office/powerpoint/2010/main" val="1672775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49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FD2FA80-12A1-4DA0-BEFA-552832F92748}" type="slidenum">
              <a:t>‹N›</a:t>
            </a:fld>
            <a:endParaRPr lang="it-IT"/>
          </a:p>
        </p:txBody>
      </p:sp>
    </p:spTree>
    <p:extLst>
      <p:ext uri="{BB962C8B-B14F-4D97-AF65-F5344CB8AC3E}">
        <p14:creationId xmlns:p14="http://schemas.microsoft.com/office/powerpoint/2010/main" val="345560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015D61-5008-48AB-8ACF-A7B75A662E8D}" type="slidenum">
              <a:t>‹N›</a:t>
            </a:fld>
            <a:endParaRPr lang="it-IT"/>
          </a:p>
        </p:txBody>
      </p:sp>
    </p:spTree>
    <p:extLst>
      <p:ext uri="{BB962C8B-B14F-4D97-AF65-F5344CB8AC3E}">
        <p14:creationId xmlns:p14="http://schemas.microsoft.com/office/powerpoint/2010/main" val="36360758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04D69B7-D934-4FE8-8595-B6699D1D6227}" type="slidenum">
              <a:t>‹N›</a:t>
            </a:fld>
            <a:endParaRPr lang="it-IT"/>
          </a:p>
        </p:txBody>
      </p:sp>
    </p:spTree>
    <p:extLst>
      <p:ext uri="{BB962C8B-B14F-4D97-AF65-F5344CB8AC3E}">
        <p14:creationId xmlns:p14="http://schemas.microsoft.com/office/powerpoint/2010/main" val="47248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9E3431-143D-4E99-9299-815AF0C70653}" type="slidenum">
              <a:t>‹N›</a:t>
            </a:fld>
            <a:endParaRPr lang="it-IT"/>
          </a:p>
        </p:txBody>
      </p:sp>
    </p:spTree>
    <p:extLst>
      <p:ext uri="{BB962C8B-B14F-4D97-AF65-F5344CB8AC3E}">
        <p14:creationId xmlns:p14="http://schemas.microsoft.com/office/powerpoint/2010/main" val="27689742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8D9E6E-1B56-4512-99CF-0E64B3128B65}" type="slidenum">
              <a:t>‹N›</a:t>
            </a:fld>
            <a:endParaRPr lang="it-IT"/>
          </a:p>
        </p:txBody>
      </p:sp>
    </p:spTree>
    <p:extLst>
      <p:ext uri="{BB962C8B-B14F-4D97-AF65-F5344CB8AC3E}">
        <p14:creationId xmlns:p14="http://schemas.microsoft.com/office/powerpoint/2010/main" val="4108651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E5BCE80-02F0-4141-9049-3CC4492ED031}" type="slidenum">
              <a:t>‹N›</a:t>
            </a:fld>
            <a:endParaRPr lang="it-IT"/>
          </a:p>
        </p:txBody>
      </p:sp>
    </p:spTree>
    <p:extLst>
      <p:ext uri="{BB962C8B-B14F-4D97-AF65-F5344CB8AC3E}">
        <p14:creationId xmlns:p14="http://schemas.microsoft.com/office/powerpoint/2010/main" val="17176774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F857C11-30BD-43A5-9FEA-946AFF11168B}" type="slidenum">
              <a:t>‹N›</a:t>
            </a:fld>
            <a:endParaRPr lang="it-IT"/>
          </a:p>
        </p:txBody>
      </p:sp>
    </p:spTree>
    <p:extLst>
      <p:ext uri="{BB962C8B-B14F-4D97-AF65-F5344CB8AC3E}">
        <p14:creationId xmlns:p14="http://schemas.microsoft.com/office/powerpoint/2010/main" val="898507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58D6A9F-367A-4B0C-A9A4-A672BADBCAA1}" type="slidenum">
              <a:t>‹N›</a:t>
            </a:fld>
            <a:endParaRPr lang="it-IT"/>
          </a:p>
        </p:txBody>
      </p:sp>
    </p:spTree>
    <p:extLst>
      <p:ext uri="{BB962C8B-B14F-4D97-AF65-F5344CB8AC3E}">
        <p14:creationId xmlns:p14="http://schemas.microsoft.com/office/powerpoint/2010/main" val="3683755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4E9BF84-4FEF-4769-9AD4-60721704C240}" type="slidenum">
              <a:t>‹N›</a:t>
            </a:fld>
            <a:endParaRPr lang="it-IT"/>
          </a:p>
        </p:txBody>
      </p:sp>
    </p:spTree>
    <p:extLst>
      <p:ext uri="{BB962C8B-B14F-4D97-AF65-F5344CB8AC3E}">
        <p14:creationId xmlns:p14="http://schemas.microsoft.com/office/powerpoint/2010/main" val="3951994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D4CE89C-CBAC-4CF0-8BB9-74942B35D834}" type="slidenum">
              <a:t>‹N›</a:t>
            </a:fld>
            <a:endParaRPr lang="it-IT"/>
          </a:p>
        </p:txBody>
      </p:sp>
    </p:spTree>
    <p:extLst>
      <p:ext uri="{BB962C8B-B14F-4D97-AF65-F5344CB8AC3E}">
        <p14:creationId xmlns:p14="http://schemas.microsoft.com/office/powerpoint/2010/main" val="13520161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5947BDA-C5AE-4682-85E2-56D070F5DA84}" type="slidenum">
              <a:t>‹N›</a:t>
            </a:fld>
            <a:endParaRPr lang="it-IT"/>
          </a:p>
        </p:txBody>
      </p:sp>
    </p:spTree>
    <p:extLst>
      <p:ext uri="{BB962C8B-B14F-4D97-AF65-F5344CB8AC3E}">
        <p14:creationId xmlns:p14="http://schemas.microsoft.com/office/powerpoint/2010/main" val="2685301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9F5B011-9FA7-4CAA-9ADA-07AD5212A88A}" type="slidenum">
              <a:t>‹N›</a:t>
            </a:fld>
            <a:endParaRPr lang="it-IT"/>
          </a:p>
        </p:txBody>
      </p:sp>
    </p:spTree>
    <p:extLst>
      <p:ext uri="{BB962C8B-B14F-4D97-AF65-F5344CB8AC3E}">
        <p14:creationId xmlns:p14="http://schemas.microsoft.com/office/powerpoint/2010/main" val="22840302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0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B42CD16-03E5-44D5-B581-BBD7A2797D85}" type="slidenum">
              <a:t>‹N›</a:t>
            </a:fld>
            <a:endParaRPr lang="it-IT"/>
          </a:p>
        </p:txBody>
      </p:sp>
    </p:spTree>
    <p:extLst>
      <p:ext uri="{BB962C8B-B14F-4D97-AF65-F5344CB8AC3E}">
        <p14:creationId xmlns:p14="http://schemas.microsoft.com/office/powerpoint/2010/main" val="10109998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23C8B8D-4EE9-4E91-9DB4-F2F9830D1F06}" type="slidenum">
              <a:t>‹N›</a:t>
            </a:fld>
            <a:endParaRPr lang="it-IT"/>
          </a:p>
        </p:txBody>
      </p:sp>
    </p:spTree>
    <p:extLst>
      <p:ext uri="{BB962C8B-B14F-4D97-AF65-F5344CB8AC3E}">
        <p14:creationId xmlns:p14="http://schemas.microsoft.com/office/powerpoint/2010/main" val="3726221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3ABBC33-67DF-4CDB-997C-69F532A61265}" type="slidenum">
              <a:t>‹N›</a:t>
            </a:fld>
            <a:endParaRPr lang="it-IT"/>
          </a:p>
        </p:txBody>
      </p:sp>
    </p:spTree>
    <p:extLst>
      <p:ext uri="{BB962C8B-B14F-4D97-AF65-F5344CB8AC3E}">
        <p14:creationId xmlns:p14="http://schemas.microsoft.com/office/powerpoint/2010/main" val="14146034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2C1DBB3-7FF1-4149-98FA-054E4817D4C1}" type="slidenum">
              <a:t>‹N›</a:t>
            </a:fld>
            <a:endParaRPr lang="it-IT"/>
          </a:p>
        </p:txBody>
      </p:sp>
    </p:spTree>
    <p:extLst>
      <p:ext uri="{BB962C8B-B14F-4D97-AF65-F5344CB8AC3E}">
        <p14:creationId xmlns:p14="http://schemas.microsoft.com/office/powerpoint/2010/main" val="2716285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C2034EC-E97A-4926-8B41-B329C4FD140E}" type="slidenum">
              <a:t>‹N›</a:t>
            </a:fld>
            <a:endParaRPr lang="it-IT"/>
          </a:p>
        </p:txBody>
      </p:sp>
    </p:spTree>
    <p:extLst>
      <p:ext uri="{BB962C8B-B14F-4D97-AF65-F5344CB8AC3E}">
        <p14:creationId xmlns:p14="http://schemas.microsoft.com/office/powerpoint/2010/main" val="4111503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EE057CC-BEBD-48FB-B91B-CB2EEF77267C}" type="slidenum">
              <a:t>‹N›</a:t>
            </a:fld>
            <a:endParaRPr lang="it-IT"/>
          </a:p>
        </p:txBody>
      </p:sp>
    </p:spTree>
    <p:extLst>
      <p:ext uri="{BB962C8B-B14F-4D97-AF65-F5344CB8AC3E}">
        <p14:creationId xmlns:p14="http://schemas.microsoft.com/office/powerpoint/2010/main" val="2522859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3BF5BB3-F89E-4C3F-AE8E-FDC3FBDBCC3A}" type="slidenum">
              <a:t>‹N›</a:t>
            </a:fld>
            <a:endParaRPr lang="it-IT"/>
          </a:p>
        </p:txBody>
      </p:sp>
    </p:spTree>
    <p:extLst>
      <p:ext uri="{BB962C8B-B14F-4D97-AF65-F5344CB8AC3E}">
        <p14:creationId xmlns:p14="http://schemas.microsoft.com/office/powerpoint/2010/main" val="33453850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1A3BCCA-013B-4FDB-8B6C-D1F92753064B}" type="slidenum">
              <a:t>‹N›</a:t>
            </a:fld>
            <a:endParaRPr lang="it-IT"/>
          </a:p>
        </p:txBody>
      </p:sp>
    </p:spTree>
    <p:extLst>
      <p:ext uri="{BB962C8B-B14F-4D97-AF65-F5344CB8AC3E}">
        <p14:creationId xmlns:p14="http://schemas.microsoft.com/office/powerpoint/2010/main" val="3378761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58A1B67-D752-4E2D-9F43-30534C03ABFD}" type="slidenum">
              <a:t>‹N›</a:t>
            </a:fld>
            <a:endParaRPr lang="it-IT"/>
          </a:p>
        </p:txBody>
      </p:sp>
    </p:spTree>
    <p:extLst>
      <p:ext uri="{BB962C8B-B14F-4D97-AF65-F5344CB8AC3E}">
        <p14:creationId xmlns:p14="http://schemas.microsoft.com/office/powerpoint/2010/main" val="371846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E4FF626-1FB6-4559-B859-2D56988E32D8}" type="slidenum">
              <a:t>‹N›</a:t>
            </a:fld>
            <a:endParaRPr lang="it-IT"/>
          </a:p>
        </p:txBody>
      </p:sp>
    </p:spTree>
    <p:extLst>
      <p:ext uri="{BB962C8B-B14F-4D97-AF65-F5344CB8AC3E}">
        <p14:creationId xmlns:p14="http://schemas.microsoft.com/office/powerpoint/2010/main" val="1725079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F1063F4-4F6D-4C34-8A00-3F08F31BFD5D}" type="slidenum">
              <a:t>‹N›</a:t>
            </a:fld>
            <a:endParaRPr lang="it-IT"/>
          </a:p>
        </p:txBody>
      </p:sp>
    </p:spTree>
    <p:extLst>
      <p:ext uri="{BB962C8B-B14F-4D97-AF65-F5344CB8AC3E}">
        <p14:creationId xmlns:p14="http://schemas.microsoft.com/office/powerpoint/2010/main" val="25081084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1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55D8F8-B78F-4207-A41A-16D7D39EE57A}" type="slidenum">
              <a:t>‹N›</a:t>
            </a:fld>
            <a:endParaRPr lang="it-IT"/>
          </a:p>
        </p:txBody>
      </p:sp>
    </p:spTree>
    <p:extLst>
      <p:ext uri="{BB962C8B-B14F-4D97-AF65-F5344CB8AC3E}">
        <p14:creationId xmlns:p14="http://schemas.microsoft.com/office/powerpoint/2010/main" val="3787869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1D0B19-C157-49AD-898A-41758C7A4E46}" type="slidenum">
              <a:t>‹N›</a:t>
            </a:fld>
            <a:endParaRPr lang="it-IT"/>
          </a:p>
        </p:txBody>
      </p:sp>
    </p:spTree>
    <p:extLst>
      <p:ext uri="{BB962C8B-B14F-4D97-AF65-F5344CB8AC3E}">
        <p14:creationId xmlns:p14="http://schemas.microsoft.com/office/powerpoint/2010/main" val="4293328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F143C2-9FD5-4839-BDBA-FE5ED66B2ECE}" type="slidenum">
              <a:t>‹N›</a:t>
            </a:fld>
            <a:endParaRPr lang="it-IT"/>
          </a:p>
        </p:txBody>
      </p:sp>
    </p:spTree>
    <p:extLst>
      <p:ext uri="{BB962C8B-B14F-4D97-AF65-F5344CB8AC3E}">
        <p14:creationId xmlns:p14="http://schemas.microsoft.com/office/powerpoint/2010/main" val="32316214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597977-B82E-4680-B6B5-47F069D4A9C0}" type="slidenum">
              <a:t>‹N›</a:t>
            </a:fld>
            <a:endParaRPr lang="it-IT"/>
          </a:p>
        </p:txBody>
      </p:sp>
    </p:spTree>
    <p:extLst>
      <p:ext uri="{BB962C8B-B14F-4D97-AF65-F5344CB8AC3E}">
        <p14:creationId xmlns:p14="http://schemas.microsoft.com/office/powerpoint/2010/main" val="1604118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E88A6F6-DC66-47DC-A029-62C4A96345A7}" type="slidenum">
              <a:t>‹N›</a:t>
            </a:fld>
            <a:endParaRPr lang="it-IT"/>
          </a:p>
        </p:txBody>
      </p:sp>
    </p:spTree>
    <p:extLst>
      <p:ext uri="{BB962C8B-B14F-4D97-AF65-F5344CB8AC3E}">
        <p14:creationId xmlns:p14="http://schemas.microsoft.com/office/powerpoint/2010/main" val="32397700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6F3C288-0D29-469D-811D-03C8D853F496}" type="slidenum">
              <a:t>‹N›</a:t>
            </a:fld>
            <a:endParaRPr lang="it-IT"/>
          </a:p>
        </p:txBody>
      </p:sp>
    </p:spTree>
    <p:extLst>
      <p:ext uri="{BB962C8B-B14F-4D97-AF65-F5344CB8AC3E}">
        <p14:creationId xmlns:p14="http://schemas.microsoft.com/office/powerpoint/2010/main" val="1906355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F72CFB5-88B3-4D23-B529-78967A7F742C}" type="slidenum">
              <a:t>‹N›</a:t>
            </a:fld>
            <a:endParaRPr lang="it-IT"/>
          </a:p>
        </p:txBody>
      </p:sp>
    </p:spTree>
    <p:extLst>
      <p:ext uri="{BB962C8B-B14F-4D97-AF65-F5344CB8AC3E}">
        <p14:creationId xmlns:p14="http://schemas.microsoft.com/office/powerpoint/2010/main" val="41655943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5A86EA3-7599-4952-A08A-8F098396EB98}" type="slidenum">
              <a:t>‹N›</a:t>
            </a:fld>
            <a:endParaRPr lang="it-IT"/>
          </a:p>
        </p:txBody>
      </p:sp>
    </p:spTree>
    <p:extLst>
      <p:ext uri="{BB962C8B-B14F-4D97-AF65-F5344CB8AC3E}">
        <p14:creationId xmlns:p14="http://schemas.microsoft.com/office/powerpoint/2010/main" val="4084244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3E738AA-FA38-42C1-BCCA-AB03624E701B}" type="slidenum">
              <a:t>‹N›</a:t>
            </a:fld>
            <a:endParaRPr lang="it-IT"/>
          </a:p>
        </p:txBody>
      </p:sp>
    </p:spTree>
    <p:extLst>
      <p:ext uri="{BB962C8B-B14F-4D97-AF65-F5344CB8AC3E}">
        <p14:creationId xmlns:p14="http://schemas.microsoft.com/office/powerpoint/2010/main" val="13810700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73FDC54-2B9F-4754-9B8E-A4297B989A5C}" type="slidenum">
              <a:t>‹N›</a:t>
            </a:fld>
            <a:endParaRPr lang="it-IT"/>
          </a:p>
        </p:txBody>
      </p:sp>
    </p:spTree>
    <p:extLst>
      <p:ext uri="{BB962C8B-B14F-4D97-AF65-F5344CB8AC3E}">
        <p14:creationId xmlns:p14="http://schemas.microsoft.com/office/powerpoint/2010/main" val="3592581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946E01-5C8D-4CE9-9097-AC0B85058BBC}" type="slidenum">
              <a:t>‹N›</a:t>
            </a:fld>
            <a:endParaRPr lang="it-IT"/>
          </a:p>
        </p:txBody>
      </p:sp>
    </p:spTree>
    <p:extLst>
      <p:ext uri="{BB962C8B-B14F-4D97-AF65-F5344CB8AC3E}">
        <p14:creationId xmlns:p14="http://schemas.microsoft.com/office/powerpoint/2010/main" val="33627744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2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EF00CE1-78E0-485A-8907-A7B50F8984FE}" type="slidenum">
              <a:t>‹N›</a:t>
            </a:fld>
            <a:endParaRPr lang="it-IT"/>
          </a:p>
        </p:txBody>
      </p:sp>
    </p:spTree>
    <p:extLst>
      <p:ext uri="{BB962C8B-B14F-4D97-AF65-F5344CB8AC3E}">
        <p14:creationId xmlns:p14="http://schemas.microsoft.com/office/powerpoint/2010/main" val="3088727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F3D34C-A98D-4230-AEDF-4C2ED5078D21}" type="slidenum">
              <a:t>‹N›</a:t>
            </a:fld>
            <a:endParaRPr lang="it-IT"/>
          </a:p>
        </p:txBody>
      </p:sp>
    </p:spTree>
    <p:extLst>
      <p:ext uri="{BB962C8B-B14F-4D97-AF65-F5344CB8AC3E}">
        <p14:creationId xmlns:p14="http://schemas.microsoft.com/office/powerpoint/2010/main" val="4202909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EA6A14-ED61-458D-A00A-4706037D017F}" type="slidenum">
              <a:t>‹N›</a:t>
            </a:fld>
            <a:endParaRPr lang="it-IT"/>
          </a:p>
        </p:txBody>
      </p:sp>
    </p:spTree>
    <p:extLst>
      <p:ext uri="{BB962C8B-B14F-4D97-AF65-F5344CB8AC3E}">
        <p14:creationId xmlns:p14="http://schemas.microsoft.com/office/powerpoint/2010/main" val="966178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9C1571E-712E-455D-9D5D-3A31E4497011}" type="slidenum">
              <a:t>‹N›</a:t>
            </a:fld>
            <a:endParaRPr lang="it-IT"/>
          </a:p>
        </p:txBody>
      </p:sp>
    </p:spTree>
    <p:extLst>
      <p:ext uri="{BB962C8B-B14F-4D97-AF65-F5344CB8AC3E}">
        <p14:creationId xmlns:p14="http://schemas.microsoft.com/office/powerpoint/2010/main" val="1741149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DC76CE-A752-4417-A0AA-FB4672096F6D}" type="slidenum">
              <a:t>‹N›</a:t>
            </a:fld>
            <a:endParaRPr lang="it-IT"/>
          </a:p>
        </p:txBody>
      </p:sp>
    </p:spTree>
    <p:extLst>
      <p:ext uri="{BB962C8B-B14F-4D97-AF65-F5344CB8AC3E}">
        <p14:creationId xmlns:p14="http://schemas.microsoft.com/office/powerpoint/2010/main" val="32347140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60FDA7-26BB-4666-86EE-9D34F7A75D43}" type="slidenum">
              <a:t>‹N›</a:t>
            </a:fld>
            <a:endParaRPr lang="it-IT"/>
          </a:p>
        </p:txBody>
      </p:sp>
    </p:spTree>
    <p:extLst>
      <p:ext uri="{BB962C8B-B14F-4D97-AF65-F5344CB8AC3E}">
        <p14:creationId xmlns:p14="http://schemas.microsoft.com/office/powerpoint/2010/main" val="2207710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6E1AF0B-F09D-43CD-BC4A-D2D13E0A0D15}" type="slidenum">
              <a:t>‹N›</a:t>
            </a:fld>
            <a:endParaRPr lang="it-IT"/>
          </a:p>
        </p:txBody>
      </p:sp>
    </p:spTree>
    <p:extLst>
      <p:ext uri="{BB962C8B-B14F-4D97-AF65-F5344CB8AC3E}">
        <p14:creationId xmlns:p14="http://schemas.microsoft.com/office/powerpoint/2010/main" val="1388687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7A00151-CB72-4833-8474-2078B35A3E9D}" type="slidenum">
              <a:t>‹N›</a:t>
            </a:fld>
            <a:endParaRPr lang="it-IT"/>
          </a:p>
        </p:txBody>
      </p:sp>
    </p:spTree>
    <p:extLst>
      <p:ext uri="{BB962C8B-B14F-4D97-AF65-F5344CB8AC3E}">
        <p14:creationId xmlns:p14="http://schemas.microsoft.com/office/powerpoint/2010/main" val="429651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D247FE1-75E0-47BB-B687-4ED01E3459C5}" type="slidenum">
              <a:t>‹N›</a:t>
            </a:fld>
            <a:endParaRPr lang="it-IT"/>
          </a:p>
        </p:txBody>
      </p:sp>
    </p:spTree>
    <p:extLst>
      <p:ext uri="{BB962C8B-B14F-4D97-AF65-F5344CB8AC3E}">
        <p14:creationId xmlns:p14="http://schemas.microsoft.com/office/powerpoint/2010/main" val="3495150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3F0242E-A28C-4B12-B827-80D8896D155E}" type="slidenum">
              <a:t>‹N›</a:t>
            </a:fld>
            <a:endParaRPr lang="it-IT"/>
          </a:p>
        </p:txBody>
      </p:sp>
    </p:spTree>
    <p:extLst>
      <p:ext uri="{BB962C8B-B14F-4D97-AF65-F5344CB8AC3E}">
        <p14:creationId xmlns:p14="http://schemas.microsoft.com/office/powerpoint/2010/main" val="811557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3DD0848-B4ED-4A30-8E11-6882120C15DC}" type="slidenum">
              <a:t>‹N›</a:t>
            </a:fld>
            <a:endParaRPr lang="it-IT"/>
          </a:p>
        </p:txBody>
      </p:sp>
    </p:spTree>
    <p:extLst>
      <p:ext uri="{BB962C8B-B14F-4D97-AF65-F5344CB8AC3E}">
        <p14:creationId xmlns:p14="http://schemas.microsoft.com/office/powerpoint/2010/main" val="1116339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3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7B0C3B6-ED1B-4D48-BD96-901351140730}" type="slidenum">
              <a:t>‹N›</a:t>
            </a:fld>
            <a:endParaRPr lang="it-IT"/>
          </a:p>
        </p:txBody>
      </p:sp>
    </p:spTree>
    <p:extLst>
      <p:ext uri="{BB962C8B-B14F-4D97-AF65-F5344CB8AC3E}">
        <p14:creationId xmlns:p14="http://schemas.microsoft.com/office/powerpoint/2010/main" val="42482170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7BC837-0E6F-442C-91A3-2066FFF64E34}" type="slidenum">
              <a:t>‹N›</a:t>
            </a:fld>
            <a:endParaRPr lang="it-IT"/>
          </a:p>
        </p:txBody>
      </p:sp>
    </p:spTree>
    <p:extLst>
      <p:ext uri="{BB962C8B-B14F-4D97-AF65-F5344CB8AC3E}">
        <p14:creationId xmlns:p14="http://schemas.microsoft.com/office/powerpoint/2010/main" val="35236702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27E18A-91BA-4DD8-9CB1-C29D7023D60A}" type="slidenum">
              <a:t>‹N›</a:t>
            </a:fld>
            <a:endParaRPr lang="it-IT"/>
          </a:p>
        </p:txBody>
      </p:sp>
    </p:spTree>
    <p:extLst>
      <p:ext uri="{BB962C8B-B14F-4D97-AF65-F5344CB8AC3E}">
        <p14:creationId xmlns:p14="http://schemas.microsoft.com/office/powerpoint/2010/main" val="12306913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F2E224F-FBE1-489B-A08C-EC9B51C16F70}" type="slidenum">
              <a:t>‹N›</a:t>
            </a:fld>
            <a:endParaRPr lang="it-IT"/>
          </a:p>
        </p:txBody>
      </p:sp>
    </p:spTree>
    <p:extLst>
      <p:ext uri="{BB962C8B-B14F-4D97-AF65-F5344CB8AC3E}">
        <p14:creationId xmlns:p14="http://schemas.microsoft.com/office/powerpoint/2010/main" val="1630249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B31D674-70F4-4E3F-8E0D-54DC395827B2}" type="slidenum">
              <a:t>‹N›</a:t>
            </a:fld>
            <a:endParaRPr lang="it-IT"/>
          </a:p>
        </p:txBody>
      </p:sp>
    </p:spTree>
    <p:extLst>
      <p:ext uri="{BB962C8B-B14F-4D97-AF65-F5344CB8AC3E}">
        <p14:creationId xmlns:p14="http://schemas.microsoft.com/office/powerpoint/2010/main" val="4080076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F318334-BF1E-46E0-9F65-380F862C513D}" type="slidenum">
              <a:t>‹N›</a:t>
            </a:fld>
            <a:endParaRPr lang="it-IT"/>
          </a:p>
        </p:txBody>
      </p:sp>
    </p:spTree>
    <p:extLst>
      <p:ext uri="{BB962C8B-B14F-4D97-AF65-F5344CB8AC3E}">
        <p14:creationId xmlns:p14="http://schemas.microsoft.com/office/powerpoint/2010/main" val="3726637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558C6C2-BD09-4572-B5F0-4F886BC11D4B}" type="slidenum">
              <a:t>‹N›</a:t>
            </a:fld>
            <a:endParaRPr lang="it-IT"/>
          </a:p>
        </p:txBody>
      </p:sp>
    </p:spTree>
    <p:extLst>
      <p:ext uri="{BB962C8B-B14F-4D97-AF65-F5344CB8AC3E}">
        <p14:creationId xmlns:p14="http://schemas.microsoft.com/office/powerpoint/2010/main" val="5222230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E31A692-9B7F-468F-9BB8-76E5D09510C5}" type="slidenum">
              <a:t>‹N›</a:t>
            </a:fld>
            <a:endParaRPr lang="it-IT"/>
          </a:p>
        </p:txBody>
      </p:sp>
    </p:spTree>
    <p:extLst>
      <p:ext uri="{BB962C8B-B14F-4D97-AF65-F5344CB8AC3E}">
        <p14:creationId xmlns:p14="http://schemas.microsoft.com/office/powerpoint/2010/main" val="42648612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2C3C7B2-CA33-48CF-A498-B5C92F1FDB3C}" type="slidenum">
              <a:t>‹N›</a:t>
            </a:fld>
            <a:endParaRPr lang="it-IT"/>
          </a:p>
        </p:txBody>
      </p:sp>
    </p:spTree>
    <p:extLst>
      <p:ext uri="{BB962C8B-B14F-4D97-AF65-F5344CB8AC3E}">
        <p14:creationId xmlns:p14="http://schemas.microsoft.com/office/powerpoint/2010/main" val="31764897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F4CC0D1-EA95-487E-A1F5-746B5B58DF57}" type="slidenum">
              <a:t>‹N›</a:t>
            </a:fld>
            <a:endParaRPr lang="it-IT"/>
          </a:p>
        </p:txBody>
      </p:sp>
    </p:spTree>
    <p:extLst>
      <p:ext uri="{BB962C8B-B14F-4D97-AF65-F5344CB8AC3E}">
        <p14:creationId xmlns:p14="http://schemas.microsoft.com/office/powerpoint/2010/main" val="240577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9C3265C-074A-4CAC-8B93-59B53CD0D2C1}" type="slidenum">
              <a:t>‹N›</a:t>
            </a:fld>
            <a:endParaRPr lang="it-IT"/>
          </a:p>
        </p:txBody>
      </p:sp>
    </p:spTree>
    <p:extLst>
      <p:ext uri="{BB962C8B-B14F-4D97-AF65-F5344CB8AC3E}">
        <p14:creationId xmlns:p14="http://schemas.microsoft.com/office/powerpoint/2010/main" val="5057727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4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DC01661-F79D-4430-B27D-30F7BE2D6149}" type="slidenum">
              <a:t>‹N›</a:t>
            </a:fld>
            <a:endParaRPr lang="it-IT"/>
          </a:p>
        </p:txBody>
      </p:sp>
    </p:spTree>
    <p:extLst>
      <p:ext uri="{BB962C8B-B14F-4D97-AF65-F5344CB8AC3E}">
        <p14:creationId xmlns:p14="http://schemas.microsoft.com/office/powerpoint/2010/main" val="1617531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6F2B2AF-C3F8-4249-BC23-CC46AFACB69F}" type="slidenum">
              <a:t>‹N›</a:t>
            </a:fld>
            <a:endParaRPr lang="it-IT"/>
          </a:p>
        </p:txBody>
      </p:sp>
    </p:spTree>
    <p:extLst>
      <p:ext uri="{BB962C8B-B14F-4D97-AF65-F5344CB8AC3E}">
        <p14:creationId xmlns:p14="http://schemas.microsoft.com/office/powerpoint/2010/main" val="2411469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8739547-4FDB-40C9-AC4C-9A2A76E2DC10}" type="slidenum">
              <a:t>‹N›</a:t>
            </a:fld>
            <a:endParaRPr lang="it-IT"/>
          </a:p>
        </p:txBody>
      </p:sp>
    </p:spTree>
    <p:extLst>
      <p:ext uri="{BB962C8B-B14F-4D97-AF65-F5344CB8AC3E}">
        <p14:creationId xmlns:p14="http://schemas.microsoft.com/office/powerpoint/2010/main" val="14735370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DFD5AF2-B6E0-4C4F-9A9D-933E0E1F28B3}" type="slidenum">
              <a:t>‹N›</a:t>
            </a:fld>
            <a:endParaRPr lang="it-IT"/>
          </a:p>
        </p:txBody>
      </p:sp>
    </p:spTree>
    <p:extLst>
      <p:ext uri="{BB962C8B-B14F-4D97-AF65-F5344CB8AC3E}">
        <p14:creationId xmlns:p14="http://schemas.microsoft.com/office/powerpoint/2010/main" val="1866499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D39A222-AC4C-43BB-B722-70E614DBD622}" type="slidenum">
              <a:t>‹N›</a:t>
            </a:fld>
            <a:endParaRPr lang="it-IT"/>
          </a:p>
        </p:txBody>
      </p:sp>
    </p:spTree>
    <p:extLst>
      <p:ext uri="{BB962C8B-B14F-4D97-AF65-F5344CB8AC3E}">
        <p14:creationId xmlns:p14="http://schemas.microsoft.com/office/powerpoint/2010/main" val="2748680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F412928-1543-486F-9A24-EFC9FEEC6F71}" type="slidenum">
              <a:t>‹N›</a:t>
            </a:fld>
            <a:endParaRPr lang="it-IT"/>
          </a:p>
        </p:txBody>
      </p:sp>
    </p:spTree>
    <p:extLst>
      <p:ext uri="{BB962C8B-B14F-4D97-AF65-F5344CB8AC3E}">
        <p14:creationId xmlns:p14="http://schemas.microsoft.com/office/powerpoint/2010/main" val="1866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2EA6BF1-12BE-42C2-833C-9B11D40B4778}" type="slidenum">
              <a:t>‹N›</a:t>
            </a:fld>
            <a:endParaRPr lang="it-IT"/>
          </a:p>
        </p:txBody>
      </p:sp>
    </p:spTree>
    <p:extLst>
      <p:ext uri="{BB962C8B-B14F-4D97-AF65-F5344CB8AC3E}">
        <p14:creationId xmlns:p14="http://schemas.microsoft.com/office/powerpoint/2010/main" val="8216897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52E2BFC-3343-45D5-84DD-8EE9193AF8DE}" type="slidenum">
              <a:t>‹N›</a:t>
            </a:fld>
            <a:endParaRPr lang="it-IT"/>
          </a:p>
        </p:txBody>
      </p:sp>
    </p:spTree>
    <p:extLst>
      <p:ext uri="{BB962C8B-B14F-4D97-AF65-F5344CB8AC3E}">
        <p14:creationId xmlns:p14="http://schemas.microsoft.com/office/powerpoint/2010/main" val="14889483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9EF58AB-E2DE-43DA-9B88-538CE0FC030B}" type="slidenum">
              <a:t>‹N›</a:t>
            </a:fld>
            <a:endParaRPr lang="it-IT"/>
          </a:p>
        </p:txBody>
      </p:sp>
    </p:spTree>
    <p:extLst>
      <p:ext uri="{BB962C8B-B14F-4D97-AF65-F5344CB8AC3E}">
        <p14:creationId xmlns:p14="http://schemas.microsoft.com/office/powerpoint/2010/main" val="2109192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105F09D-933D-4035-89C3-CD114538B0C7}" type="slidenum">
              <a:t>‹N›</a:t>
            </a:fld>
            <a:endParaRPr lang="it-IT"/>
          </a:p>
        </p:txBody>
      </p:sp>
    </p:spTree>
    <p:extLst>
      <p:ext uri="{BB962C8B-B14F-4D97-AF65-F5344CB8AC3E}">
        <p14:creationId xmlns:p14="http://schemas.microsoft.com/office/powerpoint/2010/main" val="4060502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85846B-A084-4722-BD46-977C90D5E98F}" type="slidenum">
              <a:t>‹N›</a:t>
            </a:fld>
            <a:endParaRPr lang="it-IT"/>
          </a:p>
        </p:txBody>
      </p:sp>
    </p:spTree>
    <p:extLst>
      <p:ext uri="{BB962C8B-B14F-4D97-AF65-F5344CB8AC3E}">
        <p14:creationId xmlns:p14="http://schemas.microsoft.com/office/powerpoint/2010/main" val="1945082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5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7A6BFD1-9EA7-4AFB-87FA-2606C58F46B1}" type="slidenum">
              <a:t>‹N›</a:t>
            </a:fld>
            <a:endParaRPr lang="it-IT"/>
          </a:p>
        </p:txBody>
      </p:sp>
    </p:spTree>
    <p:extLst>
      <p:ext uri="{BB962C8B-B14F-4D97-AF65-F5344CB8AC3E}">
        <p14:creationId xmlns:p14="http://schemas.microsoft.com/office/powerpoint/2010/main" val="24520062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30EA326-61A5-4B01-8786-4D2B9C900DF4}" type="slidenum">
              <a:t>‹N›</a:t>
            </a:fld>
            <a:endParaRPr lang="it-IT"/>
          </a:p>
        </p:txBody>
      </p:sp>
    </p:spTree>
    <p:extLst>
      <p:ext uri="{BB962C8B-B14F-4D97-AF65-F5344CB8AC3E}">
        <p14:creationId xmlns:p14="http://schemas.microsoft.com/office/powerpoint/2010/main" val="3649465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14E1632-CBC1-4030-A054-A6B34A174CE6}" type="slidenum">
              <a:t>‹N›</a:t>
            </a:fld>
            <a:endParaRPr lang="it-IT"/>
          </a:p>
        </p:txBody>
      </p:sp>
    </p:spTree>
    <p:extLst>
      <p:ext uri="{BB962C8B-B14F-4D97-AF65-F5344CB8AC3E}">
        <p14:creationId xmlns:p14="http://schemas.microsoft.com/office/powerpoint/2010/main" val="37841175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D6EBA59-6B5E-4454-9CE1-39CCD4B241A3}" type="slidenum">
              <a:t>‹N›</a:t>
            </a:fld>
            <a:endParaRPr lang="it-IT"/>
          </a:p>
        </p:txBody>
      </p:sp>
    </p:spTree>
    <p:extLst>
      <p:ext uri="{BB962C8B-B14F-4D97-AF65-F5344CB8AC3E}">
        <p14:creationId xmlns:p14="http://schemas.microsoft.com/office/powerpoint/2010/main" val="42518707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8AB5C10-9287-4BB8-8653-7E57639B30AB}" type="slidenum">
              <a:t>‹N›</a:t>
            </a:fld>
            <a:endParaRPr lang="it-IT"/>
          </a:p>
        </p:txBody>
      </p:sp>
    </p:spTree>
    <p:extLst>
      <p:ext uri="{BB962C8B-B14F-4D97-AF65-F5344CB8AC3E}">
        <p14:creationId xmlns:p14="http://schemas.microsoft.com/office/powerpoint/2010/main" val="3174763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43FD45-6292-4C76-8141-888B65107B31}" type="slidenum">
              <a:t>‹N›</a:t>
            </a:fld>
            <a:endParaRPr lang="it-IT"/>
          </a:p>
        </p:txBody>
      </p:sp>
    </p:spTree>
    <p:extLst>
      <p:ext uri="{BB962C8B-B14F-4D97-AF65-F5344CB8AC3E}">
        <p14:creationId xmlns:p14="http://schemas.microsoft.com/office/powerpoint/2010/main" val="4208250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FE7BFC-7D3C-4C87-9BD5-A64D26C61BCC}" type="slidenum">
              <a:t>‹N›</a:t>
            </a:fld>
            <a:endParaRPr lang="it-IT"/>
          </a:p>
        </p:txBody>
      </p:sp>
    </p:spTree>
    <p:extLst>
      <p:ext uri="{BB962C8B-B14F-4D97-AF65-F5344CB8AC3E}">
        <p14:creationId xmlns:p14="http://schemas.microsoft.com/office/powerpoint/2010/main" val="3097672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19F14E-2AA6-4BE6-91C4-16E13A272A19}" type="slidenum">
              <a:t>‹N›</a:t>
            </a:fld>
            <a:endParaRPr lang="it-IT"/>
          </a:p>
        </p:txBody>
      </p:sp>
    </p:spTree>
    <p:extLst>
      <p:ext uri="{BB962C8B-B14F-4D97-AF65-F5344CB8AC3E}">
        <p14:creationId xmlns:p14="http://schemas.microsoft.com/office/powerpoint/2010/main" val="2333833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82CC752-947A-445B-AC53-A10BD3E23931}" type="slidenum">
              <a:t>‹N›</a:t>
            </a:fld>
            <a:endParaRPr lang="it-IT"/>
          </a:p>
        </p:txBody>
      </p:sp>
    </p:spTree>
    <p:extLst>
      <p:ext uri="{BB962C8B-B14F-4D97-AF65-F5344CB8AC3E}">
        <p14:creationId xmlns:p14="http://schemas.microsoft.com/office/powerpoint/2010/main" val="3429230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B739326-5154-4C37-B50E-659F3D30E1E7}" type="slidenum">
              <a:t>‹N›</a:t>
            </a:fld>
            <a:endParaRPr lang="it-IT"/>
          </a:p>
        </p:txBody>
      </p:sp>
    </p:spTree>
    <p:extLst>
      <p:ext uri="{BB962C8B-B14F-4D97-AF65-F5344CB8AC3E}">
        <p14:creationId xmlns:p14="http://schemas.microsoft.com/office/powerpoint/2010/main" val="1570109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E76C97D-3EF4-4C56-83EE-5F9CD96E6F1D}" type="slidenum">
              <a:t>‹N›</a:t>
            </a:fld>
            <a:endParaRPr lang="it-IT"/>
          </a:p>
        </p:txBody>
      </p:sp>
    </p:spTree>
    <p:extLst>
      <p:ext uri="{BB962C8B-B14F-4D97-AF65-F5344CB8AC3E}">
        <p14:creationId xmlns:p14="http://schemas.microsoft.com/office/powerpoint/2010/main" val="17082101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6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0018304-6554-4823-AC5C-CF6E61CF1700}" type="slidenum">
              <a:t>‹N›</a:t>
            </a:fld>
            <a:endParaRPr lang="it-IT"/>
          </a:p>
        </p:txBody>
      </p:sp>
    </p:spTree>
    <p:extLst>
      <p:ext uri="{BB962C8B-B14F-4D97-AF65-F5344CB8AC3E}">
        <p14:creationId xmlns:p14="http://schemas.microsoft.com/office/powerpoint/2010/main" val="4234920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A9E94CA-BD9B-425C-81E8-66D1F5D56E62}" type="slidenum">
              <a:t>‹N›</a:t>
            </a:fld>
            <a:endParaRPr lang="it-IT"/>
          </a:p>
        </p:txBody>
      </p:sp>
    </p:spTree>
    <p:extLst>
      <p:ext uri="{BB962C8B-B14F-4D97-AF65-F5344CB8AC3E}">
        <p14:creationId xmlns:p14="http://schemas.microsoft.com/office/powerpoint/2010/main" val="919485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A38A5A0-3524-4EA8-B94A-858EA84A6111}" type="slidenum">
              <a:t>‹N›</a:t>
            </a:fld>
            <a:endParaRPr lang="it-IT"/>
          </a:p>
        </p:txBody>
      </p:sp>
    </p:spTree>
    <p:extLst>
      <p:ext uri="{BB962C8B-B14F-4D97-AF65-F5344CB8AC3E}">
        <p14:creationId xmlns:p14="http://schemas.microsoft.com/office/powerpoint/2010/main" val="29931377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883761C-F517-4DAA-96FF-7152AED3367B}" type="slidenum">
              <a:t>‹N›</a:t>
            </a:fld>
            <a:endParaRPr lang="it-IT"/>
          </a:p>
        </p:txBody>
      </p:sp>
    </p:spTree>
    <p:extLst>
      <p:ext uri="{BB962C8B-B14F-4D97-AF65-F5344CB8AC3E}">
        <p14:creationId xmlns:p14="http://schemas.microsoft.com/office/powerpoint/2010/main" val="12424960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6027AFE-D3CB-420D-80E9-FD10D967124F}" type="slidenum">
              <a:t>‹N›</a:t>
            </a:fld>
            <a:endParaRPr lang="it-IT"/>
          </a:p>
        </p:txBody>
      </p:sp>
    </p:spTree>
    <p:extLst>
      <p:ext uri="{BB962C8B-B14F-4D97-AF65-F5344CB8AC3E}">
        <p14:creationId xmlns:p14="http://schemas.microsoft.com/office/powerpoint/2010/main" val="659950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A084EB-28E8-454C-81BE-80494CA5A389}" type="slidenum">
              <a:t>‹N›</a:t>
            </a:fld>
            <a:endParaRPr lang="it-IT"/>
          </a:p>
        </p:txBody>
      </p:sp>
    </p:spTree>
    <p:extLst>
      <p:ext uri="{BB962C8B-B14F-4D97-AF65-F5344CB8AC3E}">
        <p14:creationId xmlns:p14="http://schemas.microsoft.com/office/powerpoint/2010/main" val="28715444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F5D974-032B-45B2-BA19-C9AA199C8087}" type="slidenum">
              <a:t>‹N›</a:t>
            </a:fld>
            <a:endParaRPr lang="it-IT"/>
          </a:p>
        </p:txBody>
      </p:sp>
    </p:spTree>
    <p:extLst>
      <p:ext uri="{BB962C8B-B14F-4D97-AF65-F5344CB8AC3E}">
        <p14:creationId xmlns:p14="http://schemas.microsoft.com/office/powerpoint/2010/main" val="3046458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54A0ED6-9BF6-4565-9587-1B2FD232DEBC}" type="slidenum">
              <a:t>‹N›</a:t>
            </a:fld>
            <a:endParaRPr lang="it-IT"/>
          </a:p>
        </p:txBody>
      </p:sp>
    </p:spTree>
    <p:extLst>
      <p:ext uri="{BB962C8B-B14F-4D97-AF65-F5344CB8AC3E}">
        <p14:creationId xmlns:p14="http://schemas.microsoft.com/office/powerpoint/2010/main" val="3932865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23D537-63C1-4FEF-AF42-6324030FD1B5}" type="slidenum">
              <a:t>‹N›</a:t>
            </a:fld>
            <a:endParaRPr lang="it-IT"/>
          </a:p>
        </p:txBody>
      </p:sp>
    </p:spTree>
    <p:extLst>
      <p:ext uri="{BB962C8B-B14F-4D97-AF65-F5344CB8AC3E}">
        <p14:creationId xmlns:p14="http://schemas.microsoft.com/office/powerpoint/2010/main" val="29568951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9DC941-B3DC-41EF-A46A-ACC7B1091298}" type="slidenum">
              <a:t>‹N›</a:t>
            </a:fld>
            <a:endParaRPr lang="it-IT"/>
          </a:p>
        </p:txBody>
      </p:sp>
    </p:spTree>
    <p:extLst>
      <p:ext uri="{BB962C8B-B14F-4D97-AF65-F5344CB8AC3E}">
        <p14:creationId xmlns:p14="http://schemas.microsoft.com/office/powerpoint/2010/main" val="1367208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608424-5B52-4B56-8937-33F5D23FBBBD}" type="slidenum">
              <a:t>‹N›</a:t>
            </a:fld>
            <a:endParaRPr lang="it-IT"/>
          </a:p>
        </p:txBody>
      </p:sp>
    </p:spTree>
    <p:extLst>
      <p:ext uri="{BB962C8B-B14F-4D97-AF65-F5344CB8AC3E}">
        <p14:creationId xmlns:p14="http://schemas.microsoft.com/office/powerpoint/2010/main" val="2869713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7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3C17C5B-D04E-4460-BB7E-672A022887AE}" type="slidenum">
              <a:t>‹N›</a:t>
            </a:fld>
            <a:endParaRPr lang="it-IT"/>
          </a:p>
        </p:txBody>
      </p:sp>
    </p:spTree>
    <p:extLst>
      <p:ext uri="{BB962C8B-B14F-4D97-AF65-F5344CB8AC3E}">
        <p14:creationId xmlns:p14="http://schemas.microsoft.com/office/powerpoint/2010/main" val="2706856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E51B64E-601A-4900-86D6-4B316C4162AA}" type="slidenum">
              <a:t>‹N›</a:t>
            </a:fld>
            <a:endParaRPr lang="it-IT"/>
          </a:p>
        </p:txBody>
      </p:sp>
    </p:spTree>
    <p:extLst>
      <p:ext uri="{BB962C8B-B14F-4D97-AF65-F5344CB8AC3E}">
        <p14:creationId xmlns:p14="http://schemas.microsoft.com/office/powerpoint/2010/main" val="3112860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BFE631A-A7EF-4403-BC92-4A7FC90FC456}" type="slidenum">
              <a:t>‹N›</a:t>
            </a:fld>
            <a:endParaRPr lang="it-IT"/>
          </a:p>
        </p:txBody>
      </p:sp>
    </p:spTree>
    <p:extLst>
      <p:ext uri="{BB962C8B-B14F-4D97-AF65-F5344CB8AC3E}">
        <p14:creationId xmlns:p14="http://schemas.microsoft.com/office/powerpoint/2010/main" val="3805595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BC27F27-D2E6-46B4-9606-D149BCE24896}" type="slidenum">
              <a:t>‹N›</a:t>
            </a:fld>
            <a:endParaRPr lang="it-IT"/>
          </a:p>
        </p:txBody>
      </p:sp>
    </p:spTree>
    <p:extLst>
      <p:ext uri="{BB962C8B-B14F-4D97-AF65-F5344CB8AC3E}">
        <p14:creationId xmlns:p14="http://schemas.microsoft.com/office/powerpoint/2010/main" val="4087741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9FCB730-3448-4FBE-9005-4A1349E0F741}" type="slidenum">
              <a:t>‹N›</a:t>
            </a:fld>
            <a:endParaRPr lang="it-IT"/>
          </a:p>
        </p:txBody>
      </p:sp>
    </p:spTree>
    <p:extLst>
      <p:ext uri="{BB962C8B-B14F-4D97-AF65-F5344CB8AC3E}">
        <p14:creationId xmlns:p14="http://schemas.microsoft.com/office/powerpoint/2010/main" val="41901367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B39ECDC-0287-4BFA-BA34-82F54EB01B3D}" type="slidenum">
              <a:t>‹N›</a:t>
            </a:fld>
            <a:endParaRPr lang="it-IT"/>
          </a:p>
        </p:txBody>
      </p:sp>
    </p:spTree>
    <p:extLst>
      <p:ext uri="{BB962C8B-B14F-4D97-AF65-F5344CB8AC3E}">
        <p14:creationId xmlns:p14="http://schemas.microsoft.com/office/powerpoint/2010/main" val="18172956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76A688-25B6-4102-A0CE-A0B46EE6F3C6}" type="slidenum">
              <a:t>‹N›</a:t>
            </a:fld>
            <a:endParaRPr lang="it-IT"/>
          </a:p>
        </p:txBody>
      </p:sp>
    </p:spTree>
    <p:extLst>
      <p:ext uri="{BB962C8B-B14F-4D97-AF65-F5344CB8AC3E}">
        <p14:creationId xmlns:p14="http://schemas.microsoft.com/office/powerpoint/2010/main" val="2243213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6315F0-5339-476F-BB5A-B2FA5A674932}" type="slidenum">
              <a:t>‹N›</a:t>
            </a:fld>
            <a:endParaRPr lang="it-IT"/>
          </a:p>
        </p:txBody>
      </p:sp>
    </p:spTree>
    <p:extLst>
      <p:ext uri="{BB962C8B-B14F-4D97-AF65-F5344CB8AC3E}">
        <p14:creationId xmlns:p14="http://schemas.microsoft.com/office/powerpoint/2010/main" val="32576072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CDB95EC-6F9A-46D7-898B-E46791EAAC6D}" type="slidenum">
              <a:t>‹N›</a:t>
            </a:fld>
            <a:endParaRPr lang="it-IT"/>
          </a:p>
        </p:txBody>
      </p:sp>
    </p:spTree>
    <p:extLst>
      <p:ext uri="{BB962C8B-B14F-4D97-AF65-F5344CB8AC3E}">
        <p14:creationId xmlns:p14="http://schemas.microsoft.com/office/powerpoint/2010/main" val="28673970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6F20AF9-18BB-425C-B81C-75BB97E30815}" type="slidenum">
              <a:t>‹N›</a:t>
            </a:fld>
            <a:endParaRPr lang="it-IT"/>
          </a:p>
        </p:txBody>
      </p:sp>
    </p:spTree>
    <p:extLst>
      <p:ext uri="{BB962C8B-B14F-4D97-AF65-F5344CB8AC3E}">
        <p14:creationId xmlns:p14="http://schemas.microsoft.com/office/powerpoint/2010/main" val="50936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42588E3-A759-4C4E-BCDC-E5B98165F5E4}" type="slidenum">
              <a:t>‹N›</a:t>
            </a:fld>
            <a:endParaRPr lang="it-IT"/>
          </a:p>
        </p:txBody>
      </p:sp>
    </p:spTree>
    <p:extLst>
      <p:ext uri="{BB962C8B-B14F-4D97-AF65-F5344CB8AC3E}">
        <p14:creationId xmlns:p14="http://schemas.microsoft.com/office/powerpoint/2010/main" val="1611089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8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55E015-AB65-403C-AF59-738F4FF3D27A}" type="slidenum">
              <a:t>‹N›</a:t>
            </a:fld>
            <a:endParaRPr lang="it-IT"/>
          </a:p>
        </p:txBody>
      </p:sp>
    </p:spTree>
    <p:extLst>
      <p:ext uri="{BB962C8B-B14F-4D97-AF65-F5344CB8AC3E}">
        <p14:creationId xmlns:p14="http://schemas.microsoft.com/office/powerpoint/2010/main" val="3290503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BB7BDEB-40E5-43FA-BB4F-B219B584FA87}" type="slidenum">
              <a:t>‹N›</a:t>
            </a:fld>
            <a:endParaRPr lang="it-IT"/>
          </a:p>
        </p:txBody>
      </p:sp>
    </p:spTree>
    <p:extLst>
      <p:ext uri="{BB962C8B-B14F-4D97-AF65-F5344CB8AC3E}">
        <p14:creationId xmlns:p14="http://schemas.microsoft.com/office/powerpoint/2010/main" val="240143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7E569E1C-5BA5-46AC-B69F-AD70A1E76A49}" type="slidenum">
              <a:t>‹N›</a:t>
            </a:fld>
            <a:endParaRPr lang="it-IT"/>
          </a:p>
        </p:txBody>
      </p:sp>
    </p:spTree>
    <p:extLst>
      <p:ext uri="{BB962C8B-B14F-4D97-AF65-F5344CB8AC3E}">
        <p14:creationId xmlns:p14="http://schemas.microsoft.com/office/powerpoint/2010/main" val="553623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B143150-994F-4271-986A-592FA976D1F1}" type="slidenum">
              <a:t>‹N›</a:t>
            </a:fld>
            <a:endParaRPr lang="it-IT"/>
          </a:p>
        </p:txBody>
      </p:sp>
    </p:spTree>
    <p:extLst>
      <p:ext uri="{BB962C8B-B14F-4D97-AF65-F5344CB8AC3E}">
        <p14:creationId xmlns:p14="http://schemas.microsoft.com/office/powerpoint/2010/main" val="17651328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9981DBEC-2856-4AA8-94AF-03EFFED35436}" type="slidenum">
              <a:t>‹N›</a:t>
            </a:fld>
            <a:endParaRPr lang="it-IT"/>
          </a:p>
        </p:txBody>
      </p:sp>
    </p:spTree>
    <p:extLst>
      <p:ext uri="{BB962C8B-B14F-4D97-AF65-F5344CB8AC3E}">
        <p14:creationId xmlns:p14="http://schemas.microsoft.com/office/powerpoint/2010/main" val="2084333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59B6E5-80F6-4FCA-8DFF-BF1E1EB09217}" type="slidenum">
              <a:t>‹N›</a:t>
            </a:fld>
            <a:endParaRPr lang="it-IT"/>
          </a:p>
        </p:txBody>
      </p:sp>
    </p:spTree>
    <p:extLst>
      <p:ext uri="{BB962C8B-B14F-4D97-AF65-F5344CB8AC3E}">
        <p14:creationId xmlns:p14="http://schemas.microsoft.com/office/powerpoint/2010/main" val="2064256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BEBB0E2-335F-4B31-B5A0-69FE575A4067}" type="slidenum">
              <a:t>‹N›</a:t>
            </a:fld>
            <a:endParaRPr lang="it-IT"/>
          </a:p>
        </p:txBody>
      </p:sp>
    </p:spTree>
    <p:extLst>
      <p:ext uri="{BB962C8B-B14F-4D97-AF65-F5344CB8AC3E}">
        <p14:creationId xmlns:p14="http://schemas.microsoft.com/office/powerpoint/2010/main" val="5109605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A1658B6-9691-4D8F-A582-4EFC59FEDCCB}" type="slidenum">
              <a:t>‹N›</a:t>
            </a:fld>
            <a:endParaRPr lang="it-IT"/>
          </a:p>
        </p:txBody>
      </p:sp>
    </p:spTree>
    <p:extLst>
      <p:ext uri="{BB962C8B-B14F-4D97-AF65-F5344CB8AC3E}">
        <p14:creationId xmlns:p14="http://schemas.microsoft.com/office/powerpoint/2010/main" val="977173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47D9E8C-293D-4FB6-A8ED-EB54E85D3E03}" type="slidenum">
              <a:t>‹N›</a:t>
            </a:fld>
            <a:endParaRPr lang="it-IT"/>
          </a:p>
        </p:txBody>
      </p:sp>
    </p:spTree>
    <p:extLst>
      <p:ext uri="{BB962C8B-B14F-4D97-AF65-F5344CB8AC3E}">
        <p14:creationId xmlns:p14="http://schemas.microsoft.com/office/powerpoint/2010/main" val="737042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52EA78-90A4-482C-94C3-158040F4FE53}" type="slidenum">
              <a:t>‹N›</a:t>
            </a:fld>
            <a:endParaRPr lang="it-IT"/>
          </a:p>
        </p:txBody>
      </p:sp>
    </p:spTree>
    <p:extLst>
      <p:ext uri="{BB962C8B-B14F-4D97-AF65-F5344CB8AC3E}">
        <p14:creationId xmlns:p14="http://schemas.microsoft.com/office/powerpoint/2010/main" val="1495750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2A483D2-CE6C-4ADB-8C71-B9F687F9DB61}" type="slidenum">
              <a:t>‹N›</a:t>
            </a:fld>
            <a:endParaRPr lang="it-IT"/>
          </a:p>
        </p:txBody>
      </p:sp>
    </p:spTree>
    <p:extLst>
      <p:ext uri="{BB962C8B-B14F-4D97-AF65-F5344CB8AC3E}">
        <p14:creationId xmlns:p14="http://schemas.microsoft.com/office/powerpoint/2010/main" val="2314393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59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8886BB-43F9-49A2-9C0B-235E5EA2F0B1}" type="slidenum">
              <a:t>‹N›</a:t>
            </a:fld>
            <a:endParaRPr lang="it-IT"/>
          </a:p>
        </p:txBody>
      </p:sp>
    </p:spTree>
    <p:extLst>
      <p:ext uri="{BB962C8B-B14F-4D97-AF65-F5344CB8AC3E}">
        <p14:creationId xmlns:p14="http://schemas.microsoft.com/office/powerpoint/2010/main" val="2366475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EA57AB6-CB0E-482C-8661-E46964E1E875}" type="slidenum">
              <a:t>‹N›</a:t>
            </a:fld>
            <a:endParaRPr lang="it-IT"/>
          </a:p>
        </p:txBody>
      </p:sp>
    </p:spTree>
    <p:extLst>
      <p:ext uri="{BB962C8B-B14F-4D97-AF65-F5344CB8AC3E}">
        <p14:creationId xmlns:p14="http://schemas.microsoft.com/office/powerpoint/2010/main" val="6755616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3A8A4C7-2817-4C22-B591-8061C2E8042F}" type="slidenum">
              <a:t>‹N›</a:t>
            </a:fld>
            <a:endParaRPr lang="it-IT"/>
          </a:p>
        </p:txBody>
      </p:sp>
    </p:spTree>
    <p:extLst>
      <p:ext uri="{BB962C8B-B14F-4D97-AF65-F5344CB8AC3E}">
        <p14:creationId xmlns:p14="http://schemas.microsoft.com/office/powerpoint/2010/main" val="41606958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ED01886-D93D-484F-B438-9CFF7A18B59D}" type="slidenum">
              <a:t>‹N›</a:t>
            </a:fld>
            <a:endParaRPr lang="it-IT"/>
          </a:p>
        </p:txBody>
      </p:sp>
    </p:spTree>
    <p:extLst>
      <p:ext uri="{BB962C8B-B14F-4D97-AF65-F5344CB8AC3E}">
        <p14:creationId xmlns:p14="http://schemas.microsoft.com/office/powerpoint/2010/main" val="69483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26FB331-261C-49D6-A7DE-B6B9C6EE8520}" type="slidenum">
              <a:t>‹N›</a:t>
            </a:fld>
            <a:endParaRPr lang="it-IT"/>
          </a:p>
        </p:txBody>
      </p:sp>
    </p:spTree>
    <p:extLst>
      <p:ext uri="{BB962C8B-B14F-4D97-AF65-F5344CB8AC3E}">
        <p14:creationId xmlns:p14="http://schemas.microsoft.com/office/powerpoint/2010/main" val="3280293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59FD295-166E-4006-9650-A0E329BE6705}" type="slidenum">
              <a:t>‹N›</a:t>
            </a:fld>
            <a:endParaRPr lang="it-IT"/>
          </a:p>
        </p:txBody>
      </p:sp>
    </p:spTree>
    <p:extLst>
      <p:ext uri="{BB962C8B-B14F-4D97-AF65-F5344CB8AC3E}">
        <p14:creationId xmlns:p14="http://schemas.microsoft.com/office/powerpoint/2010/main" val="2678509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3D9E6A8-72CC-4659-9DC3-387B27C357CD}" type="slidenum">
              <a:t>‹N›</a:t>
            </a:fld>
            <a:endParaRPr lang="it-IT"/>
          </a:p>
        </p:txBody>
      </p:sp>
    </p:spTree>
    <p:extLst>
      <p:ext uri="{BB962C8B-B14F-4D97-AF65-F5344CB8AC3E}">
        <p14:creationId xmlns:p14="http://schemas.microsoft.com/office/powerpoint/2010/main" val="34693093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0F3C2B3-7624-4824-92BF-1860682CBBED}" type="slidenum">
              <a:t>‹N›</a:t>
            </a:fld>
            <a:endParaRPr lang="it-IT"/>
          </a:p>
        </p:txBody>
      </p:sp>
    </p:spTree>
    <p:extLst>
      <p:ext uri="{BB962C8B-B14F-4D97-AF65-F5344CB8AC3E}">
        <p14:creationId xmlns:p14="http://schemas.microsoft.com/office/powerpoint/2010/main" val="8766012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92F74A4-56F9-4248-A718-AC421D2F23A8}" type="slidenum">
              <a:t>‹N›</a:t>
            </a:fld>
            <a:endParaRPr lang="it-IT"/>
          </a:p>
        </p:txBody>
      </p:sp>
    </p:spTree>
    <p:extLst>
      <p:ext uri="{BB962C8B-B14F-4D97-AF65-F5344CB8AC3E}">
        <p14:creationId xmlns:p14="http://schemas.microsoft.com/office/powerpoint/2010/main" val="1856835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E67A7B-DE05-4136-9A00-661DA470DE3A}" type="slidenum">
              <a:t>‹N›</a:t>
            </a:fld>
            <a:endParaRPr lang="it-IT"/>
          </a:p>
        </p:txBody>
      </p:sp>
    </p:spTree>
    <p:extLst>
      <p:ext uri="{BB962C8B-B14F-4D97-AF65-F5344CB8AC3E}">
        <p14:creationId xmlns:p14="http://schemas.microsoft.com/office/powerpoint/2010/main" val="1434086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5FF4718-31A1-49EE-9F85-869782C3066F}" type="slidenum">
              <a:t>‹N›</a:t>
            </a:fld>
            <a:endParaRPr lang="it-IT"/>
          </a:p>
        </p:txBody>
      </p:sp>
    </p:spTree>
    <p:extLst>
      <p:ext uri="{BB962C8B-B14F-4D97-AF65-F5344CB8AC3E}">
        <p14:creationId xmlns:p14="http://schemas.microsoft.com/office/powerpoint/2010/main" val="3176409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29F0134-B808-4815-B04E-2C479FAEB41F}" type="slidenum">
              <a:t>‹N›</a:t>
            </a:fld>
            <a:endParaRPr lang="it-IT"/>
          </a:p>
        </p:txBody>
      </p:sp>
    </p:spTree>
    <p:extLst>
      <p:ext uri="{BB962C8B-B14F-4D97-AF65-F5344CB8AC3E}">
        <p14:creationId xmlns:p14="http://schemas.microsoft.com/office/powerpoint/2010/main" val="410483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0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35540F9-033D-457C-98B3-B4A5954289A3}" type="slidenum">
              <a:t>‹N›</a:t>
            </a:fld>
            <a:endParaRPr lang="it-IT"/>
          </a:p>
        </p:txBody>
      </p:sp>
    </p:spTree>
    <p:extLst>
      <p:ext uri="{BB962C8B-B14F-4D97-AF65-F5344CB8AC3E}">
        <p14:creationId xmlns:p14="http://schemas.microsoft.com/office/powerpoint/2010/main" val="17120271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1BFF9E1-67EB-4547-BD8A-0AF16A79B382}" type="slidenum">
              <a:t>‹N›</a:t>
            </a:fld>
            <a:endParaRPr lang="it-IT"/>
          </a:p>
        </p:txBody>
      </p:sp>
    </p:spTree>
    <p:extLst>
      <p:ext uri="{BB962C8B-B14F-4D97-AF65-F5344CB8AC3E}">
        <p14:creationId xmlns:p14="http://schemas.microsoft.com/office/powerpoint/2010/main" val="419126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4D07786-7733-4105-A885-AA0E28E0E740}" type="slidenum">
              <a:t>‹N›</a:t>
            </a:fld>
            <a:endParaRPr lang="it-IT"/>
          </a:p>
        </p:txBody>
      </p:sp>
    </p:spTree>
    <p:extLst>
      <p:ext uri="{BB962C8B-B14F-4D97-AF65-F5344CB8AC3E}">
        <p14:creationId xmlns:p14="http://schemas.microsoft.com/office/powerpoint/2010/main" val="5339830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0B937F6-D3B8-429C-B0D6-EE0F068149C0}" type="slidenum">
              <a:t>‹N›</a:t>
            </a:fld>
            <a:endParaRPr lang="it-IT"/>
          </a:p>
        </p:txBody>
      </p:sp>
    </p:spTree>
    <p:extLst>
      <p:ext uri="{BB962C8B-B14F-4D97-AF65-F5344CB8AC3E}">
        <p14:creationId xmlns:p14="http://schemas.microsoft.com/office/powerpoint/2010/main" val="481003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6D6E7AA-522D-44EC-8ADD-368DA573BE5A}" type="slidenum">
              <a:t>‹N›</a:t>
            </a:fld>
            <a:endParaRPr lang="it-IT"/>
          </a:p>
        </p:txBody>
      </p:sp>
    </p:spTree>
    <p:extLst>
      <p:ext uri="{BB962C8B-B14F-4D97-AF65-F5344CB8AC3E}">
        <p14:creationId xmlns:p14="http://schemas.microsoft.com/office/powerpoint/2010/main" val="20753372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AF83724-F6FE-46AB-A2AD-10ABA9F9AB54}" type="slidenum">
              <a:t>‹N›</a:t>
            </a:fld>
            <a:endParaRPr lang="it-IT"/>
          </a:p>
        </p:txBody>
      </p:sp>
    </p:spTree>
    <p:extLst>
      <p:ext uri="{BB962C8B-B14F-4D97-AF65-F5344CB8AC3E}">
        <p14:creationId xmlns:p14="http://schemas.microsoft.com/office/powerpoint/2010/main" val="36749472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146C3BF-A626-4A2C-8B89-9DB6D5DEF381}" type="slidenum">
              <a:t>‹N›</a:t>
            </a:fld>
            <a:endParaRPr lang="it-IT"/>
          </a:p>
        </p:txBody>
      </p:sp>
    </p:spTree>
    <p:extLst>
      <p:ext uri="{BB962C8B-B14F-4D97-AF65-F5344CB8AC3E}">
        <p14:creationId xmlns:p14="http://schemas.microsoft.com/office/powerpoint/2010/main" val="41682466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D3B669E-FAFD-44EF-A4A5-2949C6233415}" type="slidenum">
              <a:t>‹N›</a:t>
            </a:fld>
            <a:endParaRPr lang="it-IT"/>
          </a:p>
        </p:txBody>
      </p:sp>
    </p:spTree>
    <p:extLst>
      <p:ext uri="{BB962C8B-B14F-4D97-AF65-F5344CB8AC3E}">
        <p14:creationId xmlns:p14="http://schemas.microsoft.com/office/powerpoint/2010/main" val="382834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7E4265F-4F47-4E72-BC76-0FC5FC1420E0}" type="slidenum">
              <a:t>‹N›</a:t>
            </a:fld>
            <a:endParaRPr lang="it-IT"/>
          </a:p>
        </p:txBody>
      </p:sp>
    </p:spTree>
    <p:extLst>
      <p:ext uri="{BB962C8B-B14F-4D97-AF65-F5344CB8AC3E}">
        <p14:creationId xmlns:p14="http://schemas.microsoft.com/office/powerpoint/2010/main" val="1147956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E7A823-CCC8-4DD5-B03F-8A40F3186B2B}" type="slidenum">
              <a:t>‹N›</a:t>
            </a:fld>
            <a:endParaRPr lang="it-IT"/>
          </a:p>
        </p:txBody>
      </p:sp>
    </p:spTree>
    <p:extLst>
      <p:ext uri="{BB962C8B-B14F-4D97-AF65-F5344CB8AC3E}">
        <p14:creationId xmlns:p14="http://schemas.microsoft.com/office/powerpoint/2010/main" val="1165732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7612770-B53D-4BF9-A1EC-C89928C3C842}" type="slidenum">
              <a:t>‹N›</a:t>
            </a:fld>
            <a:endParaRPr lang="it-IT"/>
          </a:p>
        </p:txBody>
      </p:sp>
    </p:spTree>
    <p:extLst>
      <p:ext uri="{BB962C8B-B14F-4D97-AF65-F5344CB8AC3E}">
        <p14:creationId xmlns:p14="http://schemas.microsoft.com/office/powerpoint/2010/main" val="34159363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1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9D7FB2-6AD1-483C-83D7-BE8AC8D56E5E}" type="slidenum">
              <a:t>‹N›</a:t>
            </a:fld>
            <a:endParaRPr lang="it-IT"/>
          </a:p>
        </p:txBody>
      </p:sp>
    </p:spTree>
    <p:extLst>
      <p:ext uri="{BB962C8B-B14F-4D97-AF65-F5344CB8AC3E}">
        <p14:creationId xmlns:p14="http://schemas.microsoft.com/office/powerpoint/2010/main" val="5482840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402F92-3ABE-4256-B508-B7CBAB9C3FA7}" type="slidenum">
              <a:t>‹N›</a:t>
            </a:fld>
            <a:endParaRPr lang="it-IT"/>
          </a:p>
        </p:txBody>
      </p:sp>
    </p:spTree>
    <p:extLst>
      <p:ext uri="{BB962C8B-B14F-4D97-AF65-F5344CB8AC3E}">
        <p14:creationId xmlns:p14="http://schemas.microsoft.com/office/powerpoint/2010/main" val="19498780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ADF5D79-B829-49F8-8617-A0FD4EB5E85C}" type="slidenum">
              <a:t>‹N›</a:t>
            </a:fld>
            <a:endParaRPr lang="it-IT"/>
          </a:p>
        </p:txBody>
      </p:sp>
    </p:spTree>
    <p:extLst>
      <p:ext uri="{BB962C8B-B14F-4D97-AF65-F5344CB8AC3E}">
        <p14:creationId xmlns:p14="http://schemas.microsoft.com/office/powerpoint/2010/main" val="29776466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24BA2A7-3D5B-4316-9508-7BF7C39F02E7}" type="slidenum">
              <a:t>‹N›</a:t>
            </a:fld>
            <a:endParaRPr lang="it-IT"/>
          </a:p>
        </p:txBody>
      </p:sp>
    </p:spTree>
    <p:extLst>
      <p:ext uri="{BB962C8B-B14F-4D97-AF65-F5344CB8AC3E}">
        <p14:creationId xmlns:p14="http://schemas.microsoft.com/office/powerpoint/2010/main" val="2375346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828392C-EAF2-4C2D-ABD2-4D1C305BE698}" type="slidenum">
              <a:t>‹N›</a:t>
            </a:fld>
            <a:endParaRPr lang="it-IT"/>
          </a:p>
        </p:txBody>
      </p:sp>
    </p:spTree>
    <p:extLst>
      <p:ext uri="{BB962C8B-B14F-4D97-AF65-F5344CB8AC3E}">
        <p14:creationId xmlns:p14="http://schemas.microsoft.com/office/powerpoint/2010/main" val="622590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9AB5B5E-6016-48F7-B43A-46933CD48EBF}" type="slidenum">
              <a:t>‹N›</a:t>
            </a:fld>
            <a:endParaRPr lang="it-IT"/>
          </a:p>
        </p:txBody>
      </p:sp>
    </p:spTree>
    <p:extLst>
      <p:ext uri="{BB962C8B-B14F-4D97-AF65-F5344CB8AC3E}">
        <p14:creationId xmlns:p14="http://schemas.microsoft.com/office/powerpoint/2010/main" val="2707959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6EA5A6F-8E11-4E9C-87FB-B3BCB77DD2CD}" type="slidenum">
              <a:t>‹N›</a:t>
            </a:fld>
            <a:endParaRPr lang="it-IT"/>
          </a:p>
        </p:txBody>
      </p:sp>
    </p:spTree>
    <p:extLst>
      <p:ext uri="{BB962C8B-B14F-4D97-AF65-F5344CB8AC3E}">
        <p14:creationId xmlns:p14="http://schemas.microsoft.com/office/powerpoint/2010/main" val="33644565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11034C2-5BDB-4ADA-A02A-93E182282A47}" type="slidenum">
              <a:t>‹N›</a:t>
            </a:fld>
            <a:endParaRPr lang="it-IT"/>
          </a:p>
        </p:txBody>
      </p:sp>
    </p:spTree>
    <p:extLst>
      <p:ext uri="{BB962C8B-B14F-4D97-AF65-F5344CB8AC3E}">
        <p14:creationId xmlns:p14="http://schemas.microsoft.com/office/powerpoint/2010/main" val="108126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62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D8A0766-4173-4677-99F9-7D120A6C2964}" type="slidenum">
              <a:t>‹N›</a:t>
            </a:fld>
            <a:endParaRPr lang="it-IT"/>
          </a:p>
        </p:txBody>
      </p:sp>
    </p:spTree>
    <p:extLst>
      <p:ext uri="{BB962C8B-B14F-4D97-AF65-F5344CB8AC3E}">
        <p14:creationId xmlns:p14="http://schemas.microsoft.com/office/powerpoint/2010/main" val="27716693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733164-D198-4957-A5E2-000F88FC16DA}" type="slidenum">
              <a:t>‹N›</a:t>
            </a:fld>
            <a:endParaRPr lang="it-IT"/>
          </a:p>
        </p:txBody>
      </p:sp>
    </p:spTree>
    <p:extLst>
      <p:ext uri="{BB962C8B-B14F-4D97-AF65-F5344CB8AC3E}">
        <p14:creationId xmlns:p14="http://schemas.microsoft.com/office/powerpoint/2010/main" val="4003301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B81435D-CBF6-439D-BBB1-0C8F0D049A3C}" type="slidenum">
              <a:t>‹N›</a:t>
            </a:fld>
            <a:endParaRPr lang="it-IT"/>
          </a:p>
        </p:txBody>
      </p:sp>
    </p:spTree>
    <p:extLst>
      <p:ext uri="{BB962C8B-B14F-4D97-AF65-F5344CB8AC3E}">
        <p14:creationId xmlns:p14="http://schemas.microsoft.com/office/powerpoint/2010/main" val="1540819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2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0B0663-8784-4AD9-80C9-EC55131829A3}" type="slidenum">
              <a:t>‹N›</a:t>
            </a:fld>
            <a:endParaRPr lang="it-IT"/>
          </a:p>
        </p:txBody>
      </p:sp>
    </p:spTree>
    <p:extLst>
      <p:ext uri="{BB962C8B-B14F-4D97-AF65-F5344CB8AC3E}">
        <p14:creationId xmlns:p14="http://schemas.microsoft.com/office/powerpoint/2010/main" val="39647366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204992-FFD2-46CB-B5B2-A071491B3574}" type="slidenum">
              <a:t>‹N›</a:t>
            </a:fld>
            <a:endParaRPr lang="it-IT"/>
          </a:p>
        </p:txBody>
      </p:sp>
    </p:spTree>
    <p:extLst>
      <p:ext uri="{BB962C8B-B14F-4D97-AF65-F5344CB8AC3E}">
        <p14:creationId xmlns:p14="http://schemas.microsoft.com/office/powerpoint/2010/main" val="1802046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0267EA-B600-4C37-A21D-4C1122ADCFDC}" type="slidenum">
              <a:t>‹N›</a:t>
            </a:fld>
            <a:endParaRPr lang="it-IT"/>
          </a:p>
        </p:txBody>
      </p:sp>
    </p:spTree>
    <p:extLst>
      <p:ext uri="{BB962C8B-B14F-4D97-AF65-F5344CB8AC3E}">
        <p14:creationId xmlns:p14="http://schemas.microsoft.com/office/powerpoint/2010/main" val="27157937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B708A1-D2D5-4493-AB0C-77CA900F10E6}" type="slidenum">
              <a:t>‹N›</a:t>
            </a:fld>
            <a:endParaRPr lang="it-IT"/>
          </a:p>
        </p:txBody>
      </p:sp>
    </p:spTree>
    <p:extLst>
      <p:ext uri="{BB962C8B-B14F-4D97-AF65-F5344CB8AC3E}">
        <p14:creationId xmlns:p14="http://schemas.microsoft.com/office/powerpoint/2010/main" val="3264122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1936122-D28A-47DB-98CE-F6E4018A9B17}" type="slidenum">
              <a:t>‹N›</a:t>
            </a:fld>
            <a:endParaRPr lang="it-IT"/>
          </a:p>
        </p:txBody>
      </p:sp>
    </p:spTree>
    <p:extLst>
      <p:ext uri="{BB962C8B-B14F-4D97-AF65-F5344CB8AC3E}">
        <p14:creationId xmlns:p14="http://schemas.microsoft.com/office/powerpoint/2010/main" val="4059247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5289934-B161-4EB5-8F36-0FEA1DCE24F4}" type="slidenum">
              <a:t>‹N›</a:t>
            </a:fld>
            <a:endParaRPr lang="it-IT"/>
          </a:p>
        </p:txBody>
      </p:sp>
    </p:spTree>
    <p:extLst>
      <p:ext uri="{BB962C8B-B14F-4D97-AF65-F5344CB8AC3E}">
        <p14:creationId xmlns:p14="http://schemas.microsoft.com/office/powerpoint/2010/main" val="23932018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303EE54-3954-47AE-8C62-9194C7E95AE9}" type="slidenum">
              <a:t>‹N›</a:t>
            </a:fld>
            <a:endParaRPr lang="it-IT"/>
          </a:p>
        </p:txBody>
      </p:sp>
    </p:spTree>
    <p:extLst>
      <p:ext uri="{BB962C8B-B14F-4D97-AF65-F5344CB8AC3E}">
        <p14:creationId xmlns:p14="http://schemas.microsoft.com/office/powerpoint/2010/main" val="1775181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A6703C1-B593-4395-9D1B-1F5DC5630EEB}" type="slidenum">
              <a:t>‹N›</a:t>
            </a:fld>
            <a:endParaRPr lang="it-IT"/>
          </a:p>
        </p:txBody>
      </p:sp>
    </p:spTree>
    <p:extLst>
      <p:ext uri="{BB962C8B-B14F-4D97-AF65-F5344CB8AC3E}">
        <p14:creationId xmlns:p14="http://schemas.microsoft.com/office/powerpoint/2010/main" val="1316563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4B44847-6FB6-4F3C-8392-2C32937660B7}" type="slidenum">
              <a:t>‹N›</a:t>
            </a:fld>
            <a:endParaRPr lang="it-IT"/>
          </a:p>
        </p:txBody>
      </p:sp>
    </p:spTree>
    <p:extLst>
      <p:ext uri="{BB962C8B-B14F-4D97-AF65-F5344CB8AC3E}">
        <p14:creationId xmlns:p14="http://schemas.microsoft.com/office/powerpoint/2010/main" val="3279554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F504935-D3D7-40B6-90B2-BD89128CA961}" type="slidenum">
              <a:t>‹N›</a:t>
            </a:fld>
            <a:endParaRPr lang="it-IT"/>
          </a:p>
        </p:txBody>
      </p:sp>
    </p:spTree>
    <p:extLst>
      <p:ext uri="{BB962C8B-B14F-4D97-AF65-F5344CB8AC3E}">
        <p14:creationId xmlns:p14="http://schemas.microsoft.com/office/powerpoint/2010/main" val="2093664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848A534-F913-4BDB-A40D-0E81458A4617}" type="slidenum">
              <a:t>‹N›</a:t>
            </a:fld>
            <a:endParaRPr lang="it-IT"/>
          </a:p>
        </p:txBody>
      </p:sp>
    </p:spTree>
    <p:extLst>
      <p:ext uri="{BB962C8B-B14F-4D97-AF65-F5344CB8AC3E}">
        <p14:creationId xmlns:p14="http://schemas.microsoft.com/office/powerpoint/2010/main" val="466868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3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C9B8E68-E97B-4B4E-A844-6B7AC9D6AD60}" type="slidenum">
              <a:t>‹N›</a:t>
            </a:fld>
            <a:endParaRPr lang="it-IT"/>
          </a:p>
        </p:txBody>
      </p:sp>
    </p:spTree>
    <p:extLst>
      <p:ext uri="{BB962C8B-B14F-4D97-AF65-F5344CB8AC3E}">
        <p14:creationId xmlns:p14="http://schemas.microsoft.com/office/powerpoint/2010/main" val="29337581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4D3F943-A89C-4B03-BC84-0AF3837FAA63}" type="slidenum">
              <a:t>‹N›</a:t>
            </a:fld>
            <a:endParaRPr lang="it-IT"/>
          </a:p>
        </p:txBody>
      </p:sp>
    </p:spTree>
    <p:extLst>
      <p:ext uri="{BB962C8B-B14F-4D97-AF65-F5344CB8AC3E}">
        <p14:creationId xmlns:p14="http://schemas.microsoft.com/office/powerpoint/2010/main" val="31786323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5D2368A-BAA0-4FA5-AAFF-3CC827F4B1A9}" type="slidenum">
              <a:t>‹N›</a:t>
            </a:fld>
            <a:endParaRPr lang="it-IT"/>
          </a:p>
        </p:txBody>
      </p:sp>
    </p:spTree>
    <p:extLst>
      <p:ext uri="{BB962C8B-B14F-4D97-AF65-F5344CB8AC3E}">
        <p14:creationId xmlns:p14="http://schemas.microsoft.com/office/powerpoint/2010/main" val="20712125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C71C99-4E3A-496F-A026-E4E147410A03}" type="slidenum">
              <a:t>‹N›</a:t>
            </a:fld>
            <a:endParaRPr lang="it-IT"/>
          </a:p>
        </p:txBody>
      </p:sp>
    </p:spTree>
    <p:extLst>
      <p:ext uri="{BB962C8B-B14F-4D97-AF65-F5344CB8AC3E}">
        <p14:creationId xmlns:p14="http://schemas.microsoft.com/office/powerpoint/2010/main" val="3809863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16B1382-498C-435D-A8E6-87A372E0E03D}" type="slidenum">
              <a:t>‹N›</a:t>
            </a:fld>
            <a:endParaRPr lang="it-IT"/>
          </a:p>
        </p:txBody>
      </p:sp>
    </p:spTree>
    <p:extLst>
      <p:ext uri="{BB962C8B-B14F-4D97-AF65-F5344CB8AC3E}">
        <p14:creationId xmlns:p14="http://schemas.microsoft.com/office/powerpoint/2010/main" val="41930179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0BA1B9-D94E-43EC-94EA-FDD57330BAA2}" type="slidenum">
              <a:t>‹N›</a:t>
            </a:fld>
            <a:endParaRPr lang="it-IT"/>
          </a:p>
        </p:txBody>
      </p:sp>
    </p:spTree>
    <p:extLst>
      <p:ext uri="{BB962C8B-B14F-4D97-AF65-F5344CB8AC3E}">
        <p14:creationId xmlns:p14="http://schemas.microsoft.com/office/powerpoint/2010/main" val="373326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39A431B-C96A-4BB3-9BFC-F9B377510ECA}" type="slidenum">
              <a:t>‹N›</a:t>
            </a:fld>
            <a:endParaRPr lang="it-IT"/>
          </a:p>
        </p:txBody>
      </p:sp>
    </p:spTree>
    <p:extLst>
      <p:ext uri="{BB962C8B-B14F-4D97-AF65-F5344CB8AC3E}">
        <p14:creationId xmlns:p14="http://schemas.microsoft.com/office/powerpoint/2010/main" val="3722356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390B115-55A0-4948-8650-DA6360C5D2E3}" type="slidenum">
              <a:t>‹N›</a:t>
            </a:fld>
            <a:endParaRPr lang="it-IT"/>
          </a:p>
        </p:txBody>
      </p:sp>
    </p:spTree>
    <p:extLst>
      <p:ext uri="{BB962C8B-B14F-4D97-AF65-F5344CB8AC3E}">
        <p14:creationId xmlns:p14="http://schemas.microsoft.com/office/powerpoint/2010/main" val="2078403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1F9B571-76CD-4B55-B3E7-B849079178A0}" type="slidenum">
              <a:t>‹N›</a:t>
            </a:fld>
            <a:endParaRPr lang="it-IT"/>
          </a:p>
        </p:txBody>
      </p:sp>
    </p:spTree>
    <p:extLst>
      <p:ext uri="{BB962C8B-B14F-4D97-AF65-F5344CB8AC3E}">
        <p14:creationId xmlns:p14="http://schemas.microsoft.com/office/powerpoint/2010/main" val="20014507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3EB4F49-9E14-4576-A6DC-F3A3427699D3}" type="slidenum">
              <a:t>‹N›</a:t>
            </a:fld>
            <a:endParaRPr lang="it-IT"/>
          </a:p>
        </p:txBody>
      </p:sp>
    </p:spTree>
    <p:extLst>
      <p:ext uri="{BB962C8B-B14F-4D97-AF65-F5344CB8AC3E}">
        <p14:creationId xmlns:p14="http://schemas.microsoft.com/office/powerpoint/2010/main" val="37093819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609DB7C-7284-42BA-AB16-2B280E25ADA7}" type="slidenum">
              <a:t>‹N›</a:t>
            </a:fld>
            <a:endParaRPr lang="it-IT"/>
          </a:p>
        </p:txBody>
      </p:sp>
    </p:spTree>
    <p:extLst>
      <p:ext uri="{BB962C8B-B14F-4D97-AF65-F5344CB8AC3E}">
        <p14:creationId xmlns:p14="http://schemas.microsoft.com/office/powerpoint/2010/main" val="735868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4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C56FB1-F718-4CFB-A49A-CC209239E64B}" type="slidenum">
              <a:t>‹N›</a:t>
            </a:fld>
            <a:endParaRPr lang="it-IT"/>
          </a:p>
        </p:txBody>
      </p:sp>
    </p:spTree>
    <p:extLst>
      <p:ext uri="{BB962C8B-B14F-4D97-AF65-F5344CB8AC3E}">
        <p14:creationId xmlns:p14="http://schemas.microsoft.com/office/powerpoint/2010/main" val="256095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8ECCA6D-E8BD-45CC-9B62-EB266F05B6B2}" type="slidenum">
              <a:t>‹N›</a:t>
            </a:fld>
            <a:endParaRPr lang="it-IT"/>
          </a:p>
        </p:txBody>
      </p:sp>
    </p:spTree>
    <p:extLst>
      <p:ext uri="{BB962C8B-B14F-4D97-AF65-F5344CB8AC3E}">
        <p14:creationId xmlns:p14="http://schemas.microsoft.com/office/powerpoint/2010/main" val="1246442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EC7AFA-A7D8-4F07-820F-88F31E2D8B73}" type="slidenum">
              <a:t>‹N›</a:t>
            </a:fld>
            <a:endParaRPr lang="it-IT"/>
          </a:p>
        </p:txBody>
      </p:sp>
    </p:spTree>
    <p:extLst>
      <p:ext uri="{BB962C8B-B14F-4D97-AF65-F5344CB8AC3E}">
        <p14:creationId xmlns:p14="http://schemas.microsoft.com/office/powerpoint/2010/main" val="41462440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E09C35B-5744-4DED-B38E-0F7F228BA94D}" type="slidenum">
              <a:t>‹N›</a:t>
            </a:fld>
            <a:endParaRPr lang="it-IT"/>
          </a:p>
        </p:txBody>
      </p:sp>
    </p:spTree>
    <p:extLst>
      <p:ext uri="{BB962C8B-B14F-4D97-AF65-F5344CB8AC3E}">
        <p14:creationId xmlns:p14="http://schemas.microsoft.com/office/powerpoint/2010/main" val="3410325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7710AD8-C23D-4680-9936-5FE8A106BB07}" type="slidenum">
              <a:t>‹N›</a:t>
            </a:fld>
            <a:endParaRPr lang="it-IT"/>
          </a:p>
        </p:txBody>
      </p:sp>
    </p:spTree>
    <p:extLst>
      <p:ext uri="{BB962C8B-B14F-4D97-AF65-F5344CB8AC3E}">
        <p14:creationId xmlns:p14="http://schemas.microsoft.com/office/powerpoint/2010/main" val="33324460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5B6721-B4BF-4833-9AC8-F81F6F908947}" type="slidenum">
              <a:t>‹N›</a:t>
            </a:fld>
            <a:endParaRPr lang="it-IT"/>
          </a:p>
        </p:txBody>
      </p:sp>
    </p:spTree>
    <p:extLst>
      <p:ext uri="{BB962C8B-B14F-4D97-AF65-F5344CB8AC3E}">
        <p14:creationId xmlns:p14="http://schemas.microsoft.com/office/powerpoint/2010/main" val="971429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333CF22-BC3B-4D9B-B9C7-48DCE71A4DB8}" type="slidenum">
              <a:t>‹N›</a:t>
            </a:fld>
            <a:endParaRPr lang="it-IT"/>
          </a:p>
        </p:txBody>
      </p:sp>
    </p:spTree>
    <p:extLst>
      <p:ext uri="{BB962C8B-B14F-4D97-AF65-F5344CB8AC3E}">
        <p14:creationId xmlns:p14="http://schemas.microsoft.com/office/powerpoint/2010/main" val="2987661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3FDB5A4-CF42-4602-9272-DA19BA3AF26C}" type="slidenum">
              <a:t>‹N›</a:t>
            </a:fld>
            <a:endParaRPr lang="it-IT"/>
          </a:p>
        </p:txBody>
      </p:sp>
    </p:spTree>
    <p:extLst>
      <p:ext uri="{BB962C8B-B14F-4D97-AF65-F5344CB8AC3E}">
        <p14:creationId xmlns:p14="http://schemas.microsoft.com/office/powerpoint/2010/main" val="2157092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BDD89A6-DCCD-445B-B1B9-3124BDD41BE9}" type="slidenum">
              <a:t>‹N›</a:t>
            </a:fld>
            <a:endParaRPr lang="it-IT"/>
          </a:p>
        </p:txBody>
      </p:sp>
    </p:spTree>
    <p:extLst>
      <p:ext uri="{BB962C8B-B14F-4D97-AF65-F5344CB8AC3E}">
        <p14:creationId xmlns:p14="http://schemas.microsoft.com/office/powerpoint/2010/main" val="12863253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FAA828B-27FD-419F-B380-B36491761A14}" type="slidenum">
              <a:t>‹N›</a:t>
            </a:fld>
            <a:endParaRPr lang="it-IT"/>
          </a:p>
        </p:txBody>
      </p:sp>
    </p:spTree>
    <p:extLst>
      <p:ext uri="{BB962C8B-B14F-4D97-AF65-F5344CB8AC3E}">
        <p14:creationId xmlns:p14="http://schemas.microsoft.com/office/powerpoint/2010/main" val="9072907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D437CF9-8BE0-4B4C-889C-4C3CEA6B2225}" type="slidenum">
              <a:t>‹N›</a:t>
            </a:fld>
            <a:endParaRPr lang="it-IT"/>
          </a:p>
        </p:txBody>
      </p:sp>
    </p:spTree>
    <p:extLst>
      <p:ext uri="{BB962C8B-B14F-4D97-AF65-F5344CB8AC3E}">
        <p14:creationId xmlns:p14="http://schemas.microsoft.com/office/powerpoint/2010/main" val="18631296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5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CAD5B3B-08A6-4F63-8803-5482D298F6E9}" type="slidenum">
              <a:t>‹N›</a:t>
            </a:fld>
            <a:endParaRPr lang="it-IT"/>
          </a:p>
        </p:txBody>
      </p:sp>
    </p:spTree>
    <p:extLst>
      <p:ext uri="{BB962C8B-B14F-4D97-AF65-F5344CB8AC3E}">
        <p14:creationId xmlns:p14="http://schemas.microsoft.com/office/powerpoint/2010/main" val="2829536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FEBF454-EA37-48D9-89DF-B89F16CDCD00}" type="slidenum">
              <a:t>‹N›</a:t>
            </a:fld>
            <a:endParaRPr lang="it-IT"/>
          </a:p>
        </p:txBody>
      </p:sp>
    </p:spTree>
    <p:extLst>
      <p:ext uri="{BB962C8B-B14F-4D97-AF65-F5344CB8AC3E}">
        <p14:creationId xmlns:p14="http://schemas.microsoft.com/office/powerpoint/2010/main" val="231240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3774941-B72B-4098-8560-F13636215627}" type="slidenum">
              <a:t>‹N›</a:t>
            </a:fld>
            <a:endParaRPr lang="it-IT"/>
          </a:p>
        </p:txBody>
      </p:sp>
    </p:spTree>
    <p:extLst>
      <p:ext uri="{BB962C8B-B14F-4D97-AF65-F5344CB8AC3E}">
        <p14:creationId xmlns:p14="http://schemas.microsoft.com/office/powerpoint/2010/main" val="13748146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0D65FF7-5797-4B9F-AC54-052787F03D49}" type="slidenum">
              <a:t>‹N›</a:t>
            </a:fld>
            <a:endParaRPr lang="it-IT"/>
          </a:p>
        </p:txBody>
      </p:sp>
    </p:spTree>
    <p:extLst>
      <p:ext uri="{BB962C8B-B14F-4D97-AF65-F5344CB8AC3E}">
        <p14:creationId xmlns:p14="http://schemas.microsoft.com/office/powerpoint/2010/main" val="557536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5EDB89-0C4F-4AF5-9491-77017FF57E97}" type="slidenum">
              <a:t>‹N›</a:t>
            </a:fld>
            <a:endParaRPr lang="it-IT"/>
          </a:p>
        </p:txBody>
      </p:sp>
    </p:spTree>
    <p:extLst>
      <p:ext uri="{BB962C8B-B14F-4D97-AF65-F5344CB8AC3E}">
        <p14:creationId xmlns:p14="http://schemas.microsoft.com/office/powerpoint/2010/main" val="477213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769E4A-39ED-4364-B074-9FFE71E8A3CA}" type="slidenum">
              <a:t>‹N›</a:t>
            </a:fld>
            <a:endParaRPr lang="it-IT"/>
          </a:p>
        </p:txBody>
      </p:sp>
    </p:spTree>
    <p:extLst>
      <p:ext uri="{BB962C8B-B14F-4D97-AF65-F5344CB8AC3E}">
        <p14:creationId xmlns:p14="http://schemas.microsoft.com/office/powerpoint/2010/main" val="25460875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6F6D89C-E0D2-40E6-89F6-711297B52A33}" type="slidenum">
              <a:t>‹N›</a:t>
            </a:fld>
            <a:endParaRPr lang="it-IT"/>
          </a:p>
        </p:txBody>
      </p:sp>
    </p:spTree>
    <p:extLst>
      <p:ext uri="{BB962C8B-B14F-4D97-AF65-F5344CB8AC3E}">
        <p14:creationId xmlns:p14="http://schemas.microsoft.com/office/powerpoint/2010/main" val="2395642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15CD1E6-9627-46ED-AB6F-3D60565482A7}" type="slidenum">
              <a:t>‹N›</a:t>
            </a:fld>
            <a:endParaRPr lang="it-IT"/>
          </a:p>
        </p:txBody>
      </p:sp>
    </p:spTree>
    <p:extLst>
      <p:ext uri="{BB962C8B-B14F-4D97-AF65-F5344CB8AC3E}">
        <p14:creationId xmlns:p14="http://schemas.microsoft.com/office/powerpoint/2010/main" val="969317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CB9110-BC84-4110-9592-FFF23724AB94}" type="slidenum">
              <a:t>‹N›</a:t>
            </a:fld>
            <a:endParaRPr lang="it-IT"/>
          </a:p>
        </p:txBody>
      </p:sp>
    </p:spTree>
    <p:extLst>
      <p:ext uri="{BB962C8B-B14F-4D97-AF65-F5344CB8AC3E}">
        <p14:creationId xmlns:p14="http://schemas.microsoft.com/office/powerpoint/2010/main" val="8119858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849DC5E-B391-42B0-9493-FD8AC7F126CF}" type="slidenum">
              <a:t>‹N›</a:t>
            </a:fld>
            <a:endParaRPr lang="it-IT"/>
          </a:p>
        </p:txBody>
      </p:sp>
    </p:spTree>
    <p:extLst>
      <p:ext uri="{BB962C8B-B14F-4D97-AF65-F5344CB8AC3E}">
        <p14:creationId xmlns:p14="http://schemas.microsoft.com/office/powerpoint/2010/main" val="2232679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2D619C4-5660-4CFE-BE2C-E8E5A03B3CD1}" type="slidenum">
              <a:t>‹N›</a:t>
            </a:fld>
            <a:endParaRPr lang="it-IT"/>
          </a:p>
        </p:txBody>
      </p:sp>
    </p:spTree>
    <p:extLst>
      <p:ext uri="{BB962C8B-B14F-4D97-AF65-F5344CB8AC3E}">
        <p14:creationId xmlns:p14="http://schemas.microsoft.com/office/powerpoint/2010/main" val="2061826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6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5BD85F8-F661-4123-952D-21ACCADC7B9B}" type="slidenum">
              <a:t>‹N›</a:t>
            </a:fld>
            <a:endParaRPr lang="it-IT"/>
          </a:p>
        </p:txBody>
      </p:sp>
    </p:spTree>
    <p:extLst>
      <p:ext uri="{BB962C8B-B14F-4D97-AF65-F5344CB8AC3E}">
        <p14:creationId xmlns:p14="http://schemas.microsoft.com/office/powerpoint/2010/main" val="2685859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09BFA2-BEBE-4271-BC29-C5981CF45FF2}" type="slidenum">
              <a:t>‹N›</a:t>
            </a:fld>
            <a:endParaRPr lang="it-IT"/>
          </a:p>
        </p:txBody>
      </p:sp>
    </p:spTree>
    <p:extLst>
      <p:ext uri="{BB962C8B-B14F-4D97-AF65-F5344CB8AC3E}">
        <p14:creationId xmlns:p14="http://schemas.microsoft.com/office/powerpoint/2010/main" val="3345302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4AF9957-A697-4D92-86D6-34940AC2B2D8}" type="slidenum">
              <a:t>‹N›</a:t>
            </a:fld>
            <a:endParaRPr lang="it-IT"/>
          </a:p>
        </p:txBody>
      </p:sp>
    </p:spTree>
    <p:extLst>
      <p:ext uri="{BB962C8B-B14F-4D97-AF65-F5344CB8AC3E}">
        <p14:creationId xmlns:p14="http://schemas.microsoft.com/office/powerpoint/2010/main" val="1821417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9AAD50A-180C-4253-AD78-C93E819BD2E1}" type="slidenum">
              <a:t>‹N›</a:t>
            </a:fld>
            <a:endParaRPr lang="it-IT"/>
          </a:p>
        </p:txBody>
      </p:sp>
    </p:spTree>
    <p:extLst>
      <p:ext uri="{BB962C8B-B14F-4D97-AF65-F5344CB8AC3E}">
        <p14:creationId xmlns:p14="http://schemas.microsoft.com/office/powerpoint/2010/main" val="22903208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11A805-0D92-4610-831C-3B8C4814FF1C}" type="slidenum">
              <a:t>‹N›</a:t>
            </a:fld>
            <a:endParaRPr lang="it-IT"/>
          </a:p>
        </p:txBody>
      </p:sp>
    </p:spTree>
    <p:extLst>
      <p:ext uri="{BB962C8B-B14F-4D97-AF65-F5344CB8AC3E}">
        <p14:creationId xmlns:p14="http://schemas.microsoft.com/office/powerpoint/2010/main" val="412890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36061C6-54BA-4710-A2B9-3ACFA5640228}" type="slidenum">
              <a:t>‹N›</a:t>
            </a:fld>
            <a:endParaRPr lang="it-IT"/>
          </a:p>
        </p:txBody>
      </p:sp>
    </p:spTree>
    <p:extLst>
      <p:ext uri="{BB962C8B-B14F-4D97-AF65-F5344CB8AC3E}">
        <p14:creationId xmlns:p14="http://schemas.microsoft.com/office/powerpoint/2010/main" val="13158730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3ADAFA-54BC-4165-A4B9-BCC4F952FF42}" type="slidenum">
              <a:t>‹N›</a:t>
            </a:fld>
            <a:endParaRPr lang="it-IT"/>
          </a:p>
        </p:txBody>
      </p:sp>
    </p:spTree>
    <p:extLst>
      <p:ext uri="{BB962C8B-B14F-4D97-AF65-F5344CB8AC3E}">
        <p14:creationId xmlns:p14="http://schemas.microsoft.com/office/powerpoint/2010/main" val="4000716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83455D9-0D20-4885-8F5F-E11CCF765B8F}" type="slidenum">
              <a:t>‹N›</a:t>
            </a:fld>
            <a:endParaRPr lang="it-IT"/>
          </a:p>
        </p:txBody>
      </p:sp>
    </p:spTree>
    <p:extLst>
      <p:ext uri="{BB962C8B-B14F-4D97-AF65-F5344CB8AC3E}">
        <p14:creationId xmlns:p14="http://schemas.microsoft.com/office/powerpoint/2010/main" val="2682473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9DD4F17-1816-488B-A52B-F73B63FC26C0}" type="slidenum">
              <a:t>‹N›</a:t>
            </a:fld>
            <a:endParaRPr lang="it-IT"/>
          </a:p>
        </p:txBody>
      </p:sp>
    </p:spTree>
    <p:extLst>
      <p:ext uri="{BB962C8B-B14F-4D97-AF65-F5344CB8AC3E}">
        <p14:creationId xmlns:p14="http://schemas.microsoft.com/office/powerpoint/2010/main" val="1999936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B220B69-004E-4763-A6DD-DE31FF33B90E}" type="slidenum">
              <a:t>‹N›</a:t>
            </a:fld>
            <a:endParaRPr lang="it-IT"/>
          </a:p>
        </p:txBody>
      </p:sp>
    </p:spTree>
    <p:extLst>
      <p:ext uri="{BB962C8B-B14F-4D97-AF65-F5344CB8AC3E}">
        <p14:creationId xmlns:p14="http://schemas.microsoft.com/office/powerpoint/2010/main" val="26070270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B9CEBC4-8394-4A5E-9A2E-3827D68AA6FD}" type="slidenum">
              <a:t>‹N›</a:t>
            </a:fld>
            <a:endParaRPr lang="it-IT"/>
          </a:p>
        </p:txBody>
      </p:sp>
    </p:spTree>
    <p:extLst>
      <p:ext uri="{BB962C8B-B14F-4D97-AF65-F5344CB8AC3E}">
        <p14:creationId xmlns:p14="http://schemas.microsoft.com/office/powerpoint/2010/main" val="4177125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7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7341ACC-667F-4096-8EEF-F6C0873A4040}" type="slidenum">
              <a:t>‹N›</a:t>
            </a:fld>
            <a:endParaRPr lang="it-IT"/>
          </a:p>
        </p:txBody>
      </p:sp>
    </p:spTree>
    <p:extLst>
      <p:ext uri="{BB962C8B-B14F-4D97-AF65-F5344CB8AC3E}">
        <p14:creationId xmlns:p14="http://schemas.microsoft.com/office/powerpoint/2010/main" val="1142580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14971A8-7A19-4019-B50D-C5A4A6873B8A}" type="slidenum">
              <a:t>‹N›</a:t>
            </a:fld>
            <a:endParaRPr lang="it-IT"/>
          </a:p>
        </p:txBody>
      </p:sp>
    </p:spTree>
    <p:extLst>
      <p:ext uri="{BB962C8B-B14F-4D97-AF65-F5344CB8AC3E}">
        <p14:creationId xmlns:p14="http://schemas.microsoft.com/office/powerpoint/2010/main" val="1028085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154F3C8-B240-4EFE-9FFD-251021C3EFF4}" type="slidenum">
              <a:t>‹N›</a:t>
            </a:fld>
            <a:endParaRPr lang="it-IT"/>
          </a:p>
        </p:txBody>
      </p:sp>
    </p:spTree>
    <p:extLst>
      <p:ext uri="{BB962C8B-B14F-4D97-AF65-F5344CB8AC3E}">
        <p14:creationId xmlns:p14="http://schemas.microsoft.com/office/powerpoint/2010/main" val="14765985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B43A9C0-53CA-488F-A6FB-B94D742F4511}" type="slidenum">
              <a:t>‹N›</a:t>
            </a:fld>
            <a:endParaRPr lang="it-IT"/>
          </a:p>
        </p:txBody>
      </p:sp>
    </p:spTree>
    <p:extLst>
      <p:ext uri="{BB962C8B-B14F-4D97-AF65-F5344CB8AC3E}">
        <p14:creationId xmlns:p14="http://schemas.microsoft.com/office/powerpoint/2010/main" val="3220418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2CD1967-D50C-4DD2-AA3C-1CC5DAEA48AE}" type="slidenum">
              <a:t>‹N›</a:t>
            </a:fld>
            <a:endParaRPr lang="it-IT"/>
          </a:p>
        </p:txBody>
      </p:sp>
    </p:spTree>
    <p:extLst>
      <p:ext uri="{BB962C8B-B14F-4D97-AF65-F5344CB8AC3E}">
        <p14:creationId xmlns:p14="http://schemas.microsoft.com/office/powerpoint/2010/main" val="2155403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45B2472-983A-4009-AB6F-9C4DAE72C65E}" type="slidenum">
              <a:t>‹N›</a:t>
            </a:fld>
            <a:endParaRPr lang="it-IT"/>
          </a:p>
        </p:txBody>
      </p:sp>
    </p:spTree>
    <p:extLst>
      <p:ext uri="{BB962C8B-B14F-4D97-AF65-F5344CB8AC3E}">
        <p14:creationId xmlns:p14="http://schemas.microsoft.com/office/powerpoint/2010/main" val="3271795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3C1EC0D-9684-489A-8BE8-D1D9CE3F6A43}" type="slidenum">
              <a:t>‹N›</a:t>
            </a:fld>
            <a:endParaRPr lang="it-IT"/>
          </a:p>
        </p:txBody>
      </p:sp>
    </p:spTree>
    <p:extLst>
      <p:ext uri="{BB962C8B-B14F-4D97-AF65-F5344CB8AC3E}">
        <p14:creationId xmlns:p14="http://schemas.microsoft.com/office/powerpoint/2010/main" val="15324929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077B02A-738F-4669-9ACF-A7D4DD00CFA5}" type="slidenum">
              <a:t>‹N›</a:t>
            </a:fld>
            <a:endParaRPr lang="it-IT"/>
          </a:p>
        </p:txBody>
      </p:sp>
    </p:spTree>
    <p:extLst>
      <p:ext uri="{BB962C8B-B14F-4D97-AF65-F5344CB8AC3E}">
        <p14:creationId xmlns:p14="http://schemas.microsoft.com/office/powerpoint/2010/main" val="18699286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02535EC-A8FB-4DA2-841C-76807D074958}" type="slidenum">
              <a:t>‹N›</a:t>
            </a:fld>
            <a:endParaRPr lang="it-IT"/>
          </a:p>
        </p:txBody>
      </p:sp>
    </p:spTree>
    <p:extLst>
      <p:ext uri="{BB962C8B-B14F-4D97-AF65-F5344CB8AC3E}">
        <p14:creationId xmlns:p14="http://schemas.microsoft.com/office/powerpoint/2010/main" val="1596873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9C3C20-AAAE-40DD-85AD-242FC5130DC7}" type="slidenum">
              <a:t>‹N›</a:t>
            </a:fld>
            <a:endParaRPr lang="it-IT"/>
          </a:p>
        </p:txBody>
      </p:sp>
    </p:spTree>
    <p:extLst>
      <p:ext uri="{BB962C8B-B14F-4D97-AF65-F5344CB8AC3E}">
        <p14:creationId xmlns:p14="http://schemas.microsoft.com/office/powerpoint/2010/main" val="1755027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2F09EB0-AAD7-4B95-93D1-249F427F3918}" type="slidenum">
              <a:t>‹N›</a:t>
            </a:fld>
            <a:endParaRPr lang="it-IT"/>
          </a:p>
        </p:txBody>
      </p:sp>
    </p:spTree>
    <p:extLst>
      <p:ext uri="{BB962C8B-B14F-4D97-AF65-F5344CB8AC3E}">
        <p14:creationId xmlns:p14="http://schemas.microsoft.com/office/powerpoint/2010/main" val="1801696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8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0AE3753-2FDD-4468-836D-4BBC24CE112E}" type="slidenum">
              <a:t>‹N›</a:t>
            </a:fld>
            <a:endParaRPr lang="it-IT"/>
          </a:p>
        </p:txBody>
      </p:sp>
    </p:spTree>
    <p:extLst>
      <p:ext uri="{BB962C8B-B14F-4D97-AF65-F5344CB8AC3E}">
        <p14:creationId xmlns:p14="http://schemas.microsoft.com/office/powerpoint/2010/main" val="2618449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73195FF-D1A0-427B-AE4C-449F945DCF87}" type="slidenum">
              <a:t>‹N›</a:t>
            </a:fld>
            <a:endParaRPr lang="it-IT"/>
          </a:p>
        </p:txBody>
      </p:sp>
    </p:spTree>
    <p:extLst>
      <p:ext uri="{BB962C8B-B14F-4D97-AF65-F5344CB8AC3E}">
        <p14:creationId xmlns:p14="http://schemas.microsoft.com/office/powerpoint/2010/main" val="4215751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FACD379-86CE-4ED7-9A87-C2C9A8759D4F}" type="slidenum">
              <a:t>‹N›</a:t>
            </a:fld>
            <a:endParaRPr lang="it-IT"/>
          </a:p>
        </p:txBody>
      </p:sp>
    </p:spTree>
    <p:extLst>
      <p:ext uri="{BB962C8B-B14F-4D97-AF65-F5344CB8AC3E}">
        <p14:creationId xmlns:p14="http://schemas.microsoft.com/office/powerpoint/2010/main" val="3245305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26315B6-EA62-4FB5-8E4B-619CBF3744F0}" type="slidenum">
              <a:t>‹N›</a:t>
            </a:fld>
            <a:endParaRPr lang="it-IT"/>
          </a:p>
        </p:txBody>
      </p:sp>
    </p:spTree>
    <p:extLst>
      <p:ext uri="{BB962C8B-B14F-4D97-AF65-F5344CB8AC3E}">
        <p14:creationId xmlns:p14="http://schemas.microsoft.com/office/powerpoint/2010/main" val="36012136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235868E-281A-4E9D-98BB-BDB60344BEB3}" type="slidenum">
              <a:t>‹N›</a:t>
            </a:fld>
            <a:endParaRPr lang="it-IT"/>
          </a:p>
        </p:txBody>
      </p:sp>
    </p:spTree>
    <p:extLst>
      <p:ext uri="{BB962C8B-B14F-4D97-AF65-F5344CB8AC3E}">
        <p14:creationId xmlns:p14="http://schemas.microsoft.com/office/powerpoint/2010/main" val="9783272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C2E7200-DC60-4F25-8190-5F14FF777F20}" type="slidenum">
              <a:t>‹N›</a:t>
            </a:fld>
            <a:endParaRPr lang="it-IT"/>
          </a:p>
        </p:txBody>
      </p:sp>
    </p:spTree>
    <p:extLst>
      <p:ext uri="{BB962C8B-B14F-4D97-AF65-F5344CB8AC3E}">
        <p14:creationId xmlns:p14="http://schemas.microsoft.com/office/powerpoint/2010/main" val="1197683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01BCE20-E0CD-4812-B830-11EFAFEC063C}" type="slidenum">
              <a:t>‹N›</a:t>
            </a:fld>
            <a:endParaRPr lang="it-IT"/>
          </a:p>
        </p:txBody>
      </p:sp>
    </p:spTree>
    <p:extLst>
      <p:ext uri="{BB962C8B-B14F-4D97-AF65-F5344CB8AC3E}">
        <p14:creationId xmlns:p14="http://schemas.microsoft.com/office/powerpoint/2010/main" val="1525196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8363AFB-F4B4-431D-8592-41C09E8277C6}" type="slidenum">
              <a:t>‹N›</a:t>
            </a:fld>
            <a:endParaRPr lang="it-IT"/>
          </a:p>
        </p:txBody>
      </p:sp>
    </p:spTree>
    <p:extLst>
      <p:ext uri="{BB962C8B-B14F-4D97-AF65-F5344CB8AC3E}">
        <p14:creationId xmlns:p14="http://schemas.microsoft.com/office/powerpoint/2010/main" val="2739891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F49445-F728-4079-BA2C-847F48442B4A}" type="slidenum">
              <a:t>‹N›</a:t>
            </a:fld>
            <a:endParaRPr lang="it-IT"/>
          </a:p>
        </p:txBody>
      </p:sp>
    </p:spTree>
    <p:extLst>
      <p:ext uri="{BB962C8B-B14F-4D97-AF65-F5344CB8AC3E}">
        <p14:creationId xmlns:p14="http://schemas.microsoft.com/office/powerpoint/2010/main" val="31148389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BF201B-7791-4070-B0F6-2BC0B796E0EE}" type="slidenum">
              <a:t>‹N›</a:t>
            </a:fld>
            <a:endParaRPr lang="it-IT"/>
          </a:p>
        </p:txBody>
      </p:sp>
    </p:spTree>
    <p:extLst>
      <p:ext uri="{BB962C8B-B14F-4D97-AF65-F5344CB8AC3E}">
        <p14:creationId xmlns:p14="http://schemas.microsoft.com/office/powerpoint/2010/main" val="1167407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46BE62-84A4-40AA-8442-AB6313C2E727}" type="slidenum">
              <a:t>‹N›</a:t>
            </a:fld>
            <a:endParaRPr lang="it-IT"/>
          </a:p>
        </p:txBody>
      </p:sp>
    </p:spTree>
    <p:extLst>
      <p:ext uri="{BB962C8B-B14F-4D97-AF65-F5344CB8AC3E}">
        <p14:creationId xmlns:p14="http://schemas.microsoft.com/office/powerpoint/2010/main" val="39385813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9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ACF7598-0345-4B4E-A629-44675C67E3CB}" type="slidenum">
              <a:t>‹N›</a:t>
            </a:fld>
            <a:endParaRPr lang="it-IT"/>
          </a:p>
        </p:txBody>
      </p:sp>
    </p:spTree>
    <p:extLst>
      <p:ext uri="{BB962C8B-B14F-4D97-AF65-F5344CB8AC3E}">
        <p14:creationId xmlns:p14="http://schemas.microsoft.com/office/powerpoint/2010/main" val="4174148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60E0CAC-CD4C-4E85-BFF8-DA4219947164}" type="slidenum">
              <a:t>‹N›</a:t>
            </a:fld>
            <a:endParaRPr lang="it-IT"/>
          </a:p>
        </p:txBody>
      </p:sp>
    </p:spTree>
    <p:extLst>
      <p:ext uri="{BB962C8B-B14F-4D97-AF65-F5344CB8AC3E}">
        <p14:creationId xmlns:p14="http://schemas.microsoft.com/office/powerpoint/2010/main" val="15157347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82AB997-D458-4280-B026-0C35BCF2EBEE}" type="slidenum">
              <a:t>‹N›</a:t>
            </a:fld>
            <a:endParaRPr lang="it-IT"/>
          </a:p>
        </p:txBody>
      </p:sp>
    </p:spTree>
    <p:extLst>
      <p:ext uri="{BB962C8B-B14F-4D97-AF65-F5344CB8AC3E}">
        <p14:creationId xmlns:p14="http://schemas.microsoft.com/office/powerpoint/2010/main" val="1896056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8E8A958-630E-4CDB-AB6D-262E0F4D160B}" type="slidenum">
              <a:t>‹N›</a:t>
            </a:fld>
            <a:endParaRPr lang="it-IT"/>
          </a:p>
        </p:txBody>
      </p:sp>
    </p:spTree>
    <p:extLst>
      <p:ext uri="{BB962C8B-B14F-4D97-AF65-F5344CB8AC3E}">
        <p14:creationId xmlns:p14="http://schemas.microsoft.com/office/powerpoint/2010/main" val="22978747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56E6DB7-917A-40B3-9F0B-5481A32840A6}" type="slidenum">
              <a:t>‹N›</a:t>
            </a:fld>
            <a:endParaRPr lang="it-IT"/>
          </a:p>
        </p:txBody>
      </p:sp>
    </p:spTree>
    <p:extLst>
      <p:ext uri="{BB962C8B-B14F-4D97-AF65-F5344CB8AC3E}">
        <p14:creationId xmlns:p14="http://schemas.microsoft.com/office/powerpoint/2010/main" val="3761253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0104524-701F-40C5-A483-6C0975DFF6A4}" type="slidenum">
              <a:t>‹N›</a:t>
            </a:fld>
            <a:endParaRPr lang="it-IT"/>
          </a:p>
        </p:txBody>
      </p:sp>
    </p:spTree>
    <p:extLst>
      <p:ext uri="{BB962C8B-B14F-4D97-AF65-F5344CB8AC3E}">
        <p14:creationId xmlns:p14="http://schemas.microsoft.com/office/powerpoint/2010/main" val="1836937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8708C3A-A23E-48BB-A6B7-FE662A5E9FCD}" type="slidenum">
              <a:t>‹N›</a:t>
            </a:fld>
            <a:endParaRPr lang="it-IT"/>
          </a:p>
        </p:txBody>
      </p:sp>
    </p:spTree>
    <p:extLst>
      <p:ext uri="{BB962C8B-B14F-4D97-AF65-F5344CB8AC3E}">
        <p14:creationId xmlns:p14="http://schemas.microsoft.com/office/powerpoint/2010/main" val="25249654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77A5CCB-6D38-4B2C-B2C8-7823BA65A968}" type="slidenum">
              <a:t>‹N›</a:t>
            </a:fld>
            <a:endParaRPr lang="it-IT"/>
          </a:p>
        </p:txBody>
      </p:sp>
    </p:spTree>
    <p:extLst>
      <p:ext uri="{BB962C8B-B14F-4D97-AF65-F5344CB8AC3E}">
        <p14:creationId xmlns:p14="http://schemas.microsoft.com/office/powerpoint/2010/main" val="2825540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FE47BA3-232C-4437-A0A5-6AF9D301097E}" type="slidenum">
              <a:t>‹N›</a:t>
            </a:fld>
            <a:endParaRPr lang="it-IT"/>
          </a:p>
        </p:txBody>
      </p:sp>
    </p:spTree>
    <p:extLst>
      <p:ext uri="{BB962C8B-B14F-4D97-AF65-F5344CB8AC3E}">
        <p14:creationId xmlns:p14="http://schemas.microsoft.com/office/powerpoint/2010/main" val="1637157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894C7D-01AE-475E-8764-A04EC4F700D2}" type="slidenum">
              <a:t>‹N›</a:t>
            </a:fld>
            <a:endParaRPr lang="it-IT"/>
          </a:p>
        </p:txBody>
      </p:sp>
    </p:spTree>
    <p:extLst>
      <p:ext uri="{BB962C8B-B14F-4D97-AF65-F5344CB8AC3E}">
        <p14:creationId xmlns:p14="http://schemas.microsoft.com/office/powerpoint/2010/main" val="55710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C5F8019-AAE3-4C0C-92D6-5513103410EA}" type="slidenum">
              <a:t>‹N›</a:t>
            </a:fld>
            <a:endParaRPr lang="it-IT"/>
          </a:p>
        </p:txBody>
      </p:sp>
    </p:spTree>
    <p:extLst>
      <p:ext uri="{BB962C8B-B14F-4D97-AF65-F5344CB8AC3E}">
        <p14:creationId xmlns:p14="http://schemas.microsoft.com/office/powerpoint/2010/main" val="1952697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4AAB9B-B956-4015-A418-527FF9D34B55}" type="slidenum">
              <a:t>‹N›</a:t>
            </a:fld>
            <a:endParaRPr lang="it-IT"/>
          </a:p>
        </p:txBody>
      </p:sp>
    </p:spTree>
    <p:extLst>
      <p:ext uri="{BB962C8B-B14F-4D97-AF65-F5344CB8AC3E}">
        <p14:creationId xmlns:p14="http://schemas.microsoft.com/office/powerpoint/2010/main" val="1367012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0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550254-2015-42EF-89A6-7732C232D898}" type="slidenum">
              <a:t>‹N›</a:t>
            </a:fld>
            <a:endParaRPr lang="it-IT"/>
          </a:p>
        </p:txBody>
      </p:sp>
    </p:spTree>
    <p:extLst>
      <p:ext uri="{BB962C8B-B14F-4D97-AF65-F5344CB8AC3E}">
        <p14:creationId xmlns:p14="http://schemas.microsoft.com/office/powerpoint/2010/main" val="2681263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CE84909-ACBA-412B-B6C8-1820C3F52BEC}" type="slidenum">
              <a:t>‹N›</a:t>
            </a:fld>
            <a:endParaRPr lang="it-IT"/>
          </a:p>
        </p:txBody>
      </p:sp>
    </p:spTree>
    <p:extLst>
      <p:ext uri="{BB962C8B-B14F-4D97-AF65-F5344CB8AC3E}">
        <p14:creationId xmlns:p14="http://schemas.microsoft.com/office/powerpoint/2010/main" val="5290102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1714F95-0C62-4ABD-BFE4-AF6594994D13}" type="slidenum">
              <a:t>‹N›</a:t>
            </a:fld>
            <a:endParaRPr lang="it-IT"/>
          </a:p>
        </p:txBody>
      </p:sp>
    </p:spTree>
    <p:extLst>
      <p:ext uri="{BB962C8B-B14F-4D97-AF65-F5344CB8AC3E}">
        <p14:creationId xmlns:p14="http://schemas.microsoft.com/office/powerpoint/2010/main" val="41904250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EE032B3-5A66-4EE9-9B47-6AE103262CAF}" type="slidenum">
              <a:t>‹N›</a:t>
            </a:fld>
            <a:endParaRPr lang="it-IT"/>
          </a:p>
        </p:txBody>
      </p:sp>
    </p:spTree>
    <p:extLst>
      <p:ext uri="{BB962C8B-B14F-4D97-AF65-F5344CB8AC3E}">
        <p14:creationId xmlns:p14="http://schemas.microsoft.com/office/powerpoint/2010/main" val="1862592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6A36D64-C101-4FB7-BA69-DA5DE1B0821A}" type="slidenum">
              <a:t>‹N›</a:t>
            </a:fld>
            <a:endParaRPr lang="it-IT"/>
          </a:p>
        </p:txBody>
      </p:sp>
    </p:spTree>
    <p:extLst>
      <p:ext uri="{BB962C8B-B14F-4D97-AF65-F5344CB8AC3E}">
        <p14:creationId xmlns:p14="http://schemas.microsoft.com/office/powerpoint/2010/main" val="3056614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79CB71B-DFBE-4FA4-BA58-53B43B114285}" type="slidenum">
              <a:t>‹N›</a:t>
            </a:fld>
            <a:endParaRPr lang="it-IT"/>
          </a:p>
        </p:txBody>
      </p:sp>
    </p:spTree>
    <p:extLst>
      <p:ext uri="{BB962C8B-B14F-4D97-AF65-F5344CB8AC3E}">
        <p14:creationId xmlns:p14="http://schemas.microsoft.com/office/powerpoint/2010/main" val="35263563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2C6BF90-F11D-439F-8BAD-99334596EA3A}" type="slidenum">
              <a:t>‹N›</a:t>
            </a:fld>
            <a:endParaRPr lang="it-IT"/>
          </a:p>
        </p:txBody>
      </p:sp>
    </p:spTree>
    <p:extLst>
      <p:ext uri="{BB962C8B-B14F-4D97-AF65-F5344CB8AC3E}">
        <p14:creationId xmlns:p14="http://schemas.microsoft.com/office/powerpoint/2010/main" val="1496859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3453543-A0EA-4511-B873-DE329E6B7371}" type="slidenum">
              <a:t>‹N›</a:t>
            </a:fld>
            <a:endParaRPr lang="it-IT"/>
          </a:p>
        </p:txBody>
      </p:sp>
    </p:spTree>
    <p:extLst>
      <p:ext uri="{BB962C8B-B14F-4D97-AF65-F5344CB8AC3E}">
        <p14:creationId xmlns:p14="http://schemas.microsoft.com/office/powerpoint/2010/main" val="31985133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825DFAE-D002-4084-806A-CC7F7292C5E3}" type="slidenum">
              <a:t>‹N›</a:t>
            </a:fld>
            <a:endParaRPr lang="it-IT"/>
          </a:p>
        </p:txBody>
      </p:sp>
    </p:spTree>
    <p:extLst>
      <p:ext uri="{BB962C8B-B14F-4D97-AF65-F5344CB8AC3E}">
        <p14:creationId xmlns:p14="http://schemas.microsoft.com/office/powerpoint/2010/main" val="3480223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FE9562E-DC0A-4F45-AAB9-F77D834D35F5}" type="slidenum">
              <a:t>‹N›</a:t>
            </a:fld>
            <a:endParaRPr lang="it-IT"/>
          </a:p>
        </p:txBody>
      </p:sp>
    </p:spTree>
    <p:extLst>
      <p:ext uri="{BB962C8B-B14F-4D97-AF65-F5344CB8AC3E}">
        <p14:creationId xmlns:p14="http://schemas.microsoft.com/office/powerpoint/2010/main" val="30318985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8039216-F4D9-40B7-8D23-68AE5F1C584F}" type="slidenum">
              <a:t>‹N›</a:t>
            </a:fld>
            <a:endParaRPr lang="it-IT"/>
          </a:p>
        </p:txBody>
      </p:sp>
    </p:spTree>
    <p:extLst>
      <p:ext uri="{BB962C8B-B14F-4D97-AF65-F5344CB8AC3E}">
        <p14:creationId xmlns:p14="http://schemas.microsoft.com/office/powerpoint/2010/main" val="8890002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1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32FD993-D9D9-4E2E-9A5F-E56EFF3EF54F}" type="slidenum">
              <a:t>‹N›</a:t>
            </a:fld>
            <a:endParaRPr lang="it-IT"/>
          </a:p>
        </p:txBody>
      </p:sp>
    </p:spTree>
    <p:extLst>
      <p:ext uri="{BB962C8B-B14F-4D97-AF65-F5344CB8AC3E}">
        <p14:creationId xmlns:p14="http://schemas.microsoft.com/office/powerpoint/2010/main" val="9655726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0DACD8-A0F8-4E0F-A6C0-685DC81ECD9A}" type="slidenum">
              <a:t>‹N›</a:t>
            </a:fld>
            <a:endParaRPr lang="it-IT"/>
          </a:p>
        </p:txBody>
      </p:sp>
    </p:spTree>
    <p:extLst>
      <p:ext uri="{BB962C8B-B14F-4D97-AF65-F5344CB8AC3E}">
        <p14:creationId xmlns:p14="http://schemas.microsoft.com/office/powerpoint/2010/main" val="2066980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159C3C6-AAA4-4C7A-BCEF-0943D5CD1096}" type="slidenum">
              <a:t>‹N›</a:t>
            </a:fld>
            <a:endParaRPr lang="it-IT"/>
          </a:p>
        </p:txBody>
      </p:sp>
    </p:spTree>
    <p:extLst>
      <p:ext uri="{BB962C8B-B14F-4D97-AF65-F5344CB8AC3E}">
        <p14:creationId xmlns:p14="http://schemas.microsoft.com/office/powerpoint/2010/main" val="2439186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911B7BC-8654-4D5B-9249-D914F71415A2}" type="slidenum">
              <a:t>‹N›</a:t>
            </a:fld>
            <a:endParaRPr lang="it-IT"/>
          </a:p>
        </p:txBody>
      </p:sp>
    </p:spTree>
    <p:extLst>
      <p:ext uri="{BB962C8B-B14F-4D97-AF65-F5344CB8AC3E}">
        <p14:creationId xmlns:p14="http://schemas.microsoft.com/office/powerpoint/2010/main" val="2820573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D8F61896-DB2A-4C4B-9EFF-EC284BCBC4E6}" type="slidenum">
              <a:t>‹N›</a:t>
            </a:fld>
            <a:endParaRPr lang="it-IT"/>
          </a:p>
        </p:txBody>
      </p:sp>
    </p:spTree>
    <p:extLst>
      <p:ext uri="{BB962C8B-B14F-4D97-AF65-F5344CB8AC3E}">
        <p14:creationId xmlns:p14="http://schemas.microsoft.com/office/powerpoint/2010/main" val="22338976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083ED0A-157B-497E-BE4E-3DF7ECA081EE}" type="slidenum">
              <a:t>‹N›</a:t>
            </a:fld>
            <a:endParaRPr lang="it-IT"/>
          </a:p>
        </p:txBody>
      </p:sp>
    </p:spTree>
    <p:extLst>
      <p:ext uri="{BB962C8B-B14F-4D97-AF65-F5344CB8AC3E}">
        <p14:creationId xmlns:p14="http://schemas.microsoft.com/office/powerpoint/2010/main" val="3066096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DA14C918-97CA-4415-A6ED-E3C6194C9144}" type="slidenum">
              <a:t>‹N›</a:t>
            </a:fld>
            <a:endParaRPr lang="it-IT"/>
          </a:p>
        </p:txBody>
      </p:sp>
    </p:spTree>
    <p:extLst>
      <p:ext uri="{BB962C8B-B14F-4D97-AF65-F5344CB8AC3E}">
        <p14:creationId xmlns:p14="http://schemas.microsoft.com/office/powerpoint/2010/main" val="2805475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6CB9F7-50E9-493F-A9C2-9C7BF48F3941}" type="slidenum">
              <a:t>‹N›</a:t>
            </a:fld>
            <a:endParaRPr lang="it-IT"/>
          </a:p>
        </p:txBody>
      </p:sp>
    </p:spTree>
    <p:extLst>
      <p:ext uri="{BB962C8B-B14F-4D97-AF65-F5344CB8AC3E}">
        <p14:creationId xmlns:p14="http://schemas.microsoft.com/office/powerpoint/2010/main" val="3866376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7A7750-9E7A-4698-8062-2CFCCF1FB7B4}" type="slidenum">
              <a:t>‹N›</a:t>
            </a:fld>
            <a:endParaRPr lang="it-IT"/>
          </a:p>
        </p:txBody>
      </p:sp>
    </p:spTree>
    <p:extLst>
      <p:ext uri="{BB962C8B-B14F-4D97-AF65-F5344CB8AC3E}">
        <p14:creationId xmlns:p14="http://schemas.microsoft.com/office/powerpoint/2010/main" val="3835056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E4E377C-5D97-4A70-9E11-19F355B918E5}" type="slidenum">
              <a:t>‹N›</a:t>
            </a:fld>
            <a:endParaRPr lang="it-IT"/>
          </a:p>
        </p:txBody>
      </p:sp>
    </p:spTree>
    <p:extLst>
      <p:ext uri="{BB962C8B-B14F-4D97-AF65-F5344CB8AC3E}">
        <p14:creationId xmlns:p14="http://schemas.microsoft.com/office/powerpoint/2010/main" val="6481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C507D21-9D01-471C-83D4-0EAA0C483F50}" type="slidenum">
              <a:t>‹N›</a:t>
            </a:fld>
            <a:endParaRPr lang="it-IT"/>
          </a:p>
        </p:txBody>
      </p:sp>
    </p:spTree>
    <p:extLst>
      <p:ext uri="{BB962C8B-B14F-4D97-AF65-F5344CB8AC3E}">
        <p14:creationId xmlns:p14="http://schemas.microsoft.com/office/powerpoint/2010/main" val="72890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2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F8701C9-3537-47C4-941D-B05EAA504211}" type="slidenum">
              <a:t>‹N›</a:t>
            </a:fld>
            <a:endParaRPr lang="it-IT"/>
          </a:p>
        </p:txBody>
      </p:sp>
    </p:spTree>
    <p:extLst>
      <p:ext uri="{BB962C8B-B14F-4D97-AF65-F5344CB8AC3E}">
        <p14:creationId xmlns:p14="http://schemas.microsoft.com/office/powerpoint/2010/main" val="18179377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B10E5B5-EF62-4528-B412-F0D6682179F7}" type="slidenum">
              <a:t>‹N›</a:t>
            </a:fld>
            <a:endParaRPr lang="it-IT"/>
          </a:p>
        </p:txBody>
      </p:sp>
    </p:spTree>
    <p:extLst>
      <p:ext uri="{BB962C8B-B14F-4D97-AF65-F5344CB8AC3E}">
        <p14:creationId xmlns:p14="http://schemas.microsoft.com/office/powerpoint/2010/main" val="1664741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14A59C-82DF-4AA3-BB32-A96E4AA3D1F2}" type="slidenum">
              <a:t>‹N›</a:t>
            </a:fld>
            <a:endParaRPr lang="it-IT"/>
          </a:p>
        </p:txBody>
      </p:sp>
    </p:spTree>
    <p:extLst>
      <p:ext uri="{BB962C8B-B14F-4D97-AF65-F5344CB8AC3E}">
        <p14:creationId xmlns:p14="http://schemas.microsoft.com/office/powerpoint/2010/main" val="1375887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7766AA4-BD73-485B-B0A3-80AF45FAC266}" type="slidenum">
              <a:t>‹N›</a:t>
            </a:fld>
            <a:endParaRPr lang="it-IT"/>
          </a:p>
        </p:txBody>
      </p:sp>
    </p:spTree>
    <p:extLst>
      <p:ext uri="{BB962C8B-B14F-4D97-AF65-F5344CB8AC3E}">
        <p14:creationId xmlns:p14="http://schemas.microsoft.com/office/powerpoint/2010/main" val="1242547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00DDB45-0772-43D8-829A-257930F7F793}" type="slidenum">
              <a:t>‹N›</a:t>
            </a:fld>
            <a:endParaRPr lang="it-IT"/>
          </a:p>
        </p:txBody>
      </p:sp>
    </p:spTree>
    <p:extLst>
      <p:ext uri="{BB962C8B-B14F-4D97-AF65-F5344CB8AC3E}">
        <p14:creationId xmlns:p14="http://schemas.microsoft.com/office/powerpoint/2010/main" val="2630789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D0748DB-C4FB-4F87-BDAE-D6E8365381BC}" type="slidenum">
              <a:t>‹N›</a:t>
            </a:fld>
            <a:endParaRPr lang="it-IT"/>
          </a:p>
        </p:txBody>
      </p:sp>
    </p:spTree>
    <p:extLst>
      <p:ext uri="{BB962C8B-B14F-4D97-AF65-F5344CB8AC3E}">
        <p14:creationId xmlns:p14="http://schemas.microsoft.com/office/powerpoint/2010/main" val="527391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0E1EE55-D249-4419-AF4A-A1CBC618CAF7}" type="slidenum">
              <a:t>‹N›</a:t>
            </a:fld>
            <a:endParaRPr lang="it-IT"/>
          </a:p>
        </p:txBody>
      </p:sp>
    </p:spTree>
    <p:extLst>
      <p:ext uri="{BB962C8B-B14F-4D97-AF65-F5344CB8AC3E}">
        <p14:creationId xmlns:p14="http://schemas.microsoft.com/office/powerpoint/2010/main" val="2925141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D5F40F4-6770-48D5-B1B4-DA4A40F8580D}" type="slidenum">
              <a:t>‹N›</a:t>
            </a:fld>
            <a:endParaRPr lang="it-IT"/>
          </a:p>
        </p:txBody>
      </p:sp>
    </p:spTree>
    <p:extLst>
      <p:ext uri="{BB962C8B-B14F-4D97-AF65-F5344CB8AC3E}">
        <p14:creationId xmlns:p14="http://schemas.microsoft.com/office/powerpoint/2010/main" val="1420588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25BF23D-F467-4789-8096-87163CE4D621}" type="slidenum">
              <a:t>‹N›</a:t>
            </a:fld>
            <a:endParaRPr lang="it-IT"/>
          </a:p>
        </p:txBody>
      </p:sp>
    </p:spTree>
    <p:extLst>
      <p:ext uri="{BB962C8B-B14F-4D97-AF65-F5344CB8AC3E}">
        <p14:creationId xmlns:p14="http://schemas.microsoft.com/office/powerpoint/2010/main" val="2691532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E36453-96DE-4972-BDA4-743EDB137313}" type="slidenum">
              <a:t>‹N›</a:t>
            </a:fld>
            <a:endParaRPr lang="it-IT"/>
          </a:p>
        </p:txBody>
      </p:sp>
    </p:spTree>
    <p:extLst>
      <p:ext uri="{BB962C8B-B14F-4D97-AF65-F5344CB8AC3E}">
        <p14:creationId xmlns:p14="http://schemas.microsoft.com/office/powerpoint/2010/main" val="40889610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F6EB5A-2AE5-408E-BA4E-28C528B7FB75}" type="slidenum">
              <a:t>‹N›</a:t>
            </a:fld>
            <a:endParaRPr lang="it-IT"/>
          </a:p>
        </p:txBody>
      </p:sp>
    </p:spTree>
    <p:extLst>
      <p:ext uri="{BB962C8B-B14F-4D97-AF65-F5344CB8AC3E}">
        <p14:creationId xmlns:p14="http://schemas.microsoft.com/office/powerpoint/2010/main" val="525516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3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85B952-338D-4B38-B0DD-6BE551B341BB}" type="slidenum">
              <a:t>‹N›</a:t>
            </a:fld>
            <a:endParaRPr lang="it-IT"/>
          </a:p>
        </p:txBody>
      </p:sp>
    </p:spTree>
    <p:extLst>
      <p:ext uri="{BB962C8B-B14F-4D97-AF65-F5344CB8AC3E}">
        <p14:creationId xmlns:p14="http://schemas.microsoft.com/office/powerpoint/2010/main" val="2066399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842CB9-D50C-48A8-8325-73673D030160}" type="slidenum">
              <a:t>‹N›</a:t>
            </a:fld>
            <a:endParaRPr lang="it-IT"/>
          </a:p>
        </p:txBody>
      </p:sp>
    </p:spTree>
    <p:extLst>
      <p:ext uri="{BB962C8B-B14F-4D97-AF65-F5344CB8AC3E}">
        <p14:creationId xmlns:p14="http://schemas.microsoft.com/office/powerpoint/2010/main" val="20279053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C3FEC0-A64F-4502-BB32-8DF4172877DB}" type="slidenum">
              <a:t>‹N›</a:t>
            </a:fld>
            <a:endParaRPr lang="it-IT"/>
          </a:p>
        </p:txBody>
      </p:sp>
    </p:spTree>
    <p:extLst>
      <p:ext uri="{BB962C8B-B14F-4D97-AF65-F5344CB8AC3E}">
        <p14:creationId xmlns:p14="http://schemas.microsoft.com/office/powerpoint/2010/main" val="2785849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4F3028-33F8-4F89-BB25-2ED857DFC710}" type="slidenum">
              <a:t>‹N›</a:t>
            </a:fld>
            <a:endParaRPr lang="it-IT"/>
          </a:p>
        </p:txBody>
      </p:sp>
    </p:spTree>
    <p:extLst>
      <p:ext uri="{BB962C8B-B14F-4D97-AF65-F5344CB8AC3E}">
        <p14:creationId xmlns:p14="http://schemas.microsoft.com/office/powerpoint/2010/main" val="32037493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8CE10E-9085-4344-B51D-0B25F2BEE8BE}" type="slidenum">
              <a:t>‹N›</a:t>
            </a:fld>
            <a:endParaRPr lang="it-IT"/>
          </a:p>
        </p:txBody>
      </p:sp>
    </p:spTree>
    <p:extLst>
      <p:ext uri="{BB962C8B-B14F-4D97-AF65-F5344CB8AC3E}">
        <p14:creationId xmlns:p14="http://schemas.microsoft.com/office/powerpoint/2010/main" val="14614002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6661288-11FA-40A5-84C9-8ACF65F4573C}" type="slidenum">
              <a:t>‹N›</a:t>
            </a:fld>
            <a:endParaRPr lang="it-IT"/>
          </a:p>
        </p:txBody>
      </p:sp>
    </p:spTree>
    <p:extLst>
      <p:ext uri="{BB962C8B-B14F-4D97-AF65-F5344CB8AC3E}">
        <p14:creationId xmlns:p14="http://schemas.microsoft.com/office/powerpoint/2010/main" val="40778869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993ACA4-2901-4DAF-9B32-84C7AF0134A4}" type="slidenum">
              <a:t>‹N›</a:t>
            </a:fld>
            <a:endParaRPr lang="it-IT"/>
          </a:p>
        </p:txBody>
      </p:sp>
    </p:spTree>
    <p:extLst>
      <p:ext uri="{BB962C8B-B14F-4D97-AF65-F5344CB8AC3E}">
        <p14:creationId xmlns:p14="http://schemas.microsoft.com/office/powerpoint/2010/main" val="2532234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6C1A84C-A4B1-428C-8D7C-1CFC70FA2871}" type="slidenum">
              <a:t>‹N›</a:t>
            </a:fld>
            <a:endParaRPr lang="it-IT"/>
          </a:p>
        </p:txBody>
      </p:sp>
    </p:spTree>
    <p:extLst>
      <p:ext uri="{BB962C8B-B14F-4D97-AF65-F5344CB8AC3E}">
        <p14:creationId xmlns:p14="http://schemas.microsoft.com/office/powerpoint/2010/main" val="31003607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96C7135-9E4A-455B-A1D5-83DC7DAA55B2}" type="slidenum">
              <a:t>‹N›</a:t>
            </a:fld>
            <a:endParaRPr lang="it-IT"/>
          </a:p>
        </p:txBody>
      </p:sp>
    </p:spTree>
    <p:extLst>
      <p:ext uri="{BB962C8B-B14F-4D97-AF65-F5344CB8AC3E}">
        <p14:creationId xmlns:p14="http://schemas.microsoft.com/office/powerpoint/2010/main" val="4118754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9D600D5-CFBA-44FC-A2E8-5C26A4EED342}" type="slidenum">
              <a:t>‹N›</a:t>
            </a:fld>
            <a:endParaRPr lang="it-IT"/>
          </a:p>
        </p:txBody>
      </p:sp>
    </p:spTree>
    <p:extLst>
      <p:ext uri="{BB962C8B-B14F-4D97-AF65-F5344CB8AC3E}">
        <p14:creationId xmlns:p14="http://schemas.microsoft.com/office/powerpoint/2010/main" val="1423454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62FB85B-7DC2-4E40-B21B-76E26D8B186C}" type="slidenum">
              <a:t>‹N›</a:t>
            </a:fld>
            <a:endParaRPr lang="it-IT"/>
          </a:p>
        </p:txBody>
      </p:sp>
    </p:spTree>
    <p:extLst>
      <p:ext uri="{BB962C8B-B14F-4D97-AF65-F5344CB8AC3E}">
        <p14:creationId xmlns:p14="http://schemas.microsoft.com/office/powerpoint/2010/main" val="16665407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4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29E0F6-E23B-4B48-9CD9-1BA2B07374A7}" type="slidenum">
              <a:t>‹N›</a:t>
            </a:fld>
            <a:endParaRPr lang="it-IT"/>
          </a:p>
        </p:txBody>
      </p:sp>
    </p:spTree>
    <p:extLst>
      <p:ext uri="{BB962C8B-B14F-4D97-AF65-F5344CB8AC3E}">
        <p14:creationId xmlns:p14="http://schemas.microsoft.com/office/powerpoint/2010/main" val="3500075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A2BDF9-8DE7-4366-8A79-041639C8CE56}" type="slidenum">
              <a:t>‹N›</a:t>
            </a:fld>
            <a:endParaRPr lang="it-IT"/>
          </a:p>
        </p:txBody>
      </p:sp>
    </p:spTree>
    <p:extLst>
      <p:ext uri="{BB962C8B-B14F-4D97-AF65-F5344CB8AC3E}">
        <p14:creationId xmlns:p14="http://schemas.microsoft.com/office/powerpoint/2010/main" val="1348453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8D3FD7-B537-417A-AC75-B3AE42C72726}" type="slidenum">
              <a:t>‹N›</a:t>
            </a:fld>
            <a:endParaRPr lang="it-IT"/>
          </a:p>
        </p:txBody>
      </p:sp>
    </p:spTree>
    <p:extLst>
      <p:ext uri="{BB962C8B-B14F-4D97-AF65-F5344CB8AC3E}">
        <p14:creationId xmlns:p14="http://schemas.microsoft.com/office/powerpoint/2010/main" val="1676313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4294F54-6645-4A06-8ED8-54BE872C8E68}" type="slidenum">
              <a:t>‹N›</a:t>
            </a:fld>
            <a:endParaRPr lang="it-IT"/>
          </a:p>
        </p:txBody>
      </p:sp>
    </p:spTree>
    <p:extLst>
      <p:ext uri="{BB962C8B-B14F-4D97-AF65-F5344CB8AC3E}">
        <p14:creationId xmlns:p14="http://schemas.microsoft.com/office/powerpoint/2010/main" val="1896904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A7C5F1-2631-4D8E-8B11-55968555E012}" type="slidenum">
              <a:t>‹N›</a:t>
            </a:fld>
            <a:endParaRPr lang="it-IT"/>
          </a:p>
        </p:txBody>
      </p:sp>
    </p:spTree>
    <p:extLst>
      <p:ext uri="{BB962C8B-B14F-4D97-AF65-F5344CB8AC3E}">
        <p14:creationId xmlns:p14="http://schemas.microsoft.com/office/powerpoint/2010/main" val="2220156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F28FA15-2088-446F-91F5-16EEF35F7B52}" type="slidenum">
              <a:t>‹N›</a:t>
            </a:fld>
            <a:endParaRPr lang="it-IT"/>
          </a:p>
        </p:txBody>
      </p:sp>
    </p:spTree>
    <p:extLst>
      <p:ext uri="{BB962C8B-B14F-4D97-AF65-F5344CB8AC3E}">
        <p14:creationId xmlns:p14="http://schemas.microsoft.com/office/powerpoint/2010/main" val="12686160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C69FF30-1D43-480F-B98A-0D6927B3B577}" type="slidenum">
              <a:t>‹N›</a:t>
            </a:fld>
            <a:endParaRPr lang="it-IT"/>
          </a:p>
        </p:txBody>
      </p:sp>
    </p:spTree>
    <p:extLst>
      <p:ext uri="{BB962C8B-B14F-4D97-AF65-F5344CB8AC3E}">
        <p14:creationId xmlns:p14="http://schemas.microsoft.com/office/powerpoint/2010/main" val="35825127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30A56C7-A400-4368-B29E-256575756DAA}" type="slidenum">
              <a:t>‹N›</a:t>
            </a:fld>
            <a:endParaRPr lang="it-IT"/>
          </a:p>
        </p:txBody>
      </p:sp>
    </p:spTree>
    <p:extLst>
      <p:ext uri="{BB962C8B-B14F-4D97-AF65-F5344CB8AC3E}">
        <p14:creationId xmlns:p14="http://schemas.microsoft.com/office/powerpoint/2010/main" val="2022765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9834E72-6039-4F68-8786-4C93DAFBB5B4}" type="slidenum">
              <a:t>‹N›</a:t>
            </a:fld>
            <a:endParaRPr lang="it-IT"/>
          </a:p>
        </p:txBody>
      </p:sp>
    </p:spTree>
    <p:extLst>
      <p:ext uri="{BB962C8B-B14F-4D97-AF65-F5344CB8AC3E}">
        <p14:creationId xmlns:p14="http://schemas.microsoft.com/office/powerpoint/2010/main" val="1303776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611DF28-4D8A-45EF-9F33-4471D90F579F}" type="slidenum">
              <a:t>‹N›</a:t>
            </a:fld>
            <a:endParaRPr lang="it-IT"/>
          </a:p>
        </p:txBody>
      </p:sp>
    </p:spTree>
    <p:extLst>
      <p:ext uri="{BB962C8B-B14F-4D97-AF65-F5344CB8AC3E}">
        <p14:creationId xmlns:p14="http://schemas.microsoft.com/office/powerpoint/2010/main" val="3387599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75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BCCA445-0866-4544-97D8-6314066087C3}" type="slidenum">
              <a:t>‹N›</a:t>
            </a:fld>
            <a:endParaRPr lang="it-IT"/>
          </a:p>
        </p:txBody>
      </p:sp>
    </p:spTree>
    <p:extLst>
      <p:ext uri="{BB962C8B-B14F-4D97-AF65-F5344CB8AC3E}">
        <p14:creationId xmlns:p14="http://schemas.microsoft.com/office/powerpoint/2010/main" val="2694648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5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7B80B3-469E-40E3-ADE8-CEE10E240BBB}" type="slidenum">
              <a:t>‹N›</a:t>
            </a:fld>
            <a:endParaRPr lang="it-IT"/>
          </a:p>
        </p:txBody>
      </p:sp>
    </p:spTree>
    <p:extLst>
      <p:ext uri="{BB962C8B-B14F-4D97-AF65-F5344CB8AC3E}">
        <p14:creationId xmlns:p14="http://schemas.microsoft.com/office/powerpoint/2010/main" val="4043116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6546A6B-BF66-46D9-BAA7-32F0A151C208}" type="slidenum">
              <a:t>‹N›</a:t>
            </a:fld>
            <a:endParaRPr lang="it-IT"/>
          </a:p>
        </p:txBody>
      </p:sp>
    </p:spTree>
    <p:extLst>
      <p:ext uri="{BB962C8B-B14F-4D97-AF65-F5344CB8AC3E}">
        <p14:creationId xmlns:p14="http://schemas.microsoft.com/office/powerpoint/2010/main" val="42113304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A032AB-9E8B-48CE-9C7C-91445BC8E823}" type="slidenum">
              <a:t>‹N›</a:t>
            </a:fld>
            <a:endParaRPr lang="it-IT"/>
          </a:p>
        </p:txBody>
      </p:sp>
    </p:spTree>
    <p:extLst>
      <p:ext uri="{BB962C8B-B14F-4D97-AF65-F5344CB8AC3E}">
        <p14:creationId xmlns:p14="http://schemas.microsoft.com/office/powerpoint/2010/main" val="40910432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5A04A22-B8FE-4D15-B145-FD9A7719B80E}" type="slidenum">
              <a:t>‹N›</a:t>
            </a:fld>
            <a:endParaRPr lang="it-IT"/>
          </a:p>
        </p:txBody>
      </p:sp>
    </p:spTree>
    <p:extLst>
      <p:ext uri="{BB962C8B-B14F-4D97-AF65-F5344CB8AC3E}">
        <p14:creationId xmlns:p14="http://schemas.microsoft.com/office/powerpoint/2010/main" val="41960710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11E7E7-90AB-48E7-8B67-B127B44D93ED}" type="slidenum">
              <a:t>‹N›</a:t>
            </a:fld>
            <a:endParaRPr lang="it-IT"/>
          </a:p>
        </p:txBody>
      </p:sp>
    </p:spTree>
    <p:extLst>
      <p:ext uri="{BB962C8B-B14F-4D97-AF65-F5344CB8AC3E}">
        <p14:creationId xmlns:p14="http://schemas.microsoft.com/office/powerpoint/2010/main" val="32919012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F56464-37F5-4995-AFC1-4059B4C42648}" type="slidenum">
              <a:t>‹N›</a:t>
            </a:fld>
            <a:endParaRPr lang="it-IT"/>
          </a:p>
        </p:txBody>
      </p:sp>
    </p:spTree>
    <p:extLst>
      <p:ext uri="{BB962C8B-B14F-4D97-AF65-F5344CB8AC3E}">
        <p14:creationId xmlns:p14="http://schemas.microsoft.com/office/powerpoint/2010/main" val="3986911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47DC67-6B98-4A60-8BD4-903EDF20E475}" type="slidenum">
              <a:t>‹N›</a:t>
            </a:fld>
            <a:endParaRPr lang="it-IT"/>
          </a:p>
        </p:txBody>
      </p:sp>
    </p:spTree>
    <p:extLst>
      <p:ext uri="{BB962C8B-B14F-4D97-AF65-F5344CB8AC3E}">
        <p14:creationId xmlns:p14="http://schemas.microsoft.com/office/powerpoint/2010/main" val="198684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5FF7B0D-6DF8-4EB4-9677-9AE625A8391D}" type="slidenum">
              <a:t>‹N›</a:t>
            </a:fld>
            <a:endParaRPr lang="it-IT"/>
          </a:p>
        </p:txBody>
      </p:sp>
    </p:spTree>
    <p:extLst>
      <p:ext uri="{BB962C8B-B14F-4D97-AF65-F5344CB8AC3E}">
        <p14:creationId xmlns:p14="http://schemas.microsoft.com/office/powerpoint/2010/main" val="2522738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2229777-DA71-4E6D-BF5F-025A3F7FC3D0}" type="slidenum">
              <a:t>‹N›</a:t>
            </a:fld>
            <a:endParaRPr lang="it-IT"/>
          </a:p>
        </p:txBody>
      </p:sp>
    </p:spTree>
    <p:extLst>
      <p:ext uri="{BB962C8B-B14F-4D97-AF65-F5344CB8AC3E}">
        <p14:creationId xmlns:p14="http://schemas.microsoft.com/office/powerpoint/2010/main" val="35895522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4B1586A-2EA3-4EBA-8F2D-9C55E0B548C1}" type="slidenum">
              <a:t>‹N›</a:t>
            </a:fld>
            <a:endParaRPr lang="it-IT"/>
          </a:p>
        </p:txBody>
      </p:sp>
    </p:spTree>
    <p:extLst>
      <p:ext uri="{BB962C8B-B14F-4D97-AF65-F5344CB8AC3E}">
        <p14:creationId xmlns:p14="http://schemas.microsoft.com/office/powerpoint/2010/main" val="16228777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3C19DA8-198E-4AD3-8F81-604D57EBA58E}" type="slidenum">
              <a:t>‹N›</a:t>
            </a:fld>
            <a:endParaRPr lang="it-IT"/>
          </a:p>
        </p:txBody>
      </p:sp>
    </p:spTree>
    <p:extLst>
      <p:ext uri="{BB962C8B-B14F-4D97-AF65-F5344CB8AC3E}">
        <p14:creationId xmlns:p14="http://schemas.microsoft.com/office/powerpoint/2010/main" val="1114144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6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2A5D3DE-9ED1-49E8-A213-D516C8781506}" type="slidenum">
              <a:t>‹N›</a:t>
            </a:fld>
            <a:endParaRPr lang="it-IT"/>
          </a:p>
        </p:txBody>
      </p:sp>
    </p:spTree>
    <p:extLst>
      <p:ext uri="{BB962C8B-B14F-4D97-AF65-F5344CB8AC3E}">
        <p14:creationId xmlns:p14="http://schemas.microsoft.com/office/powerpoint/2010/main" val="1968475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917A4AE-FCA6-452C-99BA-0F2BFE9847BF}" type="slidenum">
              <a:t>‹N›</a:t>
            </a:fld>
            <a:endParaRPr lang="it-IT"/>
          </a:p>
        </p:txBody>
      </p:sp>
    </p:spTree>
    <p:extLst>
      <p:ext uri="{BB962C8B-B14F-4D97-AF65-F5344CB8AC3E}">
        <p14:creationId xmlns:p14="http://schemas.microsoft.com/office/powerpoint/2010/main" val="2912530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81F666A-3C4A-446A-A1C9-45E46096B777}" type="slidenum">
              <a:t>‹N›</a:t>
            </a:fld>
            <a:endParaRPr lang="it-IT"/>
          </a:p>
        </p:txBody>
      </p:sp>
    </p:spTree>
    <p:extLst>
      <p:ext uri="{BB962C8B-B14F-4D97-AF65-F5344CB8AC3E}">
        <p14:creationId xmlns:p14="http://schemas.microsoft.com/office/powerpoint/2010/main" val="3855729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D9022D-8CBC-4A34-BCCE-678E5DBA2519}" type="slidenum">
              <a:t>‹N›</a:t>
            </a:fld>
            <a:endParaRPr lang="it-IT"/>
          </a:p>
        </p:txBody>
      </p:sp>
    </p:spTree>
    <p:extLst>
      <p:ext uri="{BB962C8B-B14F-4D97-AF65-F5344CB8AC3E}">
        <p14:creationId xmlns:p14="http://schemas.microsoft.com/office/powerpoint/2010/main" val="1661824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AB68105-85CB-4372-BA6A-58A741BAA57C}" type="slidenum">
              <a:t>‹N›</a:t>
            </a:fld>
            <a:endParaRPr lang="it-IT"/>
          </a:p>
        </p:txBody>
      </p:sp>
    </p:spTree>
    <p:extLst>
      <p:ext uri="{BB962C8B-B14F-4D97-AF65-F5344CB8AC3E}">
        <p14:creationId xmlns:p14="http://schemas.microsoft.com/office/powerpoint/2010/main" val="23230727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38F0C5-34C0-48D9-9C63-8D0F2E983815}" type="slidenum">
              <a:t>‹N›</a:t>
            </a:fld>
            <a:endParaRPr lang="it-IT"/>
          </a:p>
        </p:txBody>
      </p:sp>
    </p:spTree>
    <p:extLst>
      <p:ext uri="{BB962C8B-B14F-4D97-AF65-F5344CB8AC3E}">
        <p14:creationId xmlns:p14="http://schemas.microsoft.com/office/powerpoint/2010/main" val="37011979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99118DE-51AF-425C-9C34-6FB925D31F53}" type="slidenum">
              <a:t>‹N›</a:t>
            </a:fld>
            <a:endParaRPr lang="it-IT"/>
          </a:p>
        </p:txBody>
      </p:sp>
    </p:spTree>
    <p:extLst>
      <p:ext uri="{BB962C8B-B14F-4D97-AF65-F5344CB8AC3E}">
        <p14:creationId xmlns:p14="http://schemas.microsoft.com/office/powerpoint/2010/main" val="129296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C71ED5-BCEA-45DA-B4AB-ED28E82C272D}" type="slidenum">
              <a:t>‹N›</a:t>
            </a:fld>
            <a:endParaRPr lang="it-IT"/>
          </a:p>
        </p:txBody>
      </p:sp>
    </p:spTree>
    <p:extLst>
      <p:ext uri="{BB962C8B-B14F-4D97-AF65-F5344CB8AC3E}">
        <p14:creationId xmlns:p14="http://schemas.microsoft.com/office/powerpoint/2010/main" val="1278427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C60763E-B4B3-4C4A-9FE0-CD19CD474C3A}" type="slidenum">
              <a:t>‹N›</a:t>
            </a:fld>
            <a:endParaRPr lang="it-IT"/>
          </a:p>
        </p:txBody>
      </p:sp>
    </p:spTree>
    <p:extLst>
      <p:ext uri="{BB962C8B-B14F-4D97-AF65-F5344CB8AC3E}">
        <p14:creationId xmlns:p14="http://schemas.microsoft.com/office/powerpoint/2010/main" val="28396161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E872272-7B0A-4E46-8FFE-510B4883D5F8}" type="slidenum">
              <a:t>‹N›</a:t>
            </a:fld>
            <a:endParaRPr lang="it-IT"/>
          </a:p>
        </p:txBody>
      </p:sp>
    </p:spTree>
    <p:extLst>
      <p:ext uri="{BB962C8B-B14F-4D97-AF65-F5344CB8AC3E}">
        <p14:creationId xmlns:p14="http://schemas.microsoft.com/office/powerpoint/2010/main" val="3488035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9A02A75-3E48-4119-AE36-8B8B387BAEC4}" type="slidenum">
              <a:t>‹N›</a:t>
            </a:fld>
            <a:endParaRPr lang="it-IT"/>
          </a:p>
        </p:txBody>
      </p:sp>
    </p:spTree>
    <p:extLst>
      <p:ext uri="{BB962C8B-B14F-4D97-AF65-F5344CB8AC3E}">
        <p14:creationId xmlns:p14="http://schemas.microsoft.com/office/powerpoint/2010/main" val="1548708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7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700C98E-50A1-4EA5-94E4-A4EBA15D54BB}" type="slidenum">
              <a:t>‹N›</a:t>
            </a:fld>
            <a:endParaRPr lang="it-IT"/>
          </a:p>
        </p:txBody>
      </p:sp>
    </p:spTree>
    <p:extLst>
      <p:ext uri="{BB962C8B-B14F-4D97-AF65-F5344CB8AC3E}">
        <p14:creationId xmlns:p14="http://schemas.microsoft.com/office/powerpoint/2010/main" val="11818042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20DA79-023C-487B-8A54-4F1ABF52912C}" type="slidenum">
              <a:t>‹N›</a:t>
            </a:fld>
            <a:endParaRPr lang="it-IT"/>
          </a:p>
        </p:txBody>
      </p:sp>
    </p:spTree>
    <p:extLst>
      <p:ext uri="{BB962C8B-B14F-4D97-AF65-F5344CB8AC3E}">
        <p14:creationId xmlns:p14="http://schemas.microsoft.com/office/powerpoint/2010/main" val="4195799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0F00722-EBED-4308-A2DE-863B1D4DE7F1}" type="slidenum">
              <a:t>‹N›</a:t>
            </a:fld>
            <a:endParaRPr lang="it-IT"/>
          </a:p>
        </p:txBody>
      </p:sp>
    </p:spTree>
    <p:extLst>
      <p:ext uri="{BB962C8B-B14F-4D97-AF65-F5344CB8AC3E}">
        <p14:creationId xmlns:p14="http://schemas.microsoft.com/office/powerpoint/2010/main" val="13498671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75918C-762D-44C5-A3B3-F7CF077DCE61}" type="slidenum">
              <a:t>‹N›</a:t>
            </a:fld>
            <a:endParaRPr lang="it-IT"/>
          </a:p>
        </p:txBody>
      </p:sp>
    </p:spTree>
    <p:extLst>
      <p:ext uri="{BB962C8B-B14F-4D97-AF65-F5344CB8AC3E}">
        <p14:creationId xmlns:p14="http://schemas.microsoft.com/office/powerpoint/2010/main" val="14562311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59E2E5-FBBF-4353-9C0C-FA65FF6E4946}" type="slidenum">
              <a:t>‹N›</a:t>
            </a:fld>
            <a:endParaRPr lang="it-IT"/>
          </a:p>
        </p:txBody>
      </p:sp>
    </p:spTree>
    <p:extLst>
      <p:ext uri="{BB962C8B-B14F-4D97-AF65-F5344CB8AC3E}">
        <p14:creationId xmlns:p14="http://schemas.microsoft.com/office/powerpoint/2010/main" val="47212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6018AFC-C515-4A13-A210-C9E35F381834}" type="slidenum">
              <a:t>‹N›</a:t>
            </a:fld>
            <a:endParaRPr lang="it-IT"/>
          </a:p>
        </p:txBody>
      </p:sp>
    </p:spTree>
    <p:extLst>
      <p:ext uri="{BB962C8B-B14F-4D97-AF65-F5344CB8AC3E}">
        <p14:creationId xmlns:p14="http://schemas.microsoft.com/office/powerpoint/2010/main" val="34538058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EC8C46-2412-4802-AEAA-5A35F076F1EA}" type="slidenum">
              <a:t>‹N›</a:t>
            </a:fld>
            <a:endParaRPr lang="it-IT"/>
          </a:p>
        </p:txBody>
      </p:sp>
    </p:spTree>
    <p:extLst>
      <p:ext uri="{BB962C8B-B14F-4D97-AF65-F5344CB8AC3E}">
        <p14:creationId xmlns:p14="http://schemas.microsoft.com/office/powerpoint/2010/main" val="2101580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909E49E-E7A6-4612-9A79-64DA85C2D593}" type="slidenum">
              <a:t>‹N›</a:t>
            </a:fld>
            <a:endParaRPr lang="it-IT"/>
          </a:p>
        </p:txBody>
      </p:sp>
    </p:spTree>
    <p:extLst>
      <p:ext uri="{BB962C8B-B14F-4D97-AF65-F5344CB8AC3E}">
        <p14:creationId xmlns:p14="http://schemas.microsoft.com/office/powerpoint/2010/main" val="2466951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0B4D41-1DCD-4124-8A55-A53C3602542A}" type="slidenum">
              <a:t>‹N›</a:t>
            </a:fld>
            <a:endParaRPr lang="it-IT"/>
          </a:p>
        </p:txBody>
      </p:sp>
    </p:spTree>
    <p:extLst>
      <p:ext uri="{BB962C8B-B14F-4D97-AF65-F5344CB8AC3E}">
        <p14:creationId xmlns:p14="http://schemas.microsoft.com/office/powerpoint/2010/main" val="41397761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491E61D-B7F2-48D3-AC47-1AEB44B23264}" type="slidenum">
              <a:t>‹N›</a:t>
            </a:fld>
            <a:endParaRPr lang="it-IT"/>
          </a:p>
        </p:txBody>
      </p:sp>
    </p:spTree>
    <p:extLst>
      <p:ext uri="{BB962C8B-B14F-4D97-AF65-F5344CB8AC3E}">
        <p14:creationId xmlns:p14="http://schemas.microsoft.com/office/powerpoint/2010/main" val="2799500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522362F-47AB-4B30-93D2-AB020D9D97A0}" type="slidenum">
              <a:t>‹N›</a:t>
            </a:fld>
            <a:endParaRPr lang="it-IT"/>
          </a:p>
        </p:txBody>
      </p:sp>
    </p:spTree>
    <p:extLst>
      <p:ext uri="{BB962C8B-B14F-4D97-AF65-F5344CB8AC3E}">
        <p14:creationId xmlns:p14="http://schemas.microsoft.com/office/powerpoint/2010/main" val="13278315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8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ED78558-D840-4DC4-953B-998F158D5ABA}" type="slidenum">
              <a:t>‹N›</a:t>
            </a:fld>
            <a:endParaRPr lang="it-IT"/>
          </a:p>
        </p:txBody>
      </p:sp>
    </p:spTree>
    <p:extLst>
      <p:ext uri="{BB962C8B-B14F-4D97-AF65-F5344CB8AC3E}">
        <p14:creationId xmlns:p14="http://schemas.microsoft.com/office/powerpoint/2010/main" val="18705263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163D9F-187E-4CBF-B454-29A7D27FE8E7}" type="slidenum">
              <a:t>‹N›</a:t>
            </a:fld>
            <a:endParaRPr lang="it-IT"/>
          </a:p>
        </p:txBody>
      </p:sp>
    </p:spTree>
    <p:extLst>
      <p:ext uri="{BB962C8B-B14F-4D97-AF65-F5344CB8AC3E}">
        <p14:creationId xmlns:p14="http://schemas.microsoft.com/office/powerpoint/2010/main" val="3513649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5CB778D-0FB4-4F06-8399-BE62861C2E5A}" type="slidenum">
              <a:t>‹N›</a:t>
            </a:fld>
            <a:endParaRPr lang="it-IT"/>
          </a:p>
        </p:txBody>
      </p:sp>
    </p:spTree>
    <p:extLst>
      <p:ext uri="{BB962C8B-B14F-4D97-AF65-F5344CB8AC3E}">
        <p14:creationId xmlns:p14="http://schemas.microsoft.com/office/powerpoint/2010/main" val="20711667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EB2C03A-390F-42DF-9B91-BA0FE5FEAD62}" type="slidenum">
              <a:t>‹N›</a:t>
            </a:fld>
            <a:endParaRPr lang="it-IT"/>
          </a:p>
        </p:txBody>
      </p:sp>
    </p:spTree>
    <p:extLst>
      <p:ext uri="{BB962C8B-B14F-4D97-AF65-F5344CB8AC3E}">
        <p14:creationId xmlns:p14="http://schemas.microsoft.com/office/powerpoint/2010/main" val="3345804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0438EBC-6A3D-4A65-8C99-241367C863DC}" type="slidenum">
              <a:t>‹N›</a:t>
            </a:fld>
            <a:endParaRPr lang="it-IT"/>
          </a:p>
        </p:txBody>
      </p:sp>
    </p:spTree>
    <p:extLst>
      <p:ext uri="{BB962C8B-B14F-4D97-AF65-F5344CB8AC3E}">
        <p14:creationId xmlns:p14="http://schemas.microsoft.com/office/powerpoint/2010/main" val="3000121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B02390-7891-488B-B9F0-18032AE31E17}" type="slidenum">
              <a:t>‹N›</a:t>
            </a:fld>
            <a:endParaRPr lang="it-IT"/>
          </a:p>
        </p:txBody>
      </p:sp>
    </p:spTree>
    <p:extLst>
      <p:ext uri="{BB962C8B-B14F-4D97-AF65-F5344CB8AC3E}">
        <p14:creationId xmlns:p14="http://schemas.microsoft.com/office/powerpoint/2010/main" val="754089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0E2BF62-A6CB-4A15-81A8-0C876C1FFC50}" type="slidenum">
              <a:t>‹N›</a:t>
            </a:fld>
            <a:endParaRPr lang="it-IT"/>
          </a:p>
        </p:txBody>
      </p:sp>
    </p:spTree>
    <p:extLst>
      <p:ext uri="{BB962C8B-B14F-4D97-AF65-F5344CB8AC3E}">
        <p14:creationId xmlns:p14="http://schemas.microsoft.com/office/powerpoint/2010/main" val="4239399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D610AAB-A5F6-4E51-8F39-71BFFB82C056}" type="slidenum">
              <a:t>‹N›</a:t>
            </a:fld>
            <a:endParaRPr lang="it-IT"/>
          </a:p>
        </p:txBody>
      </p:sp>
    </p:spTree>
    <p:extLst>
      <p:ext uri="{BB962C8B-B14F-4D97-AF65-F5344CB8AC3E}">
        <p14:creationId xmlns:p14="http://schemas.microsoft.com/office/powerpoint/2010/main" val="1581358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846B12-3E13-4883-B315-3FE77ED217C8}" type="slidenum">
              <a:t>‹N›</a:t>
            </a:fld>
            <a:endParaRPr lang="it-IT"/>
          </a:p>
        </p:txBody>
      </p:sp>
    </p:spTree>
    <p:extLst>
      <p:ext uri="{BB962C8B-B14F-4D97-AF65-F5344CB8AC3E}">
        <p14:creationId xmlns:p14="http://schemas.microsoft.com/office/powerpoint/2010/main" val="741409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774DA4B-EAFD-4B80-B058-6C7E5A573155}" type="slidenum">
              <a:t>‹N›</a:t>
            </a:fld>
            <a:endParaRPr lang="it-IT"/>
          </a:p>
        </p:txBody>
      </p:sp>
    </p:spTree>
    <p:extLst>
      <p:ext uri="{BB962C8B-B14F-4D97-AF65-F5344CB8AC3E}">
        <p14:creationId xmlns:p14="http://schemas.microsoft.com/office/powerpoint/2010/main" val="41266459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06C653B-8E0A-4F6D-A758-2ACA79E5D566}" type="slidenum">
              <a:t>‹N›</a:t>
            </a:fld>
            <a:endParaRPr lang="it-IT"/>
          </a:p>
        </p:txBody>
      </p:sp>
    </p:spTree>
    <p:extLst>
      <p:ext uri="{BB962C8B-B14F-4D97-AF65-F5344CB8AC3E}">
        <p14:creationId xmlns:p14="http://schemas.microsoft.com/office/powerpoint/2010/main" val="955734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79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49A969C-63F5-4CDD-9950-52555D020D9D}" type="slidenum">
              <a:t>‹N›</a:t>
            </a:fld>
            <a:endParaRPr lang="it-IT"/>
          </a:p>
        </p:txBody>
      </p:sp>
    </p:spTree>
    <p:extLst>
      <p:ext uri="{BB962C8B-B14F-4D97-AF65-F5344CB8AC3E}">
        <p14:creationId xmlns:p14="http://schemas.microsoft.com/office/powerpoint/2010/main" val="227874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9F85702-9A44-44B9-9A4C-0F5083A759A0}" type="slidenum">
              <a:t>‹N›</a:t>
            </a:fld>
            <a:endParaRPr lang="it-IT"/>
          </a:p>
        </p:txBody>
      </p:sp>
    </p:spTree>
    <p:extLst>
      <p:ext uri="{BB962C8B-B14F-4D97-AF65-F5344CB8AC3E}">
        <p14:creationId xmlns:p14="http://schemas.microsoft.com/office/powerpoint/2010/main" val="560830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EC34F05-5724-48C0-B1F9-D0C76EE16EE0}" type="slidenum">
              <a:t>‹N›</a:t>
            </a:fld>
            <a:endParaRPr lang="it-IT"/>
          </a:p>
        </p:txBody>
      </p:sp>
    </p:spTree>
    <p:extLst>
      <p:ext uri="{BB962C8B-B14F-4D97-AF65-F5344CB8AC3E}">
        <p14:creationId xmlns:p14="http://schemas.microsoft.com/office/powerpoint/2010/main" val="16314369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0ED1596-6C95-440F-85EA-AE0FC2FE6F10}" type="slidenum">
              <a:t>‹N›</a:t>
            </a:fld>
            <a:endParaRPr lang="it-IT"/>
          </a:p>
        </p:txBody>
      </p:sp>
    </p:spTree>
    <p:extLst>
      <p:ext uri="{BB962C8B-B14F-4D97-AF65-F5344CB8AC3E}">
        <p14:creationId xmlns:p14="http://schemas.microsoft.com/office/powerpoint/2010/main" val="1475586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B6ED899-82A0-41FC-974C-3F1A12C56FC3}" type="slidenum">
              <a:t>‹N›</a:t>
            </a:fld>
            <a:endParaRPr lang="it-IT"/>
          </a:p>
        </p:txBody>
      </p:sp>
    </p:spTree>
    <p:extLst>
      <p:ext uri="{BB962C8B-B14F-4D97-AF65-F5344CB8AC3E}">
        <p14:creationId xmlns:p14="http://schemas.microsoft.com/office/powerpoint/2010/main" val="18476747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9F112B6-379B-4E94-B0FF-A719A32B674E}" type="slidenum">
              <a:t>‹N›</a:t>
            </a:fld>
            <a:endParaRPr lang="it-IT"/>
          </a:p>
        </p:txBody>
      </p:sp>
    </p:spTree>
    <p:extLst>
      <p:ext uri="{BB962C8B-B14F-4D97-AF65-F5344CB8AC3E}">
        <p14:creationId xmlns:p14="http://schemas.microsoft.com/office/powerpoint/2010/main" val="1623474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A1B303B-785C-4DE9-8C0F-7C4D48B23DFC}" type="slidenum">
              <a:t>‹N›</a:t>
            </a:fld>
            <a:endParaRPr lang="it-IT"/>
          </a:p>
        </p:txBody>
      </p:sp>
    </p:spTree>
    <p:extLst>
      <p:ext uri="{BB962C8B-B14F-4D97-AF65-F5344CB8AC3E}">
        <p14:creationId xmlns:p14="http://schemas.microsoft.com/office/powerpoint/2010/main" val="10288182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EC56B9-EDCE-49A6-ACE3-FD4ABA5F1052}" type="slidenum">
              <a:t>‹N›</a:t>
            </a:fld>
            <a:endParaRPr lang="it-IT"/>
          </a:p>
        </p:txBody>
      </p:sp>
    </p:spTree>
    <p:extLst>
      <p:ext uri="{BB962C8B-B14F-4D97-AF65-F5344CB8AC3E}">
        <p14:creationId xmlns:p14="http://schemas.microsoft.com/office/powerpoint/2010/main" val="34896756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89C7378-ECE2-4030-901E-7E16F24625BC}" type="slidenum">
              <a:t>‹N›</a:t>
            </a:fld>
            <a:endParaRPr lang="it-IT"/>
          </a:p>
        </p:txBody>
      </p:sp>
    </p:spTree>
    <p:extLst>
      <p:ext uri="{BB962C8B-B14F-4D97-AF65-F5344CB8AC3E}">
        <p14:creationId xmlns:p14="http://schemas.microsoft.com/office/powerpoint/2010/main" val="2561859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4EF0F5A-53CF-4D61-A730-F87E2192CA5E}" type="slidenum">
              <a:t>‹N›</a:t>
            </a:fld>
            <a:endParaRPr lang="it-IT"/>
          </a:p>
        </p:txBody>
      </p:sp>
    </p:spTree>
    <p:extLst>
      <p:ext uri="{BB962C8B-B14F-4D97-AF65-F5344CB8AC3E}">
        <p14:creationId xmlns:p14="http://schemas.microsoft.com/office/powerpoint/2010/main" val="6240256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9B72E1-1CD5-4861-831E-0EFB126ABD39}" type="slidenum">
              <a:t>‹N›</a:t>
            </a:fld>
            <a:endParaRPr lang="it-IT"/>
          </a:p>
        </p:txBody>
      </p:sp>
    </p:spTree>
    <p:extLst>
      <p:ext uri="{BB962C8B-B14F-4D97-AF65-F5344CB8AC3E}">
        <p14:creationId xmlns:p14="http://schemas.microsoft.com/office/powerpoint/2010/main" val="3639705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5FBF407-9E09-4055-96F3-F1F635F75834}" type="slidenum">
              <a:t>‹N›</a:t>
            </a:fld>
            <a:endParaRPr lang="it-IT"/>
          </a:p>
        </p:txBody>
      </p:sp>
    </p:spTree>
    <p:extLst>
      <p:ext uri="{BB962C8B-B14F-4D97-AF65-F5344CB8AC3E}">
        <p14:creationId xmlns:p14="http://schemas.microsoft.com/office/powerpoint/2010/main" val="2553260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0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95937EB-C745-43E6-82C4-814AAF39FFCD}" type="slidenum">
              <a:t>‹N›</a:t>
            </a:fld>
            <a:endParaRPr lang="it-IT"/>
          </a:p>
        </p:txBody>
      </p:sp>
    </p:spTree>
    <p:extLst>
      <p:ext uri="{BB962C8B-B14F-4D97-AF65-F5344CB8AC3E}">
        <p14:creationId xmlns:p14="http://schemas.microsoft.com/office/powerpoint/2010/main" val="3397584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FCC89F4-B391-4958-8517-B169ABF4745C}" type="slidenum">
              <a:t>‹N›</a:t>
            </a:fld>
            <a:endParaRPr lang="it-IT"/>
          </a:p>
        </p:txBody>
      </p:sp>
    </p:spTree>
    <p:extLst>
      <p:ext uri="{BB962C8B-B14F-4D97-AF65-F5344CB8AC3E}">
        <p14:creationId xmlns:p14="http://schemas.microsoft.com/office/powerpoint/2010/main" val="1586623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FBC49ED-28A1-46F0-B1E8-35F4D6285E00}" type="slidenum">
              <a:t>‹N›</a:t>
            </a:fld>
            <a:endParaRPr lang="it-IT"/>
          </a:p>
        </p:txBody>
      </p:sp>
    </p:spTree>
    <p:extLst>
      <p:ext uri="{BB962C8B-B14F-4D97-AF65-F5344CB8AC3E}">
        <p14:creationId xmlns:p14="http://schemas.microsoft.com/office/powerpoint/2010/main" val="2358162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5B5051F-6CB3-4394-96D3-5768F5815189}" type="slidenum">
              <a:t>‹N›</a:t>
            </a:fld>
            <a:endParaRPr lang="it-IT"/>
          </a:p>
        </p:txBody>
      </p:sp>
    </p:spTree>
    <p:extLst>
      <p:ext uri="{BB962C8B-B14F-4D97-AF65-F5344CB8AC3E}">
        <p14:creationId xmlns:p14="http://schemas.microsoft.com/office/powerpoint/2010/main" val="425146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8B37493-36E0-4BE9-8E4D-63D02428A6AD}" type="slidenum">
              <a:t>‹N›</a:t>
            </a:fld>
            <a:endParaRPr lang="it-IT"/>
          </a:p>
        </p:txBody>
      </p:sp>
    </p:spTree>
    <p:extLst>
      <p:ext uri="{BB962C8B-B14F-4D97-AF65-F5344CB8AC3E}">
        <p14:creationId xmlns:p14="http://schemas.microsoft.com/office/powerpoint/2010/main" val="3378020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4950E6C-D5EA-47E9-B2B7-6B36B21C7FD0}" type="slidenum">
              <a:t>‹N›</a:t>
            </a:fld>
            <a:endParaRPr lang="it-IT"/>
          </a:p>
        </p:txBody>
      </p:sp>
    </p:spTree>
    <p:extLst>
      <p:ext uri="{BB962C8B-B14F-4D97-AF65-F5344CB8AC3E}">
        <p14:creationId xmlns:p14="http://schemas.microsoft.com/office/powerpoint/2010/main" val="23823278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8632F5-A7EF-4CA6-B0DD-1A1A12981E6D}" type="slidenum">
              <a:t>‹N›</a:t>
            </a:fld>
            <a:endParaRPr lang="it-IT"/>
          </a:p>
        </p:txBody>
      </p:sp>
    </p:spTree>
    <p:extLst>
      <p:ext uri="{BB962C8B-B14F-4D97-AF65-F5344CB8AC3E}">
        <p14:creationId xmlns:p14="http://schemas.microsoft.com/office/powerpoint/2010/main" val="10959710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928C05-278E-4660-ACB7-5AC93A53977A}" type="slidenum">
              <a:t>‹N›</a:t>
            </a:fld>
            <a:endParaRPr lang="it-IT"/>
          </a:p>
        </p:txBody>
      </p:sp>
    </p:spTree>
    <p:extLst>
      <p:ext uri="{BB962C8B-B14F-4D97-AF65-F5344CB8AC3E}">
        <p14:creationId xmlns:p14="http://schemas.microsoft.com/office/powerpoint/2010/main" val="3460318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6DD4EE5-EB8E-4287-A620-ACABA1ADAEE3}" type="slidenum">
              <a:t>‹N›</a:t>
            </a:fld>
            <a:endParaRPr lang="it-IT"/>
          </a:p>
        </p:txBody>
      </p:sp>
    </p:spTree>
    <p:extLst>
      <p:ext uri="{BB962C8B-B14F-4D97-AF65-F5344CB8AC3E}">
        <p14:creationId xmlns:p14="http://schemas.microsoft.com/office/powerpoint/2010/main" val="41845624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2C6A7A8-24BB-4326-8F93-C65B39C32120}" type="slidenum">
              <a:t>‹N›</a:t>
            </a:fld>
            <a:endParaRPr lang="it-IT"/>
          </a:p>
        </p:txBody>
      </p:sp>
    </p:spTree>
    <p:extLst>
      <p:ext uri="{BB962C8B-B14F-4D97-AF65-F5344CB8AC3E}">
        <p14:creationId xmlns:p14="http://schemas.microsoft.com/office/powerpoint/2010/main" val="2601292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D9504F-AF0F-4A3E-87D6-1F6978A1AC23}" type="slidenum">
              <a:t>‹N›</a:t>
            </a:fld>
            <a:endParaRPr lang="it-IT"/>
          </a:p>
        </p:txBody>
      </p:sp>
    </p:spTree>
    <p:extLst>
      <p:ext uri="{BB962C8B-B14F-4D97-AF65-F5344CB8AC3E}">
        <p14:creationId xmlns:p14="http://schemas.microsoft.com/office/powerpoint/2010/main" val="4258784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1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D84341E-955D-496B-AA80-DBBBA1C8FC6E}" type="slidenum">
              <a:t>‹N›</a:t>
            </a:fld>
            <a:endParaRPr lang="it-IT"/>
          </a:p>
        </p:txBody>
      </p:sp>
    </p:spTree>
    <p:extLst>
      <p:ext uri="{BB962C8B-B14F-4D97-AF65-F5344CB8AC3E}">
        <p14:creationId xmlns:p14="http://schemas.microsoft.com/office/powerpoint/2010/main" val="426979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1711127-5E47-4C33-A3D4-442C4BFC9949}" type="slidenum">
              <a:t>‹N›</a:t>
            </a:fld>
            <a:endParaRPr lang="it-IT"/>
          </a:p>
        </p:txBody>
      </p:sp>
    </p:spTree>
    <p:extLst>
      <p:ext uri="{BB962C8B-B14F-4D97-AF65-F5344CB8AC3E}">
        <p14:creationId xmlns:p14="http://schemas.microsoft.com/office/powerpoint/2010/main" val="1061534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9F67CB4-3967-41EA-A626-0528B2F67162}" type="slidenum">
              <a:t>‹N›</a:t>
            </a:fld>
            <a:endParaRPr lang="it-IT"/>
          </a:p>
        </p:txBody>
      </p:sp>
    </p:spTree>
    <p:extLst>
      <p:ext uri="{BB962C8B-B14F-4D97-AF65-F5344CB8AC3E}">
        <p14:creationId xmlns:p14="http://schemas.microsoft.com/office/powerpoint/2010/main" val="3459753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6F62E33-E542-45CB-8346-785CEE0DA940}" type="slidenum">
              <a:t>‹N›</a:t>
            </a:fld>
            <a:endParaRPr lang="it-IT"/>
          </a:p>
        </p:txBody>
      </p:sp>
    </p:spTree>
    <p:extLst>
      <p:ext uri="{BB962C8B-B14F-4D97-AF65-F5344CB8AC3E}">
        <p14:creationId xmlns:p14="http://schemas.microsoft.com/office/powerpoint/2010/main" val="2569270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0A9F271-D900-4CF0-83DD-974C2AB714B9}" type="slidenum">
              <a:t>‹N›</a:t>
            </a:fld>
            <a:endParaRPr lang="it-IT"/>
          </a:p>
        </p:txBody>
      </p:sp>
    </p:spTree>
    <p:extLst>
      <p:ext uri="{BB962C8B-B14F-4D97-AF65-F5344CB8AC3E}">
        <p14:creationId xmlns:p14="http://schemas.microsoft.com/office/powerpoint/2010/main" val="6046594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1AD9BA7-8473-4095-AC44-70D892305B38}" type="slidenum">
              <a:t>‹N›</a:t>
            </a:fld>
            <a:endParaRPr lang="it-IT"/>
          </a:p>
        </p:txBody>
      </p:sp>
    </p:spTree>
    <p:extLst>
      <p:ext uri="{BB962C8B-B14F-4D97-AF65-F5344CB8AC3E}">
        <p14:creationId xmlns:p14="http://schemas.microsoft.com/office/powerpoint/2010/main" val="3603574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97B40A8-2EB6-44BD-BACB-F354307AF219}" type="slidenum">
              <a:t>‹N›</a:t>
            </a:fld>
            <a:endParaRPr lang="it-IT"/>
          </a:p>
        </p:txBody>
      </p:sp>
    </p:spTree>
    <p:extLst>
      <p:ext uri="{BB962C8B-B14F-4D97-AF65-F5344CB8AC3E}">
        <p14:creationId xmlns:p14="http://schemas.microsoft.com/office/powerpoint/2010/main" val="2093600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8046442-BE31-4423-BF68-F46BF7A03D94}" type="slidenum">
              <a:t>‹N›</a:t>
            </a:fld>
            <a:endParaRPr lang="it-IT"/>
          </a:p>
        </p:txBody>
      </p:sp>
    </p:spTree>
    <p:extLst>
      <p:ext uri="{BB962C8B-B14F-4D97-AF65-F5344CB8AC3E}">
        <p14:creationId xmlns:p14="http://schemas.microsoft.com/office/powerpoint/2010/main" val="546175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C6C3A80-DCC9-46BE-A3AC-21B1758203F1}" type="slidenum">
              <a:t>‹N›</a:t>
            </a:fld>
            <a:endParaRPr lang="it-IT"/>
          </a:p>
        </p:txBody>
      </p:sp>
    </p:spTree>
    <p:extLst>
      <p:ext uri="{BB962C8B-B14F-4D97-AF65-F5344CB8AC3E}">
        <p14:creationId xmlns:p14="http://schemas.microsoft.com/office/powerpoint/2010/main" val="34320267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D87A199-2C3B-4882-9C3F-523C68A36DF1}" type="slidenum">
              <a:t>‹N›</a:t>
            </a:fld>
            <a:endParaRPr lang="it-IT"/>
          </a:p>
        </p:txBody>
      </p:sp>
    </p:spTree>
    <p:extLst>
      <p:ext uri="{BB962C8B-B14F-4D97-AF65-F5344CB8AC3E}">
        <p14:creationId xmlns:p14="http://schemas.microsoft.com/office/powerpoint/2010/main" val="1262714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59DCBA-313A-417D-B584-5B8AA73DBDB9}" type="slidenum">
              <a:t>‹N›</a:t>
            </a:fld>
            <a:endParaRPr lang="it-IT"/>
          </a:p>
        </p:txBody>
      </p:sp>
    </p:spTree>
    <p:extLst>
      <p:ext uri="{BB962C8B-B14F-4D97-AF65-F5344CB8AC3E}">
        <p14:creationId xmlns:p14="http://schemas.microsoft.com/office/powerpoint/2010/main" val="28296246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2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F4F8CE-05EF-4224-BFBD-F9ECACE4F358}" type="slidenum">
              <a:t>‹N›</a:t>
            </a:fld>
            <a:endParaRPr lang="it-IT"/>
          </a:p>
        </p:txBody>
      </p:sp>
    </p:spTree>
    <p:extLst>
      <p:ext uri="{BB962C8B-B14F-4D97-AF65-F5344CB8AC3E}">
        <p14:creationId xmlns:p14="http://schemas.microsoft.com/office/powerpoint/2010/main" val="11450646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FC9F165-C241-4261-B0BE-5CD09E128F87}" type="slidenum">
              <a:t>‹N›</a:t>
            </a:fld>
            <a:endParaRPr lang="it-IT"/>
          </a:p>
        </p:txBody>
      </p:sp>
    </p:spTree>
    <p:extLst>
      <p:ext uri="{BB962C8B-B14F-4D97-AF65-F5344CB8AC3E}">
        <p14:creationId xmlns:p14="http://schemas.microsoft.com/office/powerpoint/2010/main" val="866742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744D19B-5FD3-4591-BB42-F3DBBE74C217}" type="slidenum">
              <a:t>‹N›</a:t>
            </a:fld>
            <a:endParaRPr lang="it-IT"/>
          </a:p>
        </p:txBody>
      </p:sp>
    </p:spTree>
    <p:extLst>
      <p:ext uri="{BB962C8B-B14F-4D97-AF65-F5344CB8AC3E}">
        <p14:creationId xmlns:p14="http://schemas.microsoft.com/office/powerpoint/2010/main" val="3302196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D3569D-CBC5-4F18-B4E5-109E7C62FE57}" type="slidenum">
              <a:t>‹N›</a:t>
            </a:fld>
            <a:endParaRPr lang="it-IT"/>
          </a:p>
        </p:txBody>
      </p:sp>
    </p:spTree>
    <p:extLst>
      <p:ext uri="{BB962C8B-B14F-4D97-AF65-F5344CB8AC3E}">
        <p14:creationId xmlns:p14="http://schemas.microsoft.com/office/powerpoint/2010/main" val="29173932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E841AA0-DA4F-4A4B-9B45-25E7F7267F45}" type="slidenum">
              <a:t>‹N›</a:t>
            </a:fld>
            <a:endParaRPr lang="it-IT"/>
          </a:p>
        </p:txBody>
      </p:sp>
    </p:spTree>
    <p:extLst>
      <p:ext uri="{BB962C8B-B14F-4D97-AF65-F5344CB8AC3E}">
        <p14:creationId xmlns:p14="http://schemas.microsoft.com/office/powerpoint/2010/main" val="1953331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42337CC-69E9-4913-BE74-34D55F16FCB9}" type="slidenum">
              <a:t>‹N›</a:t>
            </a:fld>
            <a:endParaRPr lang="it-IT"/>
          </a:p>
        </p:txBody>
      </p:sp>
    </p:spTree>
    <p:extLst>
      <p:ext uri="{BB962C8B-B14F-4D97-AF65-F5344CB8AC3E}">
        <p14:creationId xmlns:p14="http://schemas.microsoft.com/office/powerpoint/2010/main" val="42758785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B634382-6523-41F0-952D-F7558FB07F1F}" type="slidenum">
              <a:t>‹N›</a:t>
            </a:fld>
            <a:endParaRPr lang="it-IT"/>
          </a:p>
        </p:txBody>
      </p:sp>
    </p:spTree>
    <p:extLst>
      <p:ext uri="{BB962C8B-B14F-4D97-AF65-F5344CB8AC3E}">
        <p14:creationId xmlns:p14="http://schemas.microsoft.com/office/powerpoint/2010/main" val="1574274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D1442C-F80E-4692-930D-0F8B3B672AE6}" type="slidenum">
              <a:t>‹N›</a:t>
            </a:fld>
            <a:endParaRPr lang="it-IT"/>
          </a:p>
        </p:txBody>
      </p:sp>
    </p:spTree>
    <p:extLst>
      <p:ext uri="{BB962C8B-B14F-4D97-AF65-F5344CB8AC3E}">
        <p14:creationId xmlns:p14="http://schemas.microsoft.com/office/powerpoint/2010/main" val="8360353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420D1C-C68C-4E40-A203-6EC85457B84D}" type="slidenum">
              <a:t>‹N›</a:t>
            </a:fld>
            <a:endParaRPr lang="it-IT"/>
          </a:p>
        </p:txBody>
      </p:sp>
    </p:spTree>
    <p:extLst>
      <p:ext uri="{BB962C8B-B14F-4D97-AF65-F5344CB8AC3E}">
        <p14:creationId xmlns:p14="http://schemas.microsoft.com/office/powerpoint/2010/main" val="2845340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DFEBB0-2A8C-4132-AC05-20BF42CF105D}" type="slidenum">
              <a:t>‹N›</a:t>
            </a:fld>
            <a:endParaRPr lang="it-IT"/>
          </a:p>
        </p:txBody>
      </p:sp>
    </p:spTree>
    <p:extLst>
      <p:ext uri="{BB962C8B-B14F-4D97-AF65-F5344CB8AC3E}">
        <p14:creationId xmlns:p14="http://schemas.microsoft.com/office/powerpoint/2010/main" val="39693274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8F0904-59A6-43AE-B570-AAE1BB7A3FB4}" type="slidenum">
              <a:t>‹N›</a:t>
            </a:fld>
            <a:endParaRPr lang="it-IT"/>
          </a:p>
        </p:txBody>
      </p:sp>
    </p:spTree>
    <p:extLst>
      <p:ext uri="{BB962C8B-B14F-4D97-AF65-F5344CB8AC3E}">
        <p14:creationId xmlns:p14="http://schemas.microsoft.com/office/powerpoint/2010/main" val="3950651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3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D83BF7-F07C-497A-9B44-AC11341D3B3E}" type="slidenum">
              <a:t>‹N›</a:t>
            </a:fld>
            <a:endParaRPr lang="it-IT"/>
          </a:p>
        </p:txBody>
      </p:sp>
    </p:spTree>
    <p:extLst>
      <p:ext uri="{BB962C8B-B14F-4D97-AF65-F5344CB8AC3E}">
        <p14:creationId xmlns:p14="http://schemas.microsoft.com/office/powerpoint/2010/main" val="2858792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10E06C6-AC27-4D9B-AC45-8251FA800EE6}" type="slidenum">
              <a:t>‹N›</a:t>
            </a:fld>
            <a:endParaRPr lang="it-IT"/>
          </a:p>
        </p:txBody>
      </p:sp>
    </p:spTree>
    <p:extLst>
      <p:ext uri="{BB962C8B-B14F-4D97-AF65-F5344CB8AC3E}">
        <p14:creationId xmlns:p14="http://schemas.microsoft.com/office/powerpoint/2010/main" val="1907295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613A62-E74B-400C-95E0-DC979F27A76F}" type="slidenum">
              <a:t>‹N›</a:t>
            </a:fld>
            <a:endParaRPr lang="it-IT"/>
          </a:p>
        </p:txBody>
      </p:sp>
    </p:spTree>
    <p:extLst>
      <p:ext uri="{BB962C8B-B14F-4D97-AF65-F5344CB8AC3E}">
        <p14:creationId xmlns:p14="http://schemas.microsoft.com/office/powerpoint/2010/main" val="312161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A3FD5BE-2FB4-45DA-81A0-CD8098DF2427}" type="slidenum">
              <a:t>‹N›</a:t>
            </a:fld>
            <a:endParaRPr lang="it-IT"/>
          </a:p>
        </p:txBody>
      </p:sp>
    </p:spTree>
    <p:extLst>
      <p:ext uri="{BB962C8B-B14F-4D97-AF65-F5344CB8AC3E}">
        <p14:creationId xmlns:p14="http://schemas.microsoft.com/office/powerpoint/2010/main" val="36399704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CB3BADE-7963-4953-9AF6-C218F96CD4FB}" type="slidenum">
              <a:t>‹N›</a:t>
            </a:fld>
            <a:endParaRPr lang="it-IT"/>
          </a:p>
        </p:txBody>
      </p:sp>
    </p:spTree>
    <p:extLst>
      <p:ext uri="{BB962C8B-B14F-4D97-AF65-F5344CB8AC3E}">
        <p14:creationId xmlns:p14="http://schemas.microsoft.com/office/powerpoint/2010/main" val="1999279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FD4914C-7CDC-4A24-80DF-BB239DD795C3}" type="slidenum">
              <a:t>‹N›</a:t>
            </a:fld>
            <a:endParaRPr lang="it-IT"/>
          </a:p>
        </p:txBody>
      </p:sp>
    </p:spTree>
    <p:extLst>
      <p:ext uri="{BB962C8B-B14F-4D97-AF65-F5344CB8AC3E}">
        <p14:creationId xmlns:p14="http://schemas.microsoft.com/office/powerpoint/2010/main" val="1493972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117404A-A97B-4E84-B8FB-9A04435B1343}" type="slidenum">
              <a:t>‹N›</a:t>
            </a:fld>
            <a:endParaRPr lang="it-IT"/>
          </a:p>
        </p:txBody>
      </p:sp>
    </p:spTree>
    <p:extLst>
      <p:ext uri="{BB962C8B-B14F-4D97-AF65-F5344CB8AC3E}">
        <p14:creationId xmlns:p14="http://schemas.microsoft.com/office/powerpoint/2010/main" val="151626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CF15821-EC1A-46BD-9138-BCF7868E4F0E}" type="slidenum">
              <a:t>‹N›</a:t>
            </a:fld>
            <a:endParaRPr lang="it-IT"/>
          </a:p>
        </p:txBody>
      </p:sp>
    </p:spTree>
    <p:extLst>
      <p:ext uri="{BB962C8B-B14F-4D97-AF65-F5344CB8AC3E}">
        <p14:creationId xmlns:p14="http://schemas.microsoft.com/office/powerpoint/2010/main" val="6723577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1A60AB4-A63B-4055-A283-E6F34591A6E4}" type="slidenum">
              <a:t>‹N›</a:t>
            </a:fld>
            <a:endParaRPr lang="it-IT"/>
          </a:p>
        </p:txBody>
      </p:sp>
    </p:spTree>
    <p:extLst>
      <p:ext uri="{BB962C8B-B14F-4D97-AF65-F5344CB8AC3E}">
        <p14:creationId xmlns:p14="http://schemas.microsoft.com/office/powerpoint/2010/main" val="4253691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55D9270-6303-4CB5-8915-CC9CBCA3A2EC}" type="slidenum">
              <a:t>‹N›</a:t>
            </a:fld>
            <a:endParaRPr lang="it-IT"/>
          </a:p>
        </p:txBody>
      </p:sp>
    </p:spTree>
    <p:extLst>
      <p:ext uri="{BB962C8B-B14F-4D97-AF65-F5344CB8AC3E}">
        <p14:creationId xmlns:p14="http://schemas.microsoft.com/office/powerpoint/2010/main" val="14642649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5E04ADD-863B-44A5-B5F4-8BCA061FBE17}" type="slidenum">
              <a:t>‹N›</a:t>
            </a:fld>
            <a:endParaRPr lang="it-IT"/>
          </a:p>
        </p:txBody>
      </p:sp>
    </p:spTree>
    <p:extLst>
      <p:ext uri="{BB962C8B-B14F-4D97-AF65-F5344CB8AC3E}">
        <p14:creationId xmlns:p14="http://schemas.microsoft.com/office/powerpoint/2010/main" val="7224822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4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0B117FD-D58E-49FA-8CA7-F9496642F42B}" type="slidenum">
              <a:t>‹N›</a:t>
            </a:fld>
            <a:endParaRPr lang="it-IT"/>
          </a:p>
        </p:txBody>
      </p:sp>
    </p:spTree>
    <p:extLst>
      <p:ext uri="{BB962C8B-B14F-4D97-AF65-F5344CB8AC3E}">
        <p14:creationId xmlns:p14="http://schemas.microsoft.com/office/powerpoint/2010/main" val="20025643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07B3C8-111C-47FB-AE18-B4A3C4341B07}" type="slidenum">
              <a:t>‹N›</a:t>
            </a:fld>
            <a:endParaRPr lang="it-IT"/>
          </a:p>
        </p:txBody>
      </p:sp>
    </p:spTree>
    <p:extLst>
      <p:ext uri="{BB962C8B-B14F-4D97-AF65-F5344CB8AC3E}">
        <p14:creationId xmlns:p14="http://schemas.microsoft.com/office/powerpoint/2010/main" val="1613333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44AEFC-1E5E-4D19-9624-73A4A2EC5A12}" type="slidenum">
              <a:t>‹N›</a:t>
            </a:fld>
            <a:endParaRPr lang="it-IT"/>
          </a:p>
        </p:txBody>
      </p:sp>
    </p:spTree>
    <p:extLst>
      <p:ext uri="{BB962C8B-B14F-4D97-AF65-F5344CB8AC3E}">
        <p14:creationId xmlns:p14="http://schemas.microsoft.com/office/powerpoint/2010/main" val="20247341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709A270-A98D-4E0B-A675-509C8D738B7B}" type="slidenum">
              <a:t>‹N›</a:t>
            </a:fld>
            <a:endParaRPr lang="it-IT"/>
          </a:p>
        </p:txBody>
      </p:sp>
    </p:spTree>
    <p:extLst>
      <p:ext uri="{BB962C8B-B14F-4D97-AF65-F5344CB8AC3E}">
        <p14:creationId xmlns:p14="http://schemas.microsoft.com/office/powerpoint/2010/main" val="3342536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9AA13DB-D983-4DDD-A0B9-73F907F7CB11}" type="slidenum">
              <a:t>‹N›</a:t>
            </a:fld>
            <a:endParaRPr lang="it-IT"/>
          </a:p>
        </p:txBody>
      </p:sp>
    </p:spTree>
    <p:extLst>
      <p:ext uri="{BB962C8B-B14F-4D97-AF65-F5344CB8AC3E}">
        <p14:creationId xmlns:p14="http://schemas.microsoft.com/office/powerpoint/2010/main" val="1522257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B2BF6C-DD2E-48CE-9D52-B4979D21A526}" type="slidenum">
              <a:t>‹N›</a:t>
            </a:fld>
            <a:endParaRPr lang="it-IT"/>
          </a:p>
        </p:txBody>
      </p:sp>
    </p:spTree>
    <p:extLst>
      <p:ext uri="{BB962C8B-B14F-4D97-AF65-F5344CB8AC3E}">
        <p14:creationId xmlns:p14="http://schemas.microsoft.com/office/powerpoint/2010/main" val="74662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1136473B-9339-478B-B426-08034949790B}" type="slidenum">
              <a:t>‹N›</a:t>
            </a:fld>
            <a:endParaRPr lang="it-IT"/>
          </a:p>
        </p:txBody>
      </p:sp>
    </p:spTree>
    <p:extLst>
      <p:ext uri="{BB962C8B-B14F-4D97-AF65-F5344CB8AC3E}">
        <p14:creationId xmlns:p14="http://schemas.microsoft.com/office/powerpoint/2010/main" val="1316755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3F37E68-5609-4A85-A96D-9873007DFFC6}" type="slidenum">
              <a:t>‹N›</a:t>
            </a:fld>
            <a:endParaRPr lang="it-IT"/>
          </a:p>
        </p:txBody>
      </p:sp>
    </p:spTree>
    <p:extLst>
      <p:ext uri="{BB962C8B-B14F-4D97-AF65-F5344CB8AC3E}">
        <p14:creationId xmlns:p14="http://schemas.microsoft.com/office/powerpoint/2010/main" val="3844235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FD28195F-118D-4BF2-AEED-DA50A27002A8}" type="slidenum">
              <a:t>‹N›</a:t>
            </a:fld>
            <a:endParaRPr lang="it-IT"/>
          </a:p>
        </p:txBody>
      </p:sp>
    </p:spTree>
    <p:extLst>
      <p:ext uri="{BB962C8B-B14F-4D97-AF65-F5344CB8AC3E}">
        <p14:creationId xmlns:p14="http://schemas.microsoft.com/office/powerpoint/2010/main" val="30506373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BEF2F28-2558-4B75-B678-B1B90280C234}" type="slidenum">
              <a:t>‹N›</a:t>
            </a:fld>
            <a:endParaRPr lang="it-IT"/>
          </a:p>
        </p:txBody>
      </p:sp>
    </p:spTree>
    <p:extLst>
      <p:ext uri="{BB962C8B-B14F-4D97-AF65-F5344CB8AC3E}">
        <p14:creationId xmlns:p14="http://schemas.microsoft.com/office/powerpoint/2010/main" val="3485867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848124-E48A-4B92-8FD1-955B101B2E22}" type="slidenum">
              <a:t>‹N›</a:t>
            </a:fld>
            <a:endParaRPr lang="it-IT"/>
          </a:p>
        </p:txBody>
      </p:sp>
    </p:spTree>
    <p:extLst>
      <p:ext uri="{BB962C8B-B14F-4D97-AF65-F5344CB8AC3E}">
        <p14:creationId xmlns:p14="http://schemas.microsoft.com/office/powerpoint/2010/main" val="408110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5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7C374F7-8506-4108-B8B4-1728B3E50348}" type="slidenum">
              <a:t>‹N›</a:t>
            </a:fld>
            <a:endParaRPr lang="it-IT"/>
          </a:p>
        </p:txBody>
      </p:sp>
    </p:spTree>
    <p:extLst>
      <p:ext uri="{BB962C8B-B14F-4D97-AF65-F5344CB8AC3E}">
        <p14:creationId xmlns:p14="http://schemas.microsoft.com/office/powerpoint/2010/main" val="3792805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35FD8E-FDE1-419D-9DD0-F204D6FAA8CE}" type="slidenum">
              <a:t>‹N›</a:t>
            </a:fld>
            <a:endParaRPr lang="it-IT"/>
          </a:p>
        </p:txBody>
      </p:sp>
    </p:spTree>
    <p:extLst>
      <p:ext uri="{BB962C8B-B14F-4D97-AF65-F5344CB8AC3E}">
        <p14:creationId xmlns:p14="http://schemas.microsoft.com/office/powerpoint/2010/main" val="6310701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76575DB-6BFA-4B6A-B7A2-D23D04FA81ED}" type="slidenum">
              <a:t>‹N›</a:t>
            </a:fld>
            <a:endParaRPr lang="it-IT"/>
          </a:p>
        </p:txBody>
      </p:sp>
    </p:spTree>
    <p:extLst>
      <p:ext uri="{BB962C8B-B14F-4D97-AF65-F5344CB8AC3E}">
        <p14:creationId xmlns:p14="http://schemas.microsoft.com/office/powerpoint/2010/main" val="28991563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49FAC0-A5F3-455A-8E4C-6CBFE9FACBE7}" type="slidenum">
              <a:t>‹N›</a:t>
            </a:fld>
            <a:endParaRPr lang="it-IT"/>
          </a:p>
        </p:txBody>
      </p:sp>
    </p:spTree>
    <p:extLst>
      <p:ext uri="{BB962C8B-B14F-4D97-AF65-F5344CB8AC3E}">
        <p14:creationId xmlns:p14="http://schemas.microsoft.com/office/powerpoint/2010/main" val="3174721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8B8AC1-C9B3-4DCF-8B5E-B2AB39A4831F}" type="slidenum">
              <a:t>‹N›</a:t>
            </a:fld>
            <a:endParaRPr lang="it-IT"/>
          </a:p>
        </p:txBody>
      </p:sp>
    </p:spTree>
    <p:extLst>
      <p:ext uri="{BB962C8B-B14F-4D97-AF65-F5344CB8AC3E}">
        <p14:creationId xmlns:p14="http://schemas.microsoft.com/office/powerpoint/2010/main" val="276636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7554307-C847-44EF-AFDF-881CA6066087}" type="slidenum">
              <a:t>‹N›</a:t>
            </a:fld>
            <a:endParaRPr lang="it-IT"/>
          </a:p>
        </p:txBody>
      </p:sp>
    </p:spTree>
    <p:extLst>
      <p:ext uri="{BB962C8B-B14F-4D97-AF65-F5344CB8AC3E}">
        <p14:creationId xmlns:p14="http://schemas.microsoft.com/office/powerpoint/2010/main" val="2628396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ED61BB4-C780-4F51-B0AE-CF413BE4BEF3}" type="slidenum">
              <a:t>‹N›</a:t>
            </a:fld>
            <a:endParaRPr lang="it-IT"/>
          </a:p>
        </p:txBody>
      </p:sp>
    </p:spTree>
    <p:extLst>
      <p:ext uri="{BB962C8B-B14F-4D97-AF65-F5344CB8AC3E}">
        <p14:creationId xmlns:p14="http://schemas.microsoft.com/office/powerpoint/2010/main" val="9496400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7901662-7A90-4177-B0F3-FC365DC82B58}" type="slidenum">
              <a:t>‹N›</a:t>
            </a:fld>
            <a:endParaRPr lang="it-IT"/>
          </a:p>
        </p:txBody>
      </p:sp>
    </p:spTree>
    <p:extLst>
      <p:ext uri="{BB962C8B-B14F-4D97-AF65-F5344CB8AC3E}">
        <p14:creationId xmlns:p14="http://schemas.microsoft.com/office/powerpoint/2010/main" val="15266960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35E66FB-7209-4C57-A42D-9CA4DC386EC5}" type="slidenum">
              <a:t>‹N›</a:t>
            </a:fld>
            <a:endParaRPr lang="it-IT"/>
          </a:p>
        </p:txBody>
      </p:sp>
    </p:spTree>
    <p:extLst>
      <p:ext uri="{BB962C8B-B14F-4D97-AF65-F5344CB8AC3E}">
        <p14:creationId xmlns:p14="http://schemas.microsoft.com/office/powerpoint/2010/main" val="2639381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7300C8B-B911-4E3C-9E46-2F0D021DA6AA}" type="slidenum">
              <a:t>‹N›</a:t>
            </a:fld>
            <a:endParaRPr lang="it-IT"/>
          </a:p>
        </p:txBody>
      </p:sp>
    </p:spTree>
    <p:extLst>
      <p:ext uri="{BB962C8B-B14F-4D97-AF65-F5344CB8AC3E}">
        <p14:creationId xmlns:p14="http://schemas.microsoft.com/office/powerpoint/2010/main" val="1840523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D7E7265-F39E-4509-83AF-DBF1CB51770B}" type="slidenum">
              <a:t>‹N›</a:t>
            </a:fld>
            <a:endParaRPr lang="it-IT"/>
          </a:p>
        </p:txBody>
      </p:sp>
    </p:spTree>
    <p:extLst>
      <p:ext uri="{BB962C8B-B14F-4D97-AF65-F5344CB8AC3E}">
        <p14:creationId xmlns:p14="http://schemas.microsoft.com/office/powerpoint/2010/main" val="874694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6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34A716E-912F-480C-B6CF-6F590D1362A2}" type="slidenum">
              <a:t>‹N›</a:t>
            </a:fld>
            <a:endParaRPr lang="it-IT"/>
          </a:p>
        </p:txBody>
      </p:sp>
    </p:spTree>
    <p:extLst>
      <p:ext uri="{BB962C8B-B14F-4D97-AF65-F5344CB8AC3E}">
        <p14:creationId xmlns:p14="http://schemas.microsoft.com/office/powerpoint/2010/main" val="1915038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5734523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D715C7D-0E16-4BB2-A650-7FAB435C0997}" type="slidenum">
              <a:t>‹N›</a:t>
            </a:fld>
            <a:endParaRPr lang="it-IT"/>
          </a:p>
        </p:txBody>
      </p:sp>
    </p:spTree>
    <p:extLst>
      <p:ext uri="{BB962C8B-B14F-4D97-AF65-F5344CB8AC3E}">
        <p14:creationId xmlns:p14="http://schemas.microsoft.com/office/powerpoint/2010/main" val="41681635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69C4133-D1DC-4C74-ACC4-9845F186478E}" type="slidenum">
              <a:t>‹N›</a:t>
            </a:fld>
            <a:endParaRPr lang="it-IT"/>
          </a:p>
        </p:txBody>
      </p:sp>
    </p:spTree>
    <p:extLst>
      <p:ext uri="{BB962C8B-B14F-4D97-AF65-F5344CB8AC3E}">
        <p14:creationId xmlns:p14="http://schemas.microsoft.com/office/powerpoint/2010/main" val="1823515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A7C8C3D-41D2-4DA1-83CD-F4E90193D053}" type="slidenum">
              <a:t>‹N›</a:t>
            </a:fld>
            <a:endParaRPr lang="it-IT"/>
          </a:p>
        </p:txBody>
      </p:sp>
    </p:spTree>
    <p:extLst>
      <p:ext uri="{BB962C8B-B14F-4D97-AF65-F5344CB8AC3E}">
        <p14:creationId xmlns:p14="http://schemas.microsoft.com/office/powerpoint/2010/main" val="67181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55D3B10-D12F-45B1-8942-7ABAED04E960}" type="slidenum">
              <a:t>‹N›</a:t>
            </a:fld>
            <a:endParaRPr lang="it-IT"/>
          </a:p>
        </p:txBody>
      </p:sp>
    </p:spTree>
    <p:extLst>
      <p:ext uri="{BB962C8B-B14F-4D97-AF65-F5344CB8AC3E}">
        <p14:creationId xmlns:p14="http://schemas.microsoft.com/office/powerpoint/2010/main" val="2091263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678FD5-ADB8-4D1E-8D57-2C1D7DE8DA00}" type="slidenum">
              <a:t>‹N›</a:t>
            </a:fld>
            <a:endParaRPr lang="it-IT"/>
          </a:p>
        </p:txBody>
      </p:sp>
    </p:spTree>
    <p:extLst>
      <p:ext uri="{BB962C8B-B14F-4D97-AF65-F5344CB8AC3E}">
        <p14:creationId xmlns:p14="http://schemas.microsoft.com/office/powerpoint/2010/main" val="3298861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DBFF8E-1ECC-4348-B03B-248C0794AA51}" type="slidenum">
              <a:t>‹N›</a:t>
            </a:fld>
            <a:endParaRPr lang="it-IT"/>
          </a:p>
        </p:txBody>
      </p:sp>
    </p:spTree>
    <p:extLst>
      <p:ext uri="{BB962C8B-B14F-4D97-AF65-F5344CB8AC3E}">
        <p14:creationId xmlns:p14="http://schemas.microsoft.com/office/powerpoint/2010/main" val="6403905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24B6855-D933-49E9-8A6D-FFD0AAD2EE47}" type="slidenum">
              <a:t>‹N›</a:t>
            </a:fld>
            <a:endParaRPr lang="it-IT"/>
          </a:p>
        </p:txBody>
      </p:sp>
    </p:spTree>
    <p:extLst>
      <p:ext uri="{BB962C8B-B14F-4D97-AF65-F5344CB8AC3E}">
        <p14:creationId xmlns:p14="http://schemas.microsoft.com/office/powerpoint/2010/main" val="37299621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FDD405-33E1-49BD-B99A-042F8AC12E85}" type="slidenum">
              <a:t>‹N›</a:t>
            </a:fld>
            <a:endParaRPr lang="it-IT"/>
          </a:p>
        </p:txBody>
      </p:sp>
    </p:spTree>
    <p:extLst>
      <p:ext uri="{BB962C8B-B14F-4D97-AF65-F5344CB8AC3E}">
        <p14:creationId xmlns:p14="http://schemas.microsoft.com/office/powerpoint/2010/main" val="2731771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14B3EFF-EDC4-45B9-B6AC-F39F0B55F184}" type="slidenum">
              <a:t>‹N›</a:t>
            </a:fld>
            <a:endParaRPr lang="it-IT"/>
          </a:p>
        </p:txBody>
      </p:sp>
    </p:spTree>
    <p:extLst>
      <p:ext uri="{BB962C8B-B14F-4D97-AF65-F5344CB8AC3E}">
        <p14:creationId xmlns:p14="http://schemas.microsoft.com/office/powerpoint/2010/main" val="2566984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7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D7CDB33-A9C3-4C06-82EF-2C1CA90638F8}" type="slidenum">
              <a:t>‹N›</a:t>
            </a:fld>
            <a:endParaRPr lang="it-IT"/>
          </a:p>
        </p:txBody>
      </p:sp>
    </p:spTree>
    <p:extLst>
      <p:ext uri="{BB962C8B-B14F-4D97-AF65-F5344CB8AC3E}">
        <p14:creationId xmlns:p14="http://schemas.microsoft.com/office/powerpoint/2010/main" val="4192170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6372624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74A84F5-DDAB-4E17-8A9F-AAECC802E8B3}" type="slidenum">
              <a:t>‹N›</a:t>
            </a:fld>
            <a:endParaRPr lang="it-IT"/>
          </a:p>
        </p:txBody>
      </p:sp>
    </p:spTree>
    <p:extLst>
      <p:ext uri="{BB962C8B-B14F-4D97-AF65-F5344CB8AC3E}">
        <p14:creationId xmlns:p14="http://schemas.microsoft.com/office/powerpoint/2010/main" val="802755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793EB3E-9CD3-423B-997E-CEABB6F972C7}" type="slidenum">
              <a:t>‹N›</a:t>
            </a:fld>
            <a:endParaRPr lang="it-IT"/>
          </a:p>
        </p:txBody>
      </p:sp>
    </p:spTree>
    <p:extLst>
      <p:ext uri="{BB962C8B-B14F-4D97-AF65-F5344CB8AC3E}">
        <p14:creationId xmlns:p14="http://schemas.microsoft.com/office/powerpoint/2010/main" val="484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7D56CD-5325-49E0-910A-3DDE7CAE68BC}" type="slidenum">
              <a:t>‹N›</a:t>
            </a:fld>
            <a:endParaRPr lang="it-IT"/>
          </a:p>
        </p:txBody>
      </p:sp>
    </p:spTree>
    <p:extLst>
      <p:ext uri="{BB962C8B-B14F-4D97-AF65-F5344CB8AC3E}">
        <p14:creationId xmlns:p14="http://schemas.microsoft.com/office/powerpoint/2010/main" val="29040993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A3AC056-533E-434A-B427-D4E6B6087D1E}" type="slidenum">
              <a:t>‹N›</a:t>
            </a:fld>
            <a:endParaRPr lang="it-IT"/>
          </a:p>
        </p:txBody>
      </p:sp>
    </p:spTree>
    <p:extLst>
      <p:ext uri="{BB962C8B-B14F-4D97-AF65-F5344CB8AC3E}">
        <p14:creationId xmlns:p14="http://schemas.microsoft.com/office/powerpoint/2010/main" val="2034083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1B8DA0-908E-4947-9FA2-57208D134A7E}" type="slidenum">
              <a:t>‹N›</a:t>
            </a:fld>
            <a:endParaRPr lang="it-IT"/>
          </a:p>
        </p:txBody>
      </p:sp>
    </p:spTree>
    <p:extLst>
      <p:ext uri="{BB962C8B-B14F-4D97-AF65-F5344CB8AC3E}">
        <p14:creationId xmlns:p14="http://schemas.microsoft.com/office/powerpoint/2010/main" val="41274027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A33FFB1-E032-4AEB-A822-22587B35B49D}" type="slidenum">
              <a:t>‹N›</a:t>
            </a:fld>
            <a:endParaRPr lang="it-IT"/>
          </a:p>
        </p:txBody>
      </p:sp>
    </p:spTree>
    <p:extLst>
      <p:ext uri="{BB962C8B-B14F-4D97-AF65-F5344CB8AC3E}">
        <p14:creationId xmlns:p14="http://schemas.microsoft.com/office/powerpoint/2010/main" val="1606664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B73DF65-0459-4D77-A61B-DA98286E905A}" type="slidenum">
              <a:t>‹N›</a:t>
            </a:fld>
            <a:endParaRPr lang="it-IT"/>
          </a:p>
        </p:txBody>
      </p:sp>
    </p:spTree>
    <p:extLst>
      <p:ext uri="{BB962C8B-B14F-4D97-AF65-F5344CB8AC3E}">
        <p14:creationId xmlns:p14="http://schemas.microsoft.com/office/powerpoint/2010/main" val="9713016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97C37A5-CAA8-43C5-B57C-9A26868BA500}" type="slidenum">
              <a:t>‹N›</a:t>
            </a:fld>
            <a:endParaRPr lang="it-IT"/>
          </a:p>
        </p:txBody>
      </p:sp>
    </p:spTree>
    <p:extLst>
      <p:ext uri="{BB962C8B-B14F-4D97-AF65-F5344CB8AC3E}">
        <p14:creationId xmlns:p14="http://schemas.microsoft.com/office/powerpoint/2010/main" val="3220509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9B59380-C0A8-4FDF-8ED1-32EE16E66E55}" type="slidenum">
              <a:t>‹N›</a:t>
            </a:fld>
            <a:endParaRPr lang="it-IT"/>
          </a:p>
        </p:txBody>
      </p:sp>
    </p:spTree>
    <p:extLst>
      <p:ext uri="{BB962C8B-B14F-4D97-AF65-F5344CB8AC3E}">
        <p14:creationId xmlns:p14="http://schemas.microsoft.com/office/powerpoint/2010/main" val="4259619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8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26BD216-6F2F-44B3-8BC2-8CA3C5E98511}" type="slidenum">
              <a:t>‹N›</a:t>
            </a:fld>
            <a:endParaRPr lang="it-IT"/>
          </a:p>
        </p:txBody>
      </p:sp>
    </p:spTree>
    <p:extLst>
      <p:ext uri="{BB962C8B-B14F-4D97-AF65-F5344CB8AC3E}">
        <p14:creationId xmlns:p14="http://schemas.microsoft.com/office/powerpoint/2010/main" val="26493187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0425155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1FB97E-7174-44EE-9F52-9B29548F7DFB}" type="slidenum">
              <a:t>‹N›</a:t>
            </a:fld>
            <a:endParaRPr lang="it-IT"/>
          </a:p>
        </p:txBody>
      </p:sp>
    </p:spTree>
    <p:extLst>
      <p:ext uri="{BB962C8B-B14F-4D97-AF65-F5344CB8AC3E}">
        <p14:creationId xmlns:p14="http://schemas.microsoft.com/office/powerpoint/2010/main" val="2576277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C51380E-712A-4EAD-8B6A-85C061E87BDA}" type="slidenum">
              <a:t>‹N›</a:t>
            </a:fld>
            <a:endParaRPr lang="it-IT"/>
          </a:p>
        </p:txBody>
      </p:sp>
    </p:spTree>
    <p:extLst>
      <p:ext uri="{BB962C8B-B14F-4D97-AF65-F5344CB8AC3E}">
        <p14:creationId xmlns:p14="http://schemas.microsoft.com/office/powerpoint/2010/main" val="3369559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D667E7-AB99-4796-9DA3-74D9887CD61E}" type="slidenum">
              <a:t>‹N›</a:t>
            </a:fld>
            <a:endParaRPr lang="it-IT"/>
          </a:p>
        </p:txBody>
      </p:sp>
    </p:spTree>
    <p:extLst>
      <p:ext uri="{BB962C8B-B14F-4D97-AF65-F5344CB8AC3E}">
        <p14:creationId xmlns:p14="http://schemas.microsoft.com/office/powerpoint/2010/main" val="23740298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D81A511-43F5-44E3-831E-C147571F052C}" type="slidenum">
              <a:t>‹N›</a:t>
            </a:fld>
            <a:endParaRPr lang="it-IT"/>
          </a:p>
        </p:txBody>
      </p:sp>
    </p:spTree>
    <p:extLst>
      <p:ext uri="{BB962C8B-B14F-4D97-AF65-F5344CB8AC3E}">
        <p14:creationId xmlns:p14="http://schemas.microsoft.com/office/powerpoint/2010/main" val="19457750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1060BF-E53C-4BA7-A80A-855F110B425D}" type="slidenum">
              <a:t>‹N›</a:t>
            </a:fld>
            <a:endParaRPr lang="it-IT"/>
          </a:p>
        </p:txBody>
      </p:sp>
    </p:spTree>
    <p:extLst>
      <p:ext uri="{BB962C8B-B14F-4D97-AF65-F5344CB8AC3E}">
        <p14:creationId xmlns:p14="http://schemas.microsoft.com/office/powerpoint/2010/main" val="38626165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146858-1889-49AA-9D5A-BC44CB1F5394}" type="slidenum">
              <a:t>‹N›</a:t>
            </a:fld>
            <a:endParaRPr lang="it-IT"/>
          </a:p>
        </p:txBody>
      </p:sp>
    </p:spTree>
    <p:extLst>
      <p:ext uri="{BB962C8B-B14F-4D97-AF65-F5344CB8AC3E}">
        <p14:creationId xmlns:p14="http://schemas.microsoft.com/office/powerpoint/2010/main" val="195291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4F8B4AD-8CBD-4E4E-9BAF-7E81DE6D7EE9}" type="slidenum">
              <a:t>‹N›</a:t>
            </a:fld>
            <a:endParaRPr lang="it-IT"/>
          </a:p>
        </p:txBody>
      </p:sp>
    </p:spTree>
    <p:extLst>
      <p:ext uri="{BB962C8B-B14F-4D97-AF65-F5344CB8AC3E}">
        <p14:creationId xmlns:p14="http://schemas.microsoft.com/office/powerpoint/2010/main" val="26236094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806890E-252E-4B1C-AD28-5F988181893C}" type="slidenum">
              <a:t>‹N›</a:t>
            </a:fld>
            <a:endParaRPr lang="it-IT"/>
          </a:p>
        </p:txBody>
      </p:sp>
    </p:spTree>
    <p:extLst>
      <p:ext uri="{BB962C8B-B14F-4D97-AF65-F5344CB8AC3E}">
        <p14:creationId xmlns:p14="http://schemas.microsoft.com/office/powerpoint/2010/main" val="19416413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5E8C7A8-9502-4F20-B471-7DFDF32642E6}" type="slidenum">
              <a:t>‹N›</a:t>
            </a:fld>
            <a:endParaRPr lang="it-IT"/>
          </a:p>
        </p:txBody>
      </p:sp>
    </p:spTree>
    <p:extLst>
      <p:ext uri="{BB962C8B-B14F-4D97-AF65-F5344CB8AC3E}">
        <p14:creationId xmlns:p14="http://schemas.microsoft.com/office/powerpoint/2010/main" val="6252971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89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DBFA3D2-3DD6-4208-86C3-8E0A19E0AA3F}" type="slidenum">
              <a:t>‹N›</a:t>
            </a:fld>
            <a:endParaRPr lang="it-IT"/>
          </a:p>
        </p:txBody>
      </p:sp>
    </p:spTree>
    <p:extLst>
      <p:ext uri="{BB962C8B-B14F-4D97-AF65-F5344CB8AC3E}">
        <p14:creationId xmlns:p14="http://schemas.microsoft.com/office/powerpoint/2010/main" val="116881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805CE38-3FF2-4AFE-BE2B-D813153E5168}" type="slidenum">
              <a:t>‹N›</a:t>
            </a:fld>
            <a:endParaRPr lang="it-IT"/>
          </a:p>
        </p:txBody>
      </p:sp>
    </p:spTree>
    <p:extLst>
      <p:ext uri="{BB962C8B-B14F-4D97-AF65-F5344CB8AC3E}">
        <p14:creationId xmlns:p14="http://schemas.microsoft.com/office/powerpoint/2010/main" val="12641888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968185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8870C05-7519-4DD7-BAB8-BA283945B704}" type="slidenum">
              <a:t>‹N›</a:t>
            </a:fld>
            <a:endParaRPr lang="it-IT"/>
          </a:p>
        </p:txBody>
      </p:sp>
    </p:spTree>
    <p:extLst>
      <p:ext uri="{BB962C8B-B14F-4D97-AF65-F5344CB8AC3E}">
        <p14:creationId xmlns:p14="http://schemas.microsoft.com/office/powerpoint/2010/main" val="1678388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500F829-4345-4B97-AB72-E108DD8A3424}" type="slidenum">
              <a:t>‹N›</a:t>
            </a:fld>
            <a:endParaRPr lang="it-IT"/>
          </a:p>
        </p:txBody>
      </p:sp>
    </p:spTree>
    <p:extLst>
      <p:ext uri="{BB962C8B-B14F-4D97-AF65-F5344CB8AC3E}">
        <p14:creationId xmlns:p14="http://schemas.microsoft.com/office/powerpoint/2010/main" val="21711624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69FF0CB-7792-4C3D-A35D-68E259216CCD}" type="slidenum">
              <a:t>‹N›</a:t>
            </a:fld>
            <a:endParaRPr lang="it-IT"/>
          </a:p>
        </p:txBody>
      </p:sp>
    </p:spTree>
    <p:extLst>
      <p:ext uri="{BB962C8B-B14F-4D97-AF65-F5344CB8AC3E}">
        <p14:creationId xmlns:p14="http://schemas.microsoft.com/office/powerpoint/2010/main" val="9440547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051ABD-348C-4A0C-8D7F-8C6266C68C68}" type="slidenum">
              <a:t>‹N›</a:t>
            </a:fld>
            <a:endParaRPr lang="it-IT"/>
          </a:p>
        </p:txBody>
      </p:sp>
    </p:spTree>
    <p:extLst>
      <p:ext uri="{BB962C8B-B14F-4D97-AF65-F5344CB8AC3E}">
        <p14:creationId xmlns:p14="http://schemas.microsoft.com/office/powerpoint/2010/main" val="3991796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9A72922-6D65-4E41-982F-1701ACCA0F6E}" type="slidenum">
              <a:t>‹N›</a:t>
            </a:fld>
            <a:endParaRPr lang="it-IT"/>
          </a:p>
        </p:txBody>
      </p:sp>
    </p:spTree>
    <p:extLst>
      <p:ext uri="{BB962C8B-B14F-4D97-AF65-F5344CB8AC3E}">
        <p14:creationId xmlns:p14="http://schemas.microsoft.com/office/powerpoint/2010/main" val="2289479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CF1F7B-3E70-4FE3-B2AB-B594A9830183}" type="slidenum">
              <a:t>‹N›</a:t>
            </a:fld>
            <a:endParaRPr lang="it-IT"/>
          </a:p>
        </p:txBody>
      </p:sp>
    </p:spTree>
    <p:extLst>
      <p:ext uri="{BB962C8B-B14F-4D97-AF65-F5344CB8AC3E}">
        <p14:creationId xmlns:p14="http://schemas.microsoft.com/office/powerpoint/2010/main" val="3387703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E715B7-E027-4A75-8A16-91E03447F87A}" type="slidenum">
              <a:t>‹N›</a:t>
            </a:fld>
            <a:endParaRPr lang="it-IT"/>
          </a:p>
        </p:txBody>
      </p:sp>
    </p:spTree>
    <p:extLst>
      <p:ext uri="{BB962C8B-B14F-4D97-AF65-F5344CB8AC3E}">
        <p14:creationId xmlns:p14="http://schemas.microsoft.com/office/powerpoint/2010/main" val="682886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233D8E-6998-4DE4-BA44-E27F56F3B582}" type="slidenum">
              <a:t>‹N›</a:t>
            </a:fld>
            <a:endParaRPr lang="it-IT"/>
          </a:p>
        </p:txBody>
      </p:sp>
    </p:spTree>
    <p:extLst>
      <p:ext uri="{BB962C8B-B14F-4D97-AF65-F5344CB8AC3E}">
        <p14:creationId xmlns:p14="http://schemas.microsoft.com/office/powerpoint/2010/main" val="31515062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869E571-352A-4A61-9A09-336AC6C9B951}" type="slidenum">
              <a:t>‹N›</a:t>
            </a:fld>
            <a:endParaRPr lang="it-IT"/>
          </a:p>
        </p:txBody>
      </p:sp>
    </p:spTree>
    <p:extLst>
      <p:ext uri="{BB962C8B-B14F-4D97-AF65-F5344CB8AC3E}">
        <p14:creationId xmlns:p14="http://schemas.microsoft.com/office/powerpoint/2010/main" val="1528193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0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D241824-9ACA-483E-988A-BE710B4C250A}" type="slidenum">
              <a:t>‹N›</a:t>
            </a:fld>
            <a:endParaRPr lang="it-IT"/>
          </a:p>
        </p:txBody>
      </p:sp>
    </p:spTree>
    <p:extLst>
      <p:ext uri="{BB962C8B-B14F-4D97-AF65-F5344CB8AC3E}">
        <p14:creationId xmlns:p14="http://schemas.microsoft.com/office/powerpoint/2010/main" val="3169434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707927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CDD311D-32B6-496C-A87B-6508497CA79C}" type="slidenum">
              <a:t>‹N›</a:t>
            </a:fld>
            <a:endParaRPr lang="it-IT"/>
          </a:p>
        </p:txBody>
      </p:sp>
    </p:spTree>
    <p:extLst>
      <p:ext uri="{BB962C8B-B14F-4D97-AF65-F5344CB8AC3E}">
        <p14:creationId xmlns:p14="http://schemas.microsoft.com/office/powerpoint/2010/main" val="18379233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D4EBE12-84EF-4609-924A-123E74CE243C}" type="slidenum">
              <a:t>‹N›</a:t>
            </a:fld>
            <a:endParaRPr lang="it-IT"/>
          </a:p>
        </p:txBody>
      </p:sp>
    </p:spTree>
    <p:extLst>
      <p:ext uri="{BB962C8B-B14F-4D97-AF65-F5344CB8AC3E}">
        <p14:creationId xmlns:p14="http://schemas.microsoft.com/office/powerpoint/2010/main" val="3122885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24EED88-B51F-48D0-B600-53F78E05AEC6}" type="slidenum">
              <a:t>‹N›</a:t>
            </a:fld>
            <a:endParaRPr lang="it-IT"/>
          </a:p>
        </p:txBody>
      </p:sp>
    </p:spTree>
    <p:extLst>
      <p:ext uri="{BB962C8B-B14F-4D97-AF65-F5344CB8AC3E}">
        <p14:creationId xmlns:p14="http://schemas.microsoft.com/office/powerpoint/2010/main" val="1714478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EB27C27-4927-4AD2-BD16-46A1224BD95B}" type="slidenum">
              <a:t>‹N›</a:t>
            </a:fld>
            <a:endParaRPr lang="it-IT"/>
          </a:p>
        </p:txBody>
      </p:sp>
    </p:spTree>
    <p:extLst>
      <p:ext uri="{BB962C8B-B14F-4D97-AF65-F5344CB8AC3E}">
        <p14:creationId xmlns:p14="http://schemas.microsoft.com/office/powerpoint/2010/main" val="12160492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344A24-57C4-4457-82C5-F84BBD019E61}" type="slidenum">
              <a:t>‹N›</a:t>
            </a:fld>
            <a:endParaRPr lang="it-IT"/>
          </a:p>
        </p:txBody>
      </p:sp>
    </p:spTree>
    <p:extLst>
      <p:ext uri="{BB962C8B-B14F-4D97-AF65-F5344CB8AC3E}">
        <p14:creationId xmlns:p14="http://schemas.microsoft.com/office/powerpoint/2010/main" val="1452688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58D9AAA-F413-4F56-B147-4939A7958897}" type="slidenum">
              <a:t>‹N›</a:t>
            </a:fld>
            <a:endParaRPr lang="it-IT"/>
          </a:p>
        </p:txBody>
      </p:sp>
    </p:spTree>
    <p:extLst>
      <p:ext uri="{BB962C8B-B14F-4D97-AF65-F5344CB8AC3E}">
        <p14:creationId xmlns:p14="http://schemas.microsoft.com/office/powerpoint/2010/main" val="3703365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2854137-0181-4789-A66F-B12A31EDBC95}" type="slidenum">
              <a:t>‹N›</a:t>
            </a:fld>
            <a:endParaRPr lang="it-IT"/>
          </a:p>
        </p:txBody>
      </p:sp>
    </p:spTree>
    <p:extLst>
      <p:ext uri="{BB962C8B-B14F-4D97-AF65-F5344CB8AC3E}">
        <p14:creationId xmlns:p14="http://schemas.microsoft.com/office/powerpoint/2010/main" val="3884034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93D111E-9F79-4F39-A820-436CBA6EB490}" type="slidenum">
              <a:t>‹N›</a:t>
            </a:fld>
            <a:endParaRPr lang="it-IT"/>
          </a:p>
        </p:txBody>
      </p:sp>
    </p:spTree>
    <p:extLst>
      <p:ext uri="{BB962C8B-B14F-4D97-AF65-F5344CB8AC3E}">
        <p14:creationId xmlns:p14="http://schemas.microsoft.com/office/powerpoint/2010/main" val="40824730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0F6D12-940F-4CB6-8CBA-45241194F01E}" type="slidenum">
              <a:t>‹N›</a:t>
            </a:fld>
            <a:endParaRPr lang="it-IT"/>
          </a:p>
        </p:txBody>
      </p:sp>
    </p:spTree>
    <p:extLst>
      <p:ext uri="{BB962C8B-B14F-4D97-AF65-F5344CB8AC3E}">
        <p14:creationId xmlns:p14="http://schemas.microsoft.com/office/powerpoint/2010/main" val="2157566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1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FF12D05-74C2-4C59-A617-97AB47045C4E}" type="slidenum">
              <a:t>‹N›</a:t>
            </a:fld>
            <a:endParaRPr lang="it-IT"/>
          </a:p>
        </p:txBody>
      </p:sp>
    </p:spTree>
    <p:extLst>
      <p:ext uri="{BB962C8B-B14F-4D97-AF65-F5344CB8AC3E}">
        <p14:creationId xmlns:p14="http://schemas.microsoft.com/office/powerpoint/2010/main" val="165348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380065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C59138B-4AE7-426F-8E47-3F66B719387C}" type="slidenum">
              <a:t>‹N›</a:t>
            </a:fld>
            <a:endParaRPr lang="it-IT"/>
          </a:p>
        </p:txBody>
      </p:sp>
    </p:spTree>
    <p:extLst>
      <p:ext uri="{BB962C8B-B14F-4D97-AF65-F5344CB8AC3E}">
        <p14:creationId xmlns:p14="http://schemas.microsoft.com/office/powerpoint/2010/main" val="23704959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23A00FD-F7A1-42B7-8EF0-4857C83CC807}" type="slidenum">
              <a:t>‹N›</a:t>
            </a:fld>
            <a:endParaRPr lang="it-IT"/>
          </a:p>
        </p:txBody>
      </p:sp>
    </p:spTree>
    <p:extLst>
      <p:ext uri="{BB962C8B-B14F-4D97-AF65-F5344CB8AC3E}">
        <p14:creationId xmlns:p14="http://schemas.microsoft.com/office/powerpoint/2010/main" val="3944202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7C0EB62-AE89-45B4-989D-D879D980EA71}" type="slidenum">
              <a:t>‹N›</a:t>
            </a:fld>
            <a:endParaRPr lang="it-IT"/>
          </a:p>
        </p:txBody>
      </p:sp>
    </p:spTree>
    <p:extLst>
      <p:ext uri="{BB962C8B-B14F-4D97-AF65-F5344CB8AC3E}">
        <p14:creationId xmlns:p14="http://schemas.microsoft.com/office/powerpoint/2010/main" val="2820869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501BEE0-8B9F-4FBD-8B0A-06DCBBDACC82}" type="slidenum">
              <a:t>‹N›</a:t>
            </a:fld>
            <a:endParaRPr lang="it-IT"/>
          </a:p>
        </p:txBody>
      </p:sp>
    </p:spTree>
    <p:extLst>
      <p:ext uri="{BB962C8B-B14F-4D97-AF65-F5344CB8AC3E}">
        <p14:creationId xmlns:p14="http://schemas.microsoft.com/office/powerpoint/2010/main" val="3785604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BDAEE08-B7D6-4B2C-BF28-5257D1C46269}" type="slidenum">
              <a:t>‹N›</a:t>
            </a:fld>
            <a:endParaRPr lang="it-IT"/>
          </a:p>
        </p:txBody>
      </p:sp>
    </p:spTree>
    <p:extLst>
      <p:ext uri="{BB962C8B-B14F-4D97-AF65-F5344CB8AC3E}">
        <p14:creationId xmlns:p14="http://schemas.microsoft.com/office/powerpoint/2010/main" val="2530287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1079B0-9D04-47FE-AA19-B935E143771B}" type="slidenum">
              <a:t>‹N›</a:t>
            </a:fld>
            <a:endParaRPr lang="it-IT"/>
          </a:p>
        </p:txBody>
      </p:sp>
    </p:spTree>
    <p:extLst>
      <p:ext uri="{BB962C8B-B14F-4D97-AF65-F5344CB8AC3E}">
        <p14:creationId xmlns:p14="http://schemas.microsoft.com/office/powerpoint/2010/main" val="1663478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8D9BAAF-1DC6-4FD0-8E76-240134795176}" type="slidenum">
              <a:t>‹N›</a:t>
            </a:fld>
            <a:endParaRPr lang="it-IT"/>
          </a:p>
        </p:txBody>
      </p:sp>
    </p:spTree>
    <p:extLst>
      <p:ext uri="{BB962C8B-B14F-4D97-AF65-F5344CB8AC3E}">
        <p14:creationId xmlns:p14="http://schemas.microsoft.com/office/powerpoint/2010/main" val="31913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343057-1118-41C9-BCF4-56ABCDDDCA14}" type="slidenum">
              <a:t>‹N›</a:t>
            </a:fld>
            <a:endParaRPr lang="it-IT"/>
          </a:p>
        </p:txBody>
      </p:sp>
    </p:spTree>
    <p:extLst>
      <p:ext uri="{BB962C8B-B14F-4D97-AF65-F5344CB8AC3E}">
        <p14:creationId xmlns:p14="http://schemas.microsoft.com/office/powerpoint/2010/main" val="493116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27C931B-8BD6-45F6-BDF6-719CACACB103}" type="slidenum">
              <a:t>‹N›</a:t>
            </a:fld>
            <a:endParaRPr lang="it-IT"/>
          </a:p>
        </p:txBody>
      </p:sp>
    </p:spTree>
    <p:extLst>
      <p:ext uri="{BB962C8B-B14F-4D97-AF65-F5344CB8AC3E}">
        <p14:creationId xmlns:p14="http://schemas.microsoft.com/office/powerpoint/2010/main" val="1879392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2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7AAC7FC-A95F-44CE-9E88-3E704703200A}" type="slidenum">
              <a:t>‹N›</a:t>
            </a:fld>
            <a:endParaRPr lang="it-IT"/>
          </a:p>
        </p:txBody>
      </p:sp>
    </p:spTree>
    <p:extLst>
      <p:ext uri="{BB962C8B-B14F-4D97-AF65-F5344CB8AC3E}">
        <p14:creationId xmlns:p14="http://schemas.microsoft.com/office/powerpoint/2010/main" val="825146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970892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316AB46-E6A8-4363-A060-B7E15BA4E8A7}" type="slidenum">
              <a:t>‹N›</a:t>
            </a:fld>
            <a:endParaRPr lang="it-IT"/>
          </a:p>
        </p:txBody>
      </p:sp>
    </p:spTree>
    <p:extLst>
      <p:ext uri="{BB962C8B-B14F-4D97-AF65-F5344CB8AC3E}">
        <p14:creationId xmlns:p14="http://schemas.microsoft.com/office/powerpoint/2010/main" val="1486233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267204F-841F-47BA-8FD8-317C776F5FFF}" type="slidenum">
              <a:t>‹N›</a:t>
            </a:fld>
            <a:endParaRPr lang="it-IT"/>
          </a:p>
        </p:txBody>
      </p:sp>
    </p:spTree>
    <p:extLst>
      <p:ext uri="{BB962C8B-B14F-4D97-AF65-F5344CB8AC3E}">
        <p14:creationId xmlns:p14="http://schemas.microsoft.com/office/powerpoint/2010/main" val="2649074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91B149A-25ED-4E4F-8BF1-24776FEE5EBA}" type="slidenum">
              <a:t>‹N›</a:t>
            </a:fld>
            <a:endParaRPr lang="it-IT"/>
          </a:p>
        </p:txBody>
      </p:sp>
    </p:spTree>
    <p:extLst>
      <p:ext uri="{BB962C8B-B14F-4D97-AF65-F5344CB8AC3E}">
        <p14:creationId xmlns:p14="http://schemas.microsoft.com/office/powerpoint/2010/main" val="1792296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2A8120B-0BA6-4DC7-BB4E-0B75FFCDA029}" type="slidenum">
              <a:t>‹N›</a:t>
            </a:fld>
            <a:endParaRPr lang="it-IT"/>
          </a:p>
        </p:txBody>
      </p:sp>
    </p:spTree>
    <p:extLst>
      <p:ext uri="{BB962C8B-B14F-4D97-AF65-F5344CB8AC3E}">
        <p14:creationId xmlns:p14="http://schemas.microsoft.com/office/powerpoint/2010/main" val="17848435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3C8DEB-6EFC-44EF-911B-68835E7B92B7}" type="slidenum">
              <a:t>‹N›</a:t>
            </a:fld>
            <a:endParaRPr lang="it-IT"/>
          </a:p>
        </p:txBody>
      </p:sp>
    </p:spTree>
    <p:extLst>
      <p:ext uri="{BB962C8B-B14F-4D97-AF65-F5344CB8AC3E}">
        <p14:creationId xmlns:p14="http://schemas.microsoft.com/office/powerpoint/2010/main" val="32041732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853C22-AFB2-42B1-9288-12B20BAA1C15}" type="slidenum">
              <a:t>‹N›</a:t>
            </a:fld>
            <a:endParaRPr lang="it-IT"/>
          </a:p>
        </p:txBody>
      </p:sp>
    </p:spTree>
    <p:extLst>
      <p:ext uri="{BB962C8B-B14F-4D97-AF65-F5344CB8AC3E}">
        <p14:creationId xmlns:p14="http://schemas.microsoft.com/office/powerpoint/2010/main" val="6689510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BC8989E-1194-4C5A-82C0-41128FDE4DA1}" type="slidenum">
              <a:t>‹N›</a:t>
            </a:fld>
            <a:endParaRPr lang="it-IT"/>
          </a:p>
        </p:txBody>
      </p:sp>
    </p:spTree>
    <p:extLst>
      <p:ext uri="{BB962C8B-B14F-4D97-AF65-F5344CB8AC3E}">
        <p14:creationId xmlns:p14="http://schemas.microsoft.com/office/powerpoint/2010/main" val="4025043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3AEB37-BA79-4975-A3D6-827F1E23330D}" type="slidenum">
              <a:t>‹N›</a:t>
            </a:fld>
            <a:endParaRPr lang="it-IT"/>
          </a:p>
        </p:txBody>
      </p:sp>
    </p:spTree>
    <p:extLst>
      <p:ext uri="{BB962C8B-B14F-4D97-AF65-F5344CB8AC3E}">
        <p14:creationId xmlns:p14="http://schemas.microsoft.com/office/powerpoint/2010/main" val="2972999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E214AE-B3F7-43C7-BD12-AAE5CFFE13B2}" type="slidenum">
              <a:t>‹N›</a:t>
            </a:fld>
            <a:endParaRPr lang="it-IT"/>
          </a:p>
        </p:txBody>
      </p:sp>
    </p:spTree>
    <p:extLst>
      <p:ext uri="{BB962C8B-B14F-4D97-AF65-F5344CB8AC3E}">
        <p14:creationId xmlns:p14="http://schemas.microsoft.com/office/powerpoint/2010/main" val="4061753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3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55048F7-CC6F-4C39-AA46-C34C47B76C5D}" type="slidenum">
              <a:t>‹N›</a:t>
            </a:fld>
            <a:endParaRPr lang="it-IT"/>
          </a:p>
        </p:txBody>
      </p:sp>
    </p:spTree>
    <p:extLst>
      <p:ext uri="{BB962C8B-B14F-4D97-AF65-F5344CB8AC3E}">
        <p14:creationId xmlns:p14="http://schemas.microsoft.com/office/powerpoint/2010/main" val="3580155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4026043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29C227C-3732-495E-957C-ACA77B73B3F6}" type="slidenum">
              <a:t>‹N›</a:t>
            </a:fld>
            <a:endParaRPr lang="it-IT"/>
          </a:p>
        </p:txBody>
      </p:sp>
    </p:spTree>
    <p:extLst>
      <p:ext uri="{BB962C8B-B14F-4D97-AF65-F5344CB8AC3E}">
        <p14:creationId xmlns:p14="http://schemas.microsoft.com/office/powerpoint/2010/main" val="33550674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882A7B7-C9EC-44ED-870D-285DA7D7B40A}" type="slidenum">
              <a:t>‹N›</a:t>
            </a:fld>
            <a:endParaRPr lang="it-IT"/>
          </a:p>
        </p:txBody>
      </p:sp>
    </p:spTree>
    <p:extLst>
      <p:ext uri="{BB962C8B-B14F-4D97-AF65-F5344CB8AC3E}">
        <p14:creationId xmlns:p14="http://schemas.microsoft.com/office/powerpoint/2010/main" val="1668480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F4C46F5-F719-4077-9E24-C076E65AC559}" type="slidenum">
              <a:t>‹N›</a:t>
            </a:fld>
            <a:endParaRPr lang="it-IT"/>
          </a:p>
        </p:txBody>
      </p:sp>
    </p:spTree>
    <p:extLst>
      <p:ext uri="{BB962C8B-B14F-4D97-AF65-F5344CB8AC3E}">
        <p14:creationId xmlns:p14="http://schemas.microsoft.com/office/powerpoint/2010/main" val="721120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9A84887-60D1-4EA3-8872-7AABA0631A9C}" type="slidenum">
              <a:t>‹N›</a:t>
            </a:fld>
            <a:endParaRPr lang="it-IT"/>
          </a:p>
        </p:txBody>
      </p:sp>
    </p:spTree>
    <p:extLst>
      <p:ext uri="{BB962C8B-B14F-4D97-AF65-F5344CB8AC3E}">
        <p14:creationId xmlns:p14="http://schemas.microsoft.com/office/powerpoint/2010/main" val="1748783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C07B2F9-524E-4E40-A0D2-3B273031168E}" type="slidenum">
              <a:t>‹N›</a:t>
            </a:fld>
            <a:endParaRPr lang="it-IT"/>
          </a:p>
        </p:txBody>
      </p:sp>
    </p:spTree>
    <p:extLst>
      <p:ext uri="{BB962C8B-B14F-4D97-AF65-F5344CB8AC3E}">
        <p14:creationId xmlns:p14="http://schemas.microsoft.com/office/powerpoint/2010/main" val="17745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B0ECC7C-FD6C-4354-8D33-D8DCBE07945E}" type="slidenum">
              <a:t>‹N›</a:t>
            </a:fld>
            <a:endParaRPr lang="it-IT"/>
          </a:p>
        </p:txBody>
      </p:sp>
    </p:spTree>
    <p:extLst>
      <p:ext uri="{BB962C8B-B14F-4D97-AF65-F5344CB8AC3E}">
        <p14:creationId xmlns:p14="http://schemas.microsoft.com/office/powerpoint/2010/main" val="5414532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006EDC8-91AA-4A27-97B3-218C033C2297}" type="slidenum">
              <a:t>‹N›</a:t>
            </a:fld>
            <a:endParaRPr lang="it-IT"/>
          </a:p>
        </p:txBody>
      </p:sp>
    </p:spTree>
    <p:extLst>
      <p:ext uri="{BB962C8B-B14F-4D97-AF65-F5344CB8AC3E}">
        <p14:creationId xmlns:p14="http://schemas.microsoft.com/office/powerpoint/2010/main" val="11954386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A5C5615-444C-4D28-872C-1B8DF6876E58}" type="slidenum">
              <a:t>‹N›</a:t>
            </a:fld>
            <a:endParaRPr lang="it-IT"/>
          </a:p>
        </p:txBody>
      </p:sp>
    </p:spTree>
    <p:extLst>
      <p:ext uri="{BB962C8B-B14F-4D97-AF65-F5344CB8AC3E}">
        <p14:creationId xmlns:p14="http://schemas.microsoft.com/office/powerpoint/2010/main" val="3850967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F705DD7-E3FD-4747-904A-7C49D86DA4D8}" type="slidenum">
              <a:t>‹N›</a:t>
            </a:fld>
            <a:endParaRPr lang="it-IT"/>
          </a:p>
        </p:txBody>
      </p:sp>
    </p:spTree>
    <p:extLst>
      <p:ext uri="{BB962C8B-B14F-4D97-AF65-F5344CB8AC3E}">
        <p14:creationId xmlns:p14="http://schemas.microsoft.com/office/powerpoint/2010/main" val="3319725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4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FA97C6-E341-4E10-8248-59EDAC94F5E2}" type="slidenum">
              <a:t>‹N›</a:t>
            </a:fld>
            <a:endParaRPr lang="it-IT"/>
          </a:p>
        </p:txBody>
      </p:sp>
    </p:spTree>
    <p:extLst>
      <p:ext uri="{BB962C8B-B14F-4D97-AF65-F5344CB8AC3E}">
        <p14:creationId xmlns:p14="http://schemas.microsoft.com/office/powerpoint/2010/main" val="19638162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5564180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28B254-FBE8-490E-90D4-688D6C7CF843}" type="slidenum">
              <a:t>‹N›</a:t>
            </a:fld>
            <a:endParaRPr lang="it-IT"/>
          </a:p>
        </p:txBody>
      </p:sp>
    </p:spTree>
    <p:extLst>
      <p:ext uri="{BB962C8B-B14F-4D97-AF65-F5344CB8AC3E}">
        <p14:creationId xmlns:p14="http://schemas.microsoft.com/office/powerpoint/2010/main" val="899090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03886E-02E3-4048-B731-BF19E09FD3E3}" type="slidenum">
              <a:t>‹N›</a:t>
            </a:fld>
            <a:endParaRPr lang="it-IT"/>
          </a:p>
        </p:txBody>
      </p:sp>
    </p:spTree>
    <p:extLst>
      <p:ext uri="{BB962C8B-B14F-4D97-AF65-F5344CB8AC3E}">
        <p14:creationId xmlns:p14="http://schemas.microsoft.com/office/powerpoint/2010/main" val="21236977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12465D4-DB12-4F24-9780-29E49F9E22AD}" type="slidenum">
              <a:t>‹N›</a:t>
            </a:fld>
            <a:endParaRPr lang="it-IT"/>
          </a:p>
        </p:txBody>
      </p:sp>
    </p:spTree>
    <p:extLst>
      <p:ext uri="{BB962C8B-B14F-4D97-AF65-F5344CB8AC3E}">
        <p14:creationId xmlns:p14="http://schemas.microsoft.com/office/powerpoint/2010/main" val="1914354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8E38F13-A41D-415C-81F8-4CF6CEF3AE61}" type="slidenum">
              <a:t>‹N›</a:t>
            </a:fld>
            <a:endParaRPr lang="it-IT"/>
          </a:p>
        </p:txBody>
      </p:sp>
    </p:spTree>
    <p:extLst>
      <p:ext uri="{BB962C8B-B14F-4D97-AF65-F5344CB8AC3E}">
        <p14:creationId xmlns:p14="http://schemas.microsoft.com/office/powerpoint/2010/main" val="3355602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F006D2A-6FF2-42D4-9AE7-81335ADA46DD}" type="slidenum">
              <a:t>‹N›</a:t>
            </a:fld>
            <a:endParaRPr lang="it-IT"/>
          </a:p>
        </p:txBody>
      </p:sp>
    </p:spTree>
    <p:extLst>
      <p:ext uri="{BB962C8B-B14F-4D97-AF65-F5344CB8AC3E}">
        <p14:creationId xmlns:p14="http://schemas.microsoft.com/office/powerpoint/2010/main" val="137773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CD2D89F-E7A7-4C80-94DF-656044CAE898}" type="slidenum">
              <a:t>‹N›</a:t>
            </a:fld>
            <a:endParaRPr lang="it-IT"/>
          </a:p>
        </p:txBody>
      </p:sp>
    </p:spTree>
    <p:extLst>
      <p:ext uri="{BB962C8B-B14F-4D97-AF65-F5344CB8AC3E}">
        <p14:creationId xmlns:p14="http://schemas.microsoft.com/office/powerpoint/2010/main" val="3948195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943C8F9-646A-44DD-BB28-E117C9F11773}" type="slidenum">
              <a:t>‹N›</a:t>
            </a:fld>
            <a:endParaRPr lang="it-IT"/>
          </a:p>
        </p:txBody>
      </p:sp>
    </p:spTree>
    <p:extLst>
      <p:ext uri="{BB962C8B-B14F-4D97-AF65-F5344CB8AC3E}">
        <p14:creationId xmlns:p14="http://schemas.microsoft.com/office/powerpoint/2010/main" val="34296111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6614EFB-3CC7-4457-84FF-509DEFC0A2BE}" type="slidenum">
              <a:t>‹N›</a:t>
            </a:fld>
            <a:endParaRPr lang="it-IT"/>
          </a:p>
        </p:txBody>
      </p:sp>
    </p:spTree>
    <p:extLst>
      <p:ext uri="{BB962C8B-B14F-4D97-AF65-F5344CB8AC3E}">
        <p14:creationId xmlns:p14="http://schemas.microsoft.com/office/powerpoint/2010/main" val="3908724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69A0AD-0022-4E60-8C26-6FA29E8C45E6}" type="slidenum">
              <a:t>‹N›</a:t>
            </a:fld>
            <a:endParaRPr lang="it-IT"/>
          </a:p>
        </p:txBody>
      </p:sp>
    </p:spTree>
    <p:extLst>
      <p:ext uri="{BB962C8B-B14F-4D97-AF65-F5344CB8AC3E}">
        <p14:creationId xmlns:p14="http://schemas.microsoft.com/office/powerpoint/2010/main" val="2324096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5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A1D2C2-3B4D-4606-846E-A062A6393AFC}" type="slidenum">
              <a:t>‹N›</a:t>
            </a:fld>
            <a:endParaRPr lang="it-IT"/>
          </a:p>
        </p:txBody>
      </p:sp>
    </p:spTree>
    <p:extLst>
      <p:ext uri="{BB962C8B-B14F-4D97-AF65-F5344CB8AC3E}">
        <p14:creationId xmlns:p14="http://schemas.microsoft.com/office/powerpoint/2010/main" val="1341680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651111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540D497-07E6-4731-9378-CA22CB1E2A4B}" type="slidenum">
              <a:t>‹N›</a:t>
            </a:fld>
            <a:endParaRPr lang="it-IT"/>
          </a:p>
        </p:txBody>
      </p:sp>
    </p:spTree>
    <p:extLst>
      <p:ext uri="{BB962C8B-B14F-4D97-AF65-F5344CB8AC3E}">
        <p14:creationId xmlns:p14="http://schemas.microsoft.com/office/powerpoint/2010/main" val="32975823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CB199C8-27CC-4BA6-A037-ADD34730132B}" type="slidenum">
              <a:t>‹N›</a:t>
            </a:fld>
            <a:endParaRPr lang="it-IT"/>
          </a:p>
        </p:txBody>
      </p:sp>
    </p:spTree>
    <p:extLst>
      <p:ext uri="{BB962C8B-B14F-4D97-AF65-F5344CB8AC3E}">
        <p14:creationId xmlns:p14="http://schemas.microsoft.com/office/powerpoint/2010/main" val="9729098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13796F-5EBC-49D2-99F5-FD9BED6EC844}" type="slidenum">
              <a:t>‹N›</a:t>
            </a:fld>
            <a:endParaRPr lang="it-IT"/>
          </a:p>
        </p:txBody>
      </p:sp>
    </p:spTree>
    <p:extLst>
      <p:ext uri="{BB962C8B-B14F-4D97-AF65-F5344CB8AC3E}">
        <p14:creationId xmlns:p14="http://schemas.microsoft.com/office/powerpoint/2010/main" val="14684957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588F07-5AF8-4A9F-8811-3D8E34A07CCD}" type="slidenum">
              <a:t>‹N›</a:t>
            </a:fld>
            <a:endParaRPr lang="it-IT"/>
          </a:p>
        </p:txBody>
      </p:sp>
    </p:spTree>
    <p:extLst>
      <p:ext uri="{BB962C8B-B14F-4D97-AF65-F5344CB8AC3E}">
        <p14:creationId xmlns:p14="http://schemas.microsoft.com/office/powerpoint/2010/main" val="23419347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8EBF3B6-3419-487D-A9B9-BD1655D89DF8}" type="slidenum">
              <a:t>‹N›</a:t>
            </a:fld>
            <a:endParaRPr lang="it-IT"/>
          </a:p>
        </p:txBody>
      </p:sp>
    </p:spTree>
    <p:extLst>
      <p:ext uri="{BB962C8B-B14F-4D97-AF65-F5344CB8AC3E}">
        <p14:creationId xmlns:p14="http://schemas.microsoft.com/office/powerpoint/2010/main" val="817531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210811D-DBCC-4FD0-B6CB-C134EB018675}" type="slidenum">
              <a:t>‹N›</a:t>
            </a:fld>
            <a:endParaRPr lang="it-IT"/>
          </a:p>
        </p:txBody>
      </p:sp>
    </p:spTree>
    <p:extLst>
      <p:ext uri="{BB962C8B-B14F-4D97-AF65-F5344CB8AC3E}">
        <p14:creationId xmlns:p14="http://schemas.microsoft.com/office/powerpoint/2010/main" val="10691539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5022ADA-00D7-4803-A8C6-4B53695616BE}" type="slidenum">
              <a:t>‹N›</a:t>
            </a:fld>
            <a:endParaRPr lang="it-IT"/>
          </a:p>
        </p:txBody>
      </p:sp>
    </p:spTree>
    <p:extLst>
      <p:ext uri="{BB962C8B-B14F-4D97-AF65-F5344CB8AC3E}">
        <p14:creationId xmlns:p14="http://schemas.microsoft.com/office/powerpoint/2010/main" val="3075012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421D54F-F953-4CD2-807A-2B7E50FEB763}" type="slidenum">
              <a:t>‹N›</a:t>
            </a:fld>
            <a:endParaRPr lang="it-IT"/>
          </a:p>
        </p:txBody>
      </p:sp>
    </p:spTree>
    <p:extLst>
      <p:ext uri="{BB962C8B-B14F-4D97-AF65-F5344CB8AC3E}">
        <p14:creationId xmlns:p14="http://schemas.microsoft.com/office/powerpoint/2010/main" val="845731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98E3731-EC94-4B44-B81D-394E979F4D36}" type="slidenum">
              <a:t>‹N›</a:t>
            </a:fld>
            <a:endParaRPr lang="it-IT"/>
          </a:p>
        </p:txBody>
      </p:sp>
    </p:spTree>
    <p:extLst>
      <p:ext uri="{BB962C8B-B14F-4D97-AF65-F5344CB8AC3E}">
        <p14:creationId xmlns:p14="http://schemas.microsoft.com/office/powerpoint/2010/main" val="4274609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6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F356B92-E991-4F8E-9D9F-D441539FCF95}" type="slidenum">
              <a:t>‹N›</a:t>
            </a:fld>
            <a:endParaRPr lang="it-IT"/>
          </a:p>
        </p:txBody>
      </p:sp>
    </p:spTree>
    <p:extLst>
      <p:ext uri="{BB962C8B-B14F-4D97-AF65-F5344CB8AC3E}">
        <p14:creationId xmlns:p14="http://schemas.microsoft.com/office/powerpoint/2010/main" val="42541111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683642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A48ECF-0356-4324-A55A-29BC5E0B2B0D}" type="slidenum">
              <a:t>‹N›</a:t>
            </a:fld>
            <a:endParaRPr lang="it-IT"/>
          </a:p>
        </p:txBody>
      </p:sp>
    </p:spTree>
    <p:extLst>
      <p:ext uri="{BB962C8B-B14F-4D97-AF65-F5344CB8AC3E}">
        <p14:creationId xmlns:p14="http://schemas.microsoft.com/office/powerpoint/2010/main" val="1625570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CB849D6-9E08-443A-8405-3F4837654849}" type="slidenum">
              <a:t>‹N›</a:t>
            </a:fld>
            <a:endParaRPr lang="it-IT"/>
          </a:p>
        </p:txBody>
      </p:sp>
    </p:spTree>
    <p:extLst>
      <p:ext uri="{BB962C8B-B14F-4D97-AF65-F5344CB8AC3E}">
        <p14:creationId xmlns:p14="http://schemas.microsoft.com/office/powerpoint/2010/main" val="9465310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A69179-A057-4FCE-A133-625FAA23F1D1}" type="slidenum">
              <a:t>‹N›</a:t>
            </a:fld>
            <a:endParaRPr lang="it-IT"/>
          </a:p>
        </p:txBody>
      </p:sp>
    </p:spTree>
    <p:extLst>
      <p:ext uri="{BB962C8B-B14F-4D97-AF65-F5344CB8AC3E}">
        <p14:creationId xmlns:p14="http://schemas.microsoft.com/office/powerpoint/2010/main" val="20661077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A4A0EF-9EEE-47FA-B4AF-14CB9E76E142}" type="slidenum">
              <a:t>‹N›</a:t>
            </a:fld>
            <a:endParaRPr lang="it-IT"/>
          </a:p>
        </p:txBody>
      </p:sp>
    </p:spTree>
    <p:extLst>
      <p:ext uri="{BB962C8B-B14F-4D97-AF65-F5344CB8AC3E}">
        <p14:creationId xmlns:p14="http://schemas.microsoft.com/office/powerpoint/2010/main" val="23764026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A9F2ECF-8EB3-484C-B853-15FA16B86084}" type="slidenum">
              <a:t>‹N›</a:t>
            </a:fld>
            <a:endParaRPr lang="it-IT"/>
          </a:p>
        </p:txBody>
      </p:sp>
    </p:spTree>
    <p:extLst>
      <p:ext uri="{BB962C8B-B14F-4D97-AF65-F5344CB8AC3E}">
        <p14:creationId xmlns:p14="http://schemas.microsoft.com/office/powerpoint/2010/main" val="739170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3F15162-06C2-4F17-AD59-5BC7B8930F33}" type="slidenum">
              <a:t>‹N›</a:t>
            </a:fld>
            <a:endParaRPr lang="it-IT"/>
          </a:p>
        </p:txBody>
      </p:sp>
    </p:spTree>
    <p:extLst>
      <p:ext uri="{BB962C8B-B14F-4D97-AF65-F5344CB8AC3E}">
        <p14:creationId xmlns:p14="http://schemas.microsoft.com/office/powerpoint/2010/main" val="23977887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EE75CD4-AFB5-4EB8-BBC4-D75AFA5A00B9}" type="slidenum">
              <a:t>‹N›</a:t>
            </a:fld>
            <a:endParaRPr lang="it-IT"/>
          </a:p>
        </p:txBody>
      </p:sp>
    </p:spTree>
    <p:extLst>
      <p:ext uri="{BB962C8B-B14F-4D97-AF65-F5344CB8AC3E}">
        <p14:creationId xmlns:p14="http://schemas.microsoft.com/office/powerpoint/2010/main" val="3578866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9AD78B9-426A-43D3-A673-F4CAA008F37C}" type="slidenum">
              <a:t>‹N›</a:t>
            </a:fld>
            <a:endParaRPr lang="it-IT"/>
          </a:p>
        </p:txBody>
      </p:sp>
    </p:spTree>
    <p:extLst>
      <p:ext uri="{BB962C8B-B14F-4D97-AF65-F5344CB8AC3E}">
        <p14:creationId xmlns:p14="http://schemas.microsoft.com/office/powerpoint/2010/main" val="1381527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5CB1EA4-24CB-4C5B-8326-3E699AF03071}" type="slidenum">
              <a:t>‹N›</a:t>
            </a:fld>
            <a:endParaRPr lang="it-IT"/>
          </a:p>
        </p:txBody>
      </p:sp>
    </p:spTree>
    <p:extLst>
      <p:ext uri="{BB962C8B-B14F-4D97-AF65-F5344CB8AC3E}">
        <p14:creationId xmlns:p14="http://schemas.microsoft.com/office/powerpoint/2010/main" val="37231786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7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FD93FF8-0231-4012-A27F-94E790B9C994}" type="slidenum">
              <a:t>‹N›</a:t>
            </a:fld>
            <a:endParaRPr lang="it-IT"/>
          </a:p>
        </p:txBody>
      </p:sp>
    </p:spTree>
    <p:extLst>
      <p:ext uri="{BB962C8B-B14F-4D97-AF65-F5344CB8AC3E}">
        <p14:creationId xmlns:p14="http://schemas.microsoft.com/office/powerpoint/2010/main" val="3584498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18806733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68EDF6E-83DD-4F91-9A8E-54AA591F2703}" type="slidenum">
              <a:t>‹N›</a:t>
            </a:fld>
            <a:endParaRPr lang="it-IT"/>
          </a:p>
        </p:txBody>
      </p:sp>
    </p:spTree>
    <p:extLst>
      <p:ext uri="{BB962C8B-B14F-4D97-AF65-F5344CB8AC3E}">
        <p14:creationId xmlns:p14="http://schemas.microsoft.com/office/powerpoint/2010/main" val="1053438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55A0F1-B2CE-4505-9B5F-13E57AC90DA0}" type="slidenum">
              <a:t>‹N›</a:t>
            </a:fld>
            <a:endParaRPr lang="it-IT"/>
          </a:p>
        </p:txBody>
      </p:sp>
    </p:spTree>
    <p:extLst>
      <p:ext uri="{BB962C8B-B14F-4D97-AF65-F5344CB8AC3E}">
        <p14:creationId xmlns:p14="http://schemas.microsoft.com/office/powerpoint/2010/main" val="39374939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0BD6128-C1B7-4633-8FDC-5569B069CBD4}" type="slidenum">
              <a:t>‹N›</a:t>
            </a:fld>
            <a:endParaRPr lang="it-IT"/>
          </a:p>
        </p:txBody>
      </p:sp>
    </p:spTree>
    <p:extLst>
      <p:ext uri="{BB962C8B-B14F-4D97-AF65-F5344CB8AC3E}">
        <p14:creationId xmlns:p14="http://schemas.microsoft.com/office/powerpoint/2010/main" val="3500296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426B5FF-B0D2-40A1-8C4E-E69F151C5423}" type="slidenum">
              <a:t>‹N›</a:t>
            </a:fld>
            <a:endParaRPr lang="it-IT"/>
          </a:p>
        </p:txBody>
      </p:sp>
    </p:spTree>
    <p:extLst>
      <p:ext uri="{BB962C8B-B14F-4D97-AF65-F5344CB8AC3E}">
        <p14:creationId xmlns:p14="http://schemas.microsoft.com/office/powerpoint/2010/main" val="25583755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13D907D-1DD2-4922-98FB-2F563094B8E8}" type="slidenum">
              <a:t>‹N›</a:t>
            </a:fld>
            <a:endParaRPr lang="it-IT"/>
          </a:p>
        </p:txBody>
      </p:sp>
    </p:spTree>
    <p:extLst>
      <p:ext uri="{BB962C8B-B14F-4D97-AF65-F5344CB8AC3E}">
        <p14:creationId xmlns:p14="http://schemas.microsoft.com/office/powerpoint/2010/main" val="16534209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DBBF865-DC90-4589-80F4-CA297BA96DC2}" type="slidenum">
              <a:t>‹N›</a:t>
            </a:fld>
            <a:endParaRPr lang="it-IT"/>
          </a:p>
        </p:txBody>
      </p:sp>
    </p:spTree>
    <p:extLst>
      <p:ext uri="{BB962C8B-B14F-4D97-AF65-F5344CB8AC3E}">
        <p14:creationId xmlns:p14="http://schemas.microsoft.com/office/powerpoint/2010/main" val="1758568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2CA9D5FD-584F-4C7C-87EA-47B801A3CD04}" type="slidenum">
              <a:t>‹N›</a:t>
            </a:fld>
            <a:endParaRPr lang="it-IT"/>
          </a:p>
        </p:txBody>
      </p:sp>
    </p:spTree>
    <p:extLst>
      <p:ext uri="{BB962C8B-B14F-4D97-AF65-F5344CB8AC3E}">
        <p14:creationId xmlns:p14="http://schemas.microsoft.com/office/powerpoint/2010/main" val="3062179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76560CD-7D94-4A70-8481-55C845A01776}" type="slidenum">
              <a:t>‹N›</a:t>
            </a:fld>
            <a:endParaRPr lang="it-IT"/>
          </a:p>
        </p:txBody>
      </p:sp>
    </p:spTree>
    <p:extLst>
      <p:ext uri="{BB962C8B-B14F-4D97-AF65-F5344CB8AC3E}">
        <p14:creationId xmlns:p14="http://schemas.microsoft.com/office/powerpoint/2010/main" val="3500587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4E352AC5-0CC6-404A-B6A7-AF0813D53875}" type="slidenum">
              <a:t>‹N›</a:t>
            </a:fld>
            <a:endParaRPr lang="it-IT"/>
          </a:p>
        </p:txBody>
      </p:sp>
    </p:spTree>
    <p:extLst>
      <p:ext uri="{BB962C8B-B14F-4D97-AF65-F5344CB8AC3E}">
        <p14:creationId xmlns:p14="http://schemas.microsoft.com/office/powerpoint/2010/main" val="158373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8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6EA8E01-F0F2-4C15-A2C1-56A72337BAFC}" type="slidenum">
              <a:t>‹N›</a:t>
            </a:fld>
            <a:endParaRPr lang="it-IT"/>
          </a:p>
        </p:txBody>
      </p:sp>
    </p:spTree>
    <p:extLst>
      <p:ext uri="{BB962C8B-B14F-4D97-AF65-F5344CB8AC3E}">
        <p14:creationId xmlns:p14="http://schemas.microsoft.com/office/powerpoint/2010/main" val="22839811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305062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128CFC-5E59-447C-8BA9-CA9C9FC5FE73}" type="slidenum">
              <a:t>‹N›</a:t>
            </a:fld>
            <a:endParaRPr lang="it-IT"/>
          </a:p>
        </p:txBody>
      </p:sp>
    </p:spTree>
    <p:extLst>
      <p:ext uri="{BB962C8B-B14F-4D97-AF65-F5344CB8AC3E}">
        <p14:creationId xmlns:p14="http://schemas.microsoft.com/office/powerpoint/2010/main" val="2312044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D0B0AF9-E41C-42F8-86D1-2F26D84E2B4E}" type="slidenum">
              <a:t>‹N›</a:t>
            </a:fld>
            <a:endParaRPr lang="it-IT"/>
          </a:p>
        </p:txBody>
      </p:sp>
    </p:spTree>
    <p:extLst>
      <p:ext uri="{BB962C8B-B14F-4D97-AF65-F5344CB8AC3E}">
        <p14:creationId xmlns:p14="http://schemas.microsoft.com/office/powerpoint/2010/main" val="2483406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888AF9D-715B-476D-B545-CEAB3BFFDED2}" type="slidenum">
              <a:t>‹N›</a:t>
            </a:fld>
            <a:endParaRPr lang="it-IT"/>
          </a:p>
        </p:txBody>
      </p:sp>
    </p:spTree>
    <p:extLst>
      <p:ext uri="{BB962C8B-B14F-4D97-AF65-F5344CB8AC3E}">
        <p14:creationId xmlns:p14="http://schemas.microsoft.com/office/powerpoint/2010/main" val="19576147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2A8639-E347-464C-BB40-652FC090FA1D}" type="slidenum">
              <a:t>‹N›</a:t>
            </a:fld>
            <a:endParaRPr lang="it-IT"/>
          </a:p>
        </p:txBody>
      </p:sp>
    </p:spTree>
    <p:extLst>
      <p:ext uri="{BB962C8B-B14F-4D97-AF65-F5344CB8AC3E}">
        <p14:creationId xmlns:p14="http://schemas.microsoft.com/office/powerpoint/2010/main" val="1103132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2B52AF-4436-41E8-A895-9CAAF6B9FB9F}" type="slidenum">
              <a:t>‹N›</a:t>
            </a:fld>
            <a:endParaRPr lang="it-IT"/>
          </a:p>
        </p:txBody>
      </p:sp>
    </p:spTree>
    <p:extLst>
      <p:ext uri="{BB962C8B-B14F-4D97-AF65-F5344CB8AC3E}">
        <p14:creationId xmlns:p14="http://schemas.microsoft.com/office/powerpoint/2010/main" val="20280854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F7B68F-3C3D-4CDB-8D51-F1FD27A77617}" type="slidenum">
              <a:t>‹N›</a:t>
            </a:fld>
            <a:endParaRPr lang="it-IT"/>
          </a:p>
        </p:txBody>
      </p:sp>
    </p:spTree>
    <p:extLst>
      <p:ext uri="{BB962C8B-B14F-4D97-AF65-F5344CB8AC3E}">
        <p14:creationId xmlns:p14="http://schemas.microsoft.com/office/powerpoint/2010/main" val="2107110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EE0FE74-FD0C-4EF6-B6CF-9A7042FBE3B3}" type="slidenum">
              <a:t>‹N›</a:t>
            </a:fld>
            <a:endParaRPr lang="it-IT"/>
          </a:p>
        </p:txBody>
      </p:sp>
    </p:spTree>
    <p:extLst>
      <p:ext uri="{BB962C8B-B14F-4D97-AF65-F5344CB8AC3E}">
        <p14:creationId xmlns:p14="http://schemas.microsoft.com/office/powerpoint/2010/main" val="4225028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2056545-8679-4B39-BE23-D27CA6B3B9D5}" type="slidenum">
              <a:t>‹N›</a:t>
            </a:fld>
            <a:endParaRPr lang="it-IT"/>
          </a:p>
        </p:txBody>
      </p:sp>
    </p:spTree>
    <p:extLst>
      <p:ext uri="{BB962C8B-B14F-4D97-AF65-F5344CB8AC3E}">
        <p14:creationId xmlns:p14="http://schemas.microsoft.com/office/powerpoint/2010/main" val="2673632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C719618-2B33-4E76-8052-557DD99E7880}" type="slidenum">
              <a:t>‹N›</a:t>
            </a:fld>
            <a:endParaRPr lang="it-IT"/>
          </a:p>
        </p:txBody>
      </p:sp>
    </p:spTree>
    <p:extLst>
      <p:ext uri="{BB962C8B-B14F-4D97-AF65-F5344CB8AC3E}">
        <p14:creationId xmlns:p14="http://schemas.microsoft.com/office/powerpoint/2010/main" val="1079811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99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02E67AC-0C14-4E19-9331-F347D5B1DD4B}" type="slidenum">
              <a:t>‹N›</a:t>
            </a:fld>
            <a:endParaRPr lang="it-IT"/>
          </a:p>
        </p:txBody>
      </p:sp>
    </p:spTree>
    <p:extLst>
      <p:ext uri="{BB962C8B-B14F-4D97-AF65-F5344CB8AC3E}">
        <p14:creationId xmlns:p14="http://schemas.microsoft.com/office/powerpoint/2010/main" val="6013949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85F116-A639-4ABD-9B5E-E81594E9B47A}" type="slidenum">
              <a:t>‹N›</a:t>
            </a:fld>
            <a:endParaRPr lang="it-IT"/>
          </a:p>
        </p:txBody>
      </p:sp>
    </p:spTree>
    <p:extLst>
      <p:ext uri="{BB962C8B-B14F-4D97-AF65-F5344CB8AC3E}">
        <p14:creationId xmlns:p14="http://schemas.microsoft.com/office/powerpoint/2010/main" val="3750188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0896EDC-9170-4B7C-BFA8-290ED70CA05A}" type="slidenum">
              <a:t>‹N›</a:t>
            </a:fld>
            <a:endParaRPr lang="it-IT"/>
          </a:p>
        </p:txBody>
      </p:sp>
    </p:spTree>
    <p:extLst>
      <p:ext uri="{BB962C8B-B14F-4D97-AF65-F5344CB8AC3E}">
        <p14:creationId xmlns:p14="http://schemas.microsoft.com/office/powerpoint/2010/main" val="2338991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397323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ABBB8E7-6B6A-4293-9E70-A7444E55709D}" type="slidenum">
              <a:t>‹N›</a:t>
            </a:fld>
            <a:endParaRPr lang="it-IT"/>
          </a:p>
        </p:txBody>
      </p:sp>
    </p:spTree>
    <p:extLst>
      <p:ext uri="{BB962C8B-B14F-4D97-AF65-F5344CB8AC3E}">
        <p14:creationId xmlns:p14="http://schemas.microsoft.com/office/powerpoint/2010/main" val="3607391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358AE9D-9A6E-4931-BB4F-267B403AED6A}" type="slidenum">
              <a:t>‹N›</a:t>
            </a:fld>
            <a:endParaRPr lang="it-IT"/>
          </a:p>
        </p:txBody>
      </p:sp>
    </p:spTree>
    <p:extLst>
      <p:ext uri="{BB962C8B-B14F-4D97-AF65-F5344CB8AC3E}">
        <p14:creationId xmlns:p14="http://schemas.microsoft.com/office/powerpoint/2010/main" val="1462692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1EFF45-85F1-4AD6-B2B3-1D14F1D9D891}" type="slidenum">
              <a:t>‹N›</a:t>
            </a:fld>
            <a:endParaRPr lang="it-IT"/>
          </a:p>
        </p:txBody>
      </p:sp>
    </p:spTree>
    <p:extLst>
      <p:ext uri="{BB962C8B-B14F-4D97-AF65-F5344CB8AC3E}">
        <p14:creationId xmlns:p14="http://schemas.microsoft.com/office/powerpoint/2010/main" val="236340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9885C71-1156-4052-B62D-B237BBB918FD}" type="slidenum">
              <a:t>‹N›</a:t>
            </a:fld>
            <a:endParaRPr lang="it-IT"/>
          </a:p>
        </p:txBody>
      </p:sp>
    </p:spTree>
    <p:extLst>
      <p:ext uri="{BB962C8B-B14F-4D97-AF65-F5344CB8AC3E}">
        <p14:creationId xmlns:p14="http://schemas.microsoft.com/office/powerpoint/2010/main" val="1985194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11039F7-F2BE-43D7-B4F4-A50B6BFE7099}" type="slidenum">
              <a:t>‹N›</a:t>
            </a:fld>
            <a:endParaRPr lang="it-IT"/>
          </a:p>
        </p:txBody>
      </p:sp>
    </p:spTree>
    <p:extLst>
      <p:ext uri="{BB962C8B-B14F-4D97-AF65-F5344CB8AC3E}">
        <p14:creationId xmlns:p14="http://schemas.microsoft.com/office/powerpoint/2010/main" val="35265362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E5AE22C-C008-4E94-B3AA-353A8CAAD8F2}" type="slidenum">
              <a:t>‹N›</a:t>
            </a:fld>
            <a:endParaRPr lang="it-IT"/>
          </a:p>
        </p:txBody>
      </p:sp>
    </p:spTree>
    <p:extLst>
      <p:ext uri="{BB962C8B-B14F-4D97-AF65-F5344CB8AC3E}">
        <p14:creationId xmlns:p14="http://schemas.microsoft.com/office/powerpoint/2010/main" val="485803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4D0D727-D72C-4C06-9D64-62987FE2C5F8}" type="slidenum">
              <a:t>‹N›</a:t>
            </a:fld>
            <a:endParaRPr lang="it-IT"/>
          </a:p>
        </p:txBody>
      </p:sp>
    </p:spTree>
    <p:extLst>
      <p:ext uri="{BB962C8B-B14F-4D97-AF65-F5344CB8AC3E}">
        <p14:creationId xmlns:p14="http://schemas.microsoft.com/office/powerpoint/2010/main" val="40213829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78AB78F-52BE-40BC-9844-57E029890974}" type="slidenum">
              <a:t>‹N›</a:t>
            </a:fld>
            <a:endParaRPr lang="it-IT"/>
          </a:p>
        </p:txBody>
      </p:sp>
    </p:spTree>
    <p:extLst>
      <p:ext uri="{BB962C8B-B14F-4D97-AF65-F5344CB8AC3E}">
        <p14:creationId xmlns:p14="http://schemas.microsoft.com/office/powerpoint/2010/main" val="795366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D4FDD7B-B294-4B43-A969-7B8FA7E7CACE}" type="slidenum">
              <a:t>‹N›</a:t>
            </a:fld>
            <a:endParaRPr lang="it-IT"/>
          </a:p>
        </p:txBody>
      </p:sp>
    </p:spTree>
    <p:extLst>
      <p:ext uri="{BB962C8B-B14F-4D97-AF65-F5344CB8AC3E}">
        <p14:creationId xmlns:p14="http://schemas.microsoft.com/office/powerpoint/2010/main" val="2605516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0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1B2909A-5CB4-4622-AAF3-AB48F1271C33}" type="slidenum">
              <a:t>‹N›</a:t>
            </a:fld>
            <a:endParaRPr lang="it-IT"/>
          </a:p>
        </p:txBody>
      </p:sp>
    </p:spTree>
    <p:extLst>
      <p:ext uri="{BB962C8B-B14F-4D97-AF65-F5344CB8AC3E}">
        <p14:creationId xmlns:p14="http://schemas.microsoft.com/office/powerpoint/2010/main" val="6585933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414790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50E9F7A-68BA-4018-B616-1532B0C51570}" type="slidenum">
              <a:t>‹N›</a:t>
            </a:fld>
            <a:endParaRPr lang="it-IT"/>
          </a:p>
        </p:txBody>
      </p:sp>
    </p:spTree>
    <p:extLst>
      <p:ext uri="{BB962C8B-B14F-4D97-AF65-F5344CB8AC3E}">
        <p14:creationId xmlns:p14="http://schemas.microsoft.com/office/powerpoint/2010/main" val="23162238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0381F0C-CBDE-4B66-AC1A-B8DA7EE33D08}" type="slidenum">
              <a:t>‹N›</a:t>
            </a:fld>
            <a:endParaRPr lang="it-IT"/>
          </a:p>
        </p:txBody>
      </p:sp>
    </p:spTree>
    <p:extLst>
      <p:ext uri="{BB962C8B-B14F-4D97-AF65-F5344CB8AC3E}">
        <p14:creationId xmlns:p14="http://schemas.microsoft.com/office/powerpoint/2010/main" val="2785004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8BF1CFB-8011-48E4-A60B-33776BDB2C29}" type="slidenum">
              <a:t>‹N›</a:t>
            </a:fld>
            <a:endParaRPr lang="it-IT"/>
          </a:p>
        </p:txBody>
      </p:sp>
    </p:spTree>
    <p:extLst>
      <p:ext uri="{BB962C8B-B14F-4D97-AF65-F5344CB8AC3E}">
        <p14:creationId xmlns:p14="http://schemas.microsoft.com/office/powerpoint/2010/main" val="41225668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2C7A28-C766-44DC-8E80-300BDA07AFF9}" type="slidenum">
              <a:t>‹N›</a:t>
            </a:fld>
            <a:endParaRPr lang="it-IT"/>
          </a:p>
        </p:txBody>
      </p:sp>
    </p:spTree>
    <p:extLst>
      <p:ext uri="{BB962C8B-B14F-4D97-AF65-F5344CB8AC3E}">
        <p14:creationId xmlns:p14="http://schemas.microsoft.com/office/powerpoint/2010/main" val="880708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6453483-1FF6-4B83-930E-1CD3D3FE1BA8}" type="slidenum">
              <a:t>‹N›</a:t>
            </a:fld>
            <a:endParaRPr lang="it-IT"/>
          </a:p>
        </p:txBody>
      </p:sp>
    </p:spTree>
    <p:extLst>
      <p:ext uri="{BB962C8B-B14F-4D97-AF65-F5344CB8AC3E}">
        <p14:creationId xmlns:p14="http://schemas.microsoft.com/office/powerpoint/2010/main" val="18239333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64571D5-5AB0-473F-920E-51E8196F528D}" type="slidenum">
              <a:t>‹N›</a:t>
            </a:fld>
            <a:endParaRPr lang="it-IT"/>
          </a:p>
        </p:txBody>
      </p:sp>
    </p:spTree>
    <p:extLst>
      <p:ext uri="{BB962C8B-B14F-4D97-AF65-F5344CB8AC3E}">
        <p14:creationId xmlns:p14="http://schemas.microsoft.com/office/powerpoint/2010/main" val="875463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388C241-F3BA-460D-8E12-F967317143EB}" type="slidenum">
              <a:t>‹N›</a:t>
            </a:fld>
            <a:endParaRPr lang="it-IT"/>
          </a:p>
        </p:txBody>
      </p:sp>
    </p:spTree>
    <p:extLst>
      <p:ext uri="{BB962C8B-B14F-4D97-AF65-F5344CB8AC3E}">
        <p14:creationId xmlns:p14="http://schemas.microsoft.com/office/powerpoint/2010/main" val="37553607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78A7FED-94C2-4D31-B67A-8871C35B624B}" type="slidenum">
              <a:t>‹N›</a:t>
            </a:fld>
            <a:endParaRPr lang="it-IT"/>
          </a:p>
        </p:txBody>
      </p:sp>
    </p:spTree>
    <p:extLst>
      <p:ext uri="{BB962C8B-B14F-4D97-AF65-F5344CB8AC3E}">
        <p14:creationId xmlns:p14="http://schemas.microsoft.com/office/powerpoint/2010/main" val="35735002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40AB214-81D2-46D5-A012-ACCEDEFF4A20}" type="slidenum">
              <a:t>‹N›</a:t>
            </a:fld>
            <a:endParaRPr lang="it-IT"/>
          </a:p>
        </p:txBody>
      </p:sp>
    </p:spTree>
    <p:extLst>
      <p:ext uri="{BB962C8B-B14F-4D97-AF65-F5344CB8AC3E}">
        <p14:creationId xmlns:p14="http://schemas.microsoft.com/office/powerpoint/2010/main" val="1243786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1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90573B9-1696-40A9-A10D-0E24DF43E03D}" type="slidenum">
              <a:t>‹N›</a:t>
            </a:fld>
            <a:endParaRPr lang="it-IT"/>
          </a:p>
        </p:txBody>
      </p:sp>
    </p:spTree>
    <p:extLst>
      <p:ext uri="{BB962C8B-B14F-4D97-AF65-F5344CB8AC3E}">
        <p14:creationId xmlns:p14="http://schemas.microsoft.com/office/powerpoint/2010/main" val="3661842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540254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FB0A904-0C08-4899-9A94-7691793CF4ED}" type="slidenum">
              <a:t>‹N›</a:t>
            </a:fld>
            <a:endParaRPr lang="it-IT"/>
          </a:p>
        </p:txBody>
      </p:sp>
    </p:spTree>
    <p:extLst>
      <p:ext uri="{BB962C8B-B14F-4D97-AF65-F5344CB8AC3E}">
        <p14:creationId xmlns:p14="http://schemas.microsoft.com/office/powerpoint/2010/main" val="5557784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BD2D5D5-028D-4BBD-A2E7-10D1E945C16E}" type="slidenum">
              <a:t>‹N›</a:t>
            </a:fld>
            <a:endParaRPr lang="it-IT"/>
          </a:p>
        </p:txBody>
      </p:sp>
    </p:spTree>
    <p:extLst>
      <p:ext uri="{BB962C8B-B14F-4D97-AF65-F5344CB8AC3E}">
        <p14:creationId xmlns:p14="http://schemas.microsoft.com/office/powerpoint/2010/main" val="749795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BA95386-2496-4FC7-B3A6-E6CA434F9DE0}" type="slidenum">
              <a:t>‹N›</a:t>
            </a:fld>
            <a:endParaRPr lang="it-IT"/>
          </a:p>
        </p:txBody>
      </p:sp>
    </p:spTree>
    <p:extLst>
      <p:ext uri="{BB962C8B-B14F-4D97-AF65-F5344CB8AC3E}">
        <p14:creationId xmlns:p14="http://schemas.microsoft.com/office/powerpoint/2010/main" val="2994244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AF24EDD-858F-460C-B70E-1C7CD14175FD}" type="slidenum">
              <a:t>‹N›</a:t>
            </a:fld>
            <a:endParaRPr lang="it-IT"/>
          </a:p>
        </p:txBody>
      </p:sp>
    </p:spTree>
    <p:extLst>
      <p:ext uri="{BB962C8B-B14F-4D97-AF65-F5344CB8AC3E}">
        <p14:creationId xmlns:p14="http://schemas.microsoft.com/office/powerpoint/2010/main" val="1854185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0950CF6-10EC-4F29-810F-067017B5842E}" type="slidenum">
              <a:t>‹N›</a:t>
            </a:fld>
            <a:endParaRPr lang="it-IT"/>
          </a:p>
        </p:txBody>
      </p:sp>
    </p:spTree>
    <p:extLst>
      <p:ext uri="{BB962C8B-B14F-4D97-AF65-F5344CB8AC3E}">
        <p14:creationId xmlns:p14="http://schemas.microsoft.com/office/powerpoint/2010/main" val="39256358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9D270D-C502-4873-B589-07FED3396DF1}" type="slidenum">
              <a:t>‹N›</a:t>
            </a:fld>
            <a:endParaRPr lang="it-IT"/>
          </a:p>
        </p:txBody>
      </p:sp>
    </p:spTree>
    <p:extLst>
      <p:ext uri="{BB962C8B-B14F-4D97-AF65-F5344CB8AC3E}">
        <p14:creationId xmlns:p14="http://schemas.microsoft.com/office/powerpoint/2010/main" val="1952060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2F1537B-817E-4B0E-985A-BFB5358D95AC}" type="slidenum">
              <a:t>‹N›</a:t>
            </a:fld>
            <a:endParaRPr lang="it-IT"/>
          </a:p>
        </p:txBody>
      </p:sp>
    </p:spTree>
    <p:extLst>
      <p:ext uri="{BB962C8B-B14F-4D97-AF65-F5344CB8AC3E}">
        <p14:creationId xmlns:p14="http://schemas.microsoft.com/office/powerpoint/2010/main" val="2733287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0894F81-7A71-4D14-A4C3-EC9ABDD5C736}" type="slidenum">
              <a:t>‹N›</a:t>
            </a:fld>
            <a:endParaRPr lang="it-IT"/>
          </a:p>
        </p:txBody>
      </p:sp>
    </p:spTree>
    <p:extLst>
      <p:ext uri="{BB962C8B-B14F-4D97-AF65-F5344CB8AC3E}">
        <p14:creationId xmlns:p14="http://schemas.microsoft.com/office/powerpoint/2010/main" val="3203076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525828B-2B98-48FF-8DF7-ADDE6E5A7BB1}" type="slidenum">
              <a:t>‹N›</a:t>
            </a:fld>
            <a:endParaRPr lang="it-IT"/>
          </a:p>
        </p:txBody>
      </p:sp>
    </p:spTree>
    <p:extLst>
      <p:ext uri="{BB962C8B-B14F-4D97-AF65-F5344CB8AC3E}">
        <p14:creationId xmlns:p14="http://schemas.microsoft.com/office/powerpoint/2010/main" val="7697123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2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33A0888-34CE-40C1-AD65-EA18467C81F1}" type="slidenum">
              <a:t>‹N›</a:t>
            </a:fld>
            <a:endParaRPr lang="it-IT"/>
          </a:p>
        </p:txBody>
      </p:sp>
    </p:spTree>
    <p:extLst>
      <p:ext uri="{BB962C8B-B14F-4D97-AF65-F5344CB8AC3E}">
        <p14:creationId xmlns:p14="http://schemas.microsoft.com/office/powerpoint/2010/main" val="2501091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1890343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31D667E-E74F-4A6A-A7CC-E6573B869061}" type="slidenum">
              <a:t>‹N›</a:t>
            </a:fld>
            <a:endParaRPr lang="it-IT"/>
          </a:p>
        </p:txBody>
      </p:sp>
    </p:spTree>
    <p:extLst>
      <p:ext uri="{BB962C8B-B14F-4D97-AF65-F5344CB8AC3E}">
        <p14:creationId xmlns:p14="http://schemas.microsoft.com/office/powerpoint/2010/main" val="7960349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F7EC1D6-1496-420D-AFC1-59BC68615D18}" type="slidenum">
              <a:t>‹N›</a:t>
            </a:fld>
            <a:endParaRPr lang="it-IT"/>
          </a:p>
        </p:txBody>
      </p:sp>
    </p:spTree>
    <p:extLst>
      <p:ext uri="{BB962C8B-B14F-4D97-AF65-F5344CB8AC3E}">
        <p14:creationId xmlns:p14="http://schemas.microsoft.com/office/powerpoint/2010/main" val="19249360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5E822FE-F4A0-4F7F-80B4-80E23016C5F6}" type="slidenum">
              <a:t>‹N›</a:t>
            </a:fld>
            <a:endParaRPr lang="it-IT"/>
          </a:p>
        </p:txBody>
      </p:sp>
    </p:spTree>
    <p:extLst>
      <p:ext uri="{BB962C8B-B14F-4D97-AF65-F5344CB8AC3E}">
        <p14:creationId xmlns:p14="http://schemas.microsoft.com/office/powerpoint/2010/main" val="23473349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79BC780-5FE9-4824-924F-2CEFBBCC3FEC}" type="slidenum">
              <a:t>‹N›</a:t>
            </a:fld>
            <a:endParaRPr lang="it-IT"/>
          </a:p>
        </p:txBody>
      </p:sp>
    </p:spTree>
    <p:extLst>
      <p:ext uri="{BB962C8B-B14F-4D97-AF65-F5344CB8AC3E}">
        <p14:creationId xmlns:p14="http://schemas.microsoft.com/office/powerpoint/2010/main" val="30225919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71EE56B-64F6-4B0C-AFC5-5D9D15133E00}" type="slidenum">
              <a:t>‹N›</a:t>
            </a:fld>
            <a:endParaRPr lang="it-IT"/>
          </a:p>
        </p:txBody>
      </p:sp>
    </p:spTree>
    <p:extLst>
      <p:ext uri="{BB962C8B-B14F-4D97-AF65-F5344CB8AC3E}">
        <p14:creationId xmlns:p14="http://schemas.microsoft.com/office/powerpoint/2010/main" val="1411242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0C9BE9-4D82-4484-A64E-D18A783BA51F}" type="slidenum">
              <a:t>‹N›</a:t>
            </a:fld>
            <a:endParaRPr lang="it-IT"/>
          </a:p>
        </p:txBody>
      </p:sp>
    </p:spTree>
    <p:extLst>
      <p:ext uri="{BB962C8B-B14F-4D97-AF65-F5344CB8AC3E}">
        <p14:creationId xmlns:p14="http://schemas.microsoft.com/office/powerpoint/2010/main" val="15687015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95282B-66F5-4B49-A2B3-16694F7431E3}" type="slidenum">
              <a:t>‹N›</a:t>
            </a:fld>
            <a:endParaRPr lang="it-IT"/>
          </a:p>
        </p:txBody>
      </p:sp>
    </p:spTree>
    <p:extLst>
      <p:ext uri="{BB962C8B-B14F-4D97-AF65-F5344CB8AC3E}">
        <p14:creationId xmlns:p14="http://schemas.microsoft.com/office/powerpoint/2010/main" val="22659556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9EC91E0-947E-47D6-8F82-E0C65BA84923}" type="slidenum">
              <a:t>‹N›</a:t>
            </a:fld>
            <a:endParaRPr lang="it-IT"/>
          </a:p>
        </p:txBody>
      </p:sp>
    </p:spTree>
    <p:extLst>
      <p:ext uri="{BB962C8B-B14F-4D97-AF65-F5344CB8AC3E}">
        <p14:creationId xmlns:p14="http://schemas.microsoft.com/office/powerpoint/2010/main" val="1807261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6413A02-D937-4F32-A5F3-796C6AD00A8B}" type="slidenum">
              <a:t>‹N›</a:t>
            </a:fld>
            <a:endParaRPr lang="it-IT"/>
          </a:p>
        </p:txBody>
      </p:sp>
    </p:spTree>
    <p:extLst>
      <p:ext uri="{BB962C8B-B14F-4D97-AF65-F5344CB8AC3E}">
        <p14:creationId xmlns:p14="http://schemas.microsoft.com/office/powerpoint/2010/main" val="3013808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3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9191BFC-92F2-4684-BB18-ED9FAF90C3C6}" type="slidenum">
              <a:t>‹N›</a:t>
            </a:fld>
            <a:endParaRPr lang="it-IT"/>
          </a:p>
        </p:txBody>
      </p:sp>
    </p:spTree>
    <p:extLst>
      <p:ext uri="{BB962C8B-B14F-4D97-AF65-F5344CB8AC3E}">
        <p14:creationId xmlns:p14="http://schemas.microsoft.com/office/powerpoint/2010/main" val="264654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0515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80F8130-F73D-47DC-AF88-9B14BEF5AD72}" type="slidenum">
              <a:t>‹N›</a:t>
            </a:fld>
            <a:endParaRPr lang="it-IT"/>
          </a:p>
        </p:txBody>
      </p:sp>
    </p:spTree>
    <p:extLst>
      <p:ext uri="{BB962C8B-B14F-4D97-AF65-F5344CB8AC3E}">
        <p14:creationId xmlns:p14="http://schemas.microsoft.com/office/powerpoint/2010/main" val="40105084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A9F0308-F2EE-4101-B84A-5C712866C5DB}" type="slidenum">
              <a:t>‹N›</a:t>
            </a:fld>
            <a:endParaRPr lang="it-IT"/>
          </a:p>
        </p:txBody>
      </p:sp>
    </p:spTree>
    <p:extLst>
      <p:ext uri="{BB962C8B-B14F-4D97-AF65-F5344CB8AC3E}">
        <p14:creationId xmlns:p14="http://schemas.microsoft.com/office/powerpoint/2010/main" val="31512377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060CBCD-3ECE-46FE-AD1B-33F24AE4EF77}" type="slidenum">
              <a:t>‹N›</a:t>
            </a:fld>
            <a:endParaRPr lang="it-IT"/>
          </a:p>
        </p:txBody>
      </p:sp>
    </p:spTree>
    <p:extLst>
      <p:ext uri="{BB962C8B-B14F-4D97-AF65-F5344CB8AC3E}">
        <p14:creationId xmlns:p14="http://schemas.microsoft.com/office/powerpoint/2010/main" val="1420337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C0CD310-422D-42B1-9439-2E0CC08AE39A}" type="slidenum">
              <a:t>‹N›</a:t>
            </a:fld>
            <a:endParaRPr lang="it-IT"/>
          </a:p>
        </p:txBody>
      </p:sp>
    </p:spTree>
    <p:extLst>
      <p:ext uri="{BB962C8B-B14F-4D97-AF65-F5344CB8AC3E}">
        <p14:creationId xmlns:p14="http://schemas.microsoft.com/office/powerpoint/2010/main" val="34802251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B8E9F95-7340-4285-BF4D-275E2D25C843}" type="slidenum">
              <a:t>‹N›</a:t>
            </a:fld>
            <a:endParaRPr lang="it-IT"/>
          </a:p>
        </p:txBody>
      </p:sp>
    </p:spTree>
    <p:extLst>
      <p:ext uri="{BB962C8B-B14F-4D97-AF65-F5344CB8AC3E}">
        <p14:creationId xmlns:p14="http://schemas.microsoft.com/office/powerpoint/2010/main" val="1825544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363BFFE-B21B-424D-BB27-9ADF535099D7}" type="slidenum">
              <a:t>‹N›</a:t>
            </a:fld>
            <a:endParaRPr lang="it-IT"/>
          </a:p>
        </p:txBody>
      </p:sp>
    </p:spTree>
    <p:extLst>
      <p:ext uri="{BB962C8B-B14F-4D97-AF65-F5344CB8AC3E}">
        <p14:creationId xmlns:p14="http://schemas.microsoft.com/office/powerpoint/2010/main" val="3047153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643E2A-68E9-4133-804F-4A5872F51EAD}" type="slidenum">
              <a:t>‹N›</a:t>
            </a:fld>
            <a:endParaRPr lang="it-IT"/>
          </a:p>
        </p:txBody>
      </p:sp>
    </p:spTree>
    <p:extLst>
      <p:ext uri="{BB962C8B-B14F-4D97-AF65-F5344CB8AC3E}">
        <p14:creationId xmlns:p14="http://schemas.microsoft.com/office/powerpoint/2010/main" val="37221127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ABA823-A4E8-4C81-BE3C-E0DC9A5C5FBD}" type="slidenum">
              <a:t>‹N›</a:t>
            </a:fld>
            <a:endParaRPr lang="it-IT"/>
          </a:p>
        </p:txBody>
      </p:sp>
    </p:spTree>
    <p:extLst>
      <p:ext uri="{BB962C8B-B14F-4D97-AF65-F5344CB8AC3E}">
        <p14:creationId xmlns:p14="http://schemas.microsoft.com/office/powerpoint/2010/main" val="355771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E2163A-257F-4997-852D-D7284AF91822}" type="slidenum">
              <a:t>‹N›</a:t>
            </a:fld>
            <a:endParaRPr lang="it-IT"/>
          </a:p>
        </p:txBody>
      </p:sp>
    </p:spTree>
    <p:extLst>
      <p:ext uri="{BB962C8B-B14F-4D97-AF65-F5344CB8AC3E}">
        <p14:creationId xmlns:p14="http://schemas.microsoft.com/office/powerpoint/2010/main" val="2778725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4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43EC6C-A595-4BA6-8E52-7F19FD97E07C}" type="slidenum">
              <a:t>‹N›</a:t>
            </a:fld>
            <a:endParaRPr lang="it-IT"/>
          </a:p>
        </p:txBody>
      </p:sp>
    </p:spTree>
    <p:extLst>
      <p:ext uri="{BB962C8B-B14F-4D97-AF65-F5344CB8AC3E}">
        <p14:creationId xmlns:p14="http://schemas.microsoft.com/office/powerpoint/2010/main" val="2346361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309005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9CF55C-D581-447B-9D65-B1F4E4E2AC02}" type="slidenum">
              <a:t>‹N›</a:t>
            </a:fld>
            <a:endParaRPr lang="it-IT"/>
          </a:p>
        </p:txBody>
      </p:sp>
    </p:spTree>
    <p:extLst>
      <p:ext uri="{BB962C8B-B14F-4D97-AF65-F5344CB8AC3E}">
        <p14:creationId xmlns:p14="http://schemas.microsoft.com/office/powerpoint/2010/main" val="3981072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AFC3A98-D931-42B5-B221-B4BB0E655B4E}" type="slidenum">
              <a:t>‹N›</a:t>
            </a:fld>
            <a:endParaRPr lang="it-IT"/>
          </a:p>
        </p:txBody>
      </p:sp>
    </p:spTree>
    <p:extLst>
      <p:ext uri="{BB962C8B-B14F-4D97-AF65-F5344CB8AC3E}">
        <p14:creationId xmlns:p14="http://schemas.microsoft.com/office/powerpoint/2010/main" val="1384545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61075B6-D128-42E3-95CF-9FB280B4A148}" type="slidenum">
              <a:t>‹N›</a:t>
            </a:fld>
            <a:endParaRPr lang="it-IT"/>
          </a:p>
        </p:txBody>
      </p:sp>
    </p:spTree>
    <p:extLst>
      <p:ext uri="{BB962C8B-B14F-4D97-AF65-F5344CB8AC3E}">
        <p14:creationId xmlns:p14="http://schemas.microsoft.com/office/powerpoint/2010/main" val="42075219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523BAAD-E418-4131-AF06-9A710BA9FF52}" type="slidenum">
              <a:t>‹N›</a:t>
            </a:fld>
            <a:endParaRPr lang="it-IT"/>
          </a:p>
        </p:txBody>
      </p:sp>
    </p:spTree>
    <p:extLst>
      <p:ext uri="{BB962C8B-B14F-4D97-AF65-F5344CB8AC3E}">
        <p14:creationId xmlns:p14="http://schemas.microsoft.com/office/powerpoint/2010/main" val="2871269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D0A5D0C-8856-492D-B366-2B8FB9E31C01}" type="slidenum">
              <a:t>‹N›</a:t>
            </a:fld>
            <a:endParaRPr lang="it-IT"/>
          </a:p>
        </p:txBody>
      </p:sp>
    </p:spTree>
    <p:extLst>
      <p:ext uri="{BB962C8B-B14F-4D97-AF65-F5344CB8AC3E}">
        <p14:creationId xmlns:p14="http://schemas.microsoft.com/office/powerpoint/2010/main" val="16638135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BE46163-FA8D-4D23-8249-E708CA45026F}" type="slidenum">
              <a:t>‹N›</a:t>
            </a:fld>
            <a:endParaRPr lang="it-IT"/>
          </a:p>
        </p:txBody>
      </p:sp>
    </p:spTree>
    <p:extLst>
      <p:ext uri="{BB962C8B-B14F-4D97-AF65-F5344CB8AC3E}">
        <p14:creationId xmlns:p14="http://schemas.microsoft.com/office/powerpoint/2010/main" val="1650549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0A43EA9-633A-47E6-AF76-32A0226EA0FD}" type="slidenum">
              <a:t>‹N›</a:t>
            </a:fld>
            <a:endParaRPr lang="it-IT"/>
          </a:p>
        </p:txBody>
      </p:sp>
    </p:spTree>
    <p:extLst>
      <p:ext uri="{BB962C8B-B14F-4D97-AF65-F5344CB8AC3E}">
        <p14:creationId xmlns:p14="http://schemas.microsoft.com/office/powerpoint/2010/main" val="226676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1AE970-8B87-4F01-9F82-CE76D2504CB9}" type="slidenum">
              <a:t>‹N›</a:t>
            </a:fld>
            <a:endParaRPr lang="it-IT"/>
          </a:p>
        </p:txBody>
      </p:sp>
    </p:spTree>
    <p:extLst>
      <p:ext uri="{BB962C8B-B14F-4D97-AF65-F5344CB8AC3E}">
        <p14:creationId xmlns:p14="http://schemas.microsoft.com/office/powerpoint/2010/main" val="37904507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C75367-C2E8-4EED-B2F9-3E2163960FBC}" type="slidenum">
              <a:t>‹N›</a:t>
            </a:fld>
            <a:endParaRPr lang="it-IT"/>
          </a:p>
        </p:txBody>
      </p:sp>
    </p:spTree>
    <p:extLst>
      <p:ext uri="{BB962C8B-B14F-4D97-AF65-F5344CB8AC3E}">
        <p14:creationId xmlns:p14="http://schemas.microsoft.com/office/powerpoint/2010/main" val="3806166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5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80BBF7-907F-4396-9E75-EC9A2512E62B}" type="slidenum">
              <a:t>‹N›</a:t>
            </a:fld>
            <a:endParaRPr lang="it-IT"/>
          </a:p>
        </p:txBody>
      </p:sp>
    </p:spTree>
    <p:extLst>
      <p:ext uri="{BB962C8B-B14F-4D97-AF65-F5344CB8AC3E}">
        <p14:creationId xmlns:p14="http://schemas.microsoft.com/office/powerpoint/2010/main" val="40566601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19380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CF646BE-D81E-4904-A450-78D1FFF8906A}" type="slidenum">
              <a:t>‹N›</a:t>
            </a:fld>
            <a:endParaRPr lang="it-IT"/>
          </a:p>
        </p:txBody>
      </p:sp>
    </p:spTree>
    <p:extLst>
      <p:ext uri="{BB962C8B-B14F-4D97-AF65-F5344CB8AC3E}">
        <p14:creationId xmlns:p14="http://schemas.microsoft.com/office/powerpoint/2010/main" val="3019054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4C26A58-63F2-4B38-A391-57BDF44A2672}" type="slidenum">
              <a:t>‹N›</a:t>
            </a:fld>
            <a:endParaRPr lang="it-IT"/>
          </a:p>
        </p:txBody>
      </p:sp>
    </p:spTree>
    <p:extLst>
      <p:ext uri="{BB962C8B-B14F-4D97-AF65-F5344CB8AC3E}">
        <p14:creationId xmlns:p14="http://schemas.microsoft.com/office/powerpoint/2010/main" val="2355570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CB59326-2123-4AA3-A5E2-3DEC7889CD3C}" type="slidenum">
              <a:t>‹N›</a:t>
            </a:fld>
            <a:endParaRPr lang="it-IT"/>
          </a:p>
        </p:txBody>
      </p:sp>
    </p:spTree>
    <p:extLst>
      <p:ext uri="{BB962C8B-B14F-4D97-AF65-F5344CB8AC3E}">
        <p14:creationId xmlns:p14="http://schemas.microsoft.com/office/powerpoint/2010/main" val="1086680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F1BF8F0-29F8-47B5-AC69-26A1E567608B}" type="slidenum">
              <a:t>‹N›</a:t>
            </a:fld>
            <a:endParaRPr lang="it-IT"/>
          </a:p>
        </p:txBody>
      </p:sp>
    </p:spTree>
    <p:extLst>
      <p:ext uri="{BB962C8B-B14F-4D97-AF65-F5344CB8AC3E}">
        <p14:creationId xmlns:p14="http://schemas.microsoft.com/office/powerpoint/2010/main" val="23314013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3B1DC77-0563-4A62-A18F-08753A55E554}" type="slidenum">
              <a:t>‹N›</a:t>
            </a:fld>
            <a:endParaRPr lang="it-IT"/>
          </a:p>
        </p:txBody>
      </p:sp>
    </p:spTree>
    <p:extLst>
      <p:ext uri="{BB962C8B-B14F-4D97-AF65-F5344CB8AC3E}">
        <p14:creationId xmlns:p14="http://schemas.microsoft.com/office/powerpoint/2010/main" val="740338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DE39578-2B95-4FCA-94FC-5F0E17CBF381}" type="slidenum">
              <a:t>‹N›</a:t>
            </a:fld>
            <a:endParaRPr lang="it-IT"/>
          </a:p>
        </p:txBody>
      </p:sp>
    </p:spTree>
    <p:extLst>
      <p:ext uri="{BB962C8B-B14F-4D97-AF65-F5344CB8AC3E}">
        <p14:creationId xmlns:p14="http://schemas.microsoft.com/office/powerpoint/2010/main" val="39480011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C70ABB5-B4A2-49F3-8FC5-FCD769053F21}" type="slidenum">
              <a:t>‹N›</a:t>
            </a:fld>
            <a:endParaRPr lang="it-IT"/>
          </a:p>
        </p:txBody>
      </p:sp>
    </p:spTree>
    <p:extLst>
      <p:ext uri="{BB962C8B-B14F-4D97-AF65-F5344CB8AC3E}">
        <p14:creationId xmlns:p14="http://schemas.microsoft.com/office/powerpoint/2010/main" val="39044773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4137102-01BD-49C6-AFB1-9DDE05F0667B}" type="slidenum">
              <a:t>‹N›</a:t>
            </a:fld>
            <a:endParaRPr lang="it-IT"/>
          </a:p>
        </p:txBody>
      </p:sp>
    </p:spTree>
    <p:extLst>
      <p:ext uri="{BB962C8B-B14F-4D97-AF65-F5344CB8AC3E}">
        <p14:creationId xmlns:p14="http://schemas.microsoft.com/office/powerpoint/2010/main" val="3022698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D274187-9CDF-4393-8544-842CC389E519}" type="slidenum">
              <a:t>‹N›</a:t>
            </a:fld>
            <a:endParaRPr lang="it-IT"/>
          </a:p>
        </p:txBody>
      </p:sp>
    </p:spTree>
    <p:extLst>
      <p:ext uri="{BB962C8B-B14F-4D97-AF65-F5344CB8AC3E}">
        <p14:creationId xmlns:p14="http://schemas.microsoft.com/office/powerpoint/2010/main" val="1048666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6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4E60328-A47B-48B7-B61D-9703E9466931}" type="slidenum">
              <a:t>‹N›</a:t>
            </a:fld>
            <a:endParaRPr lang="it-IT"/>
          </a:p>
        </p:txBody>
      </p:sp>
    </p:spTree>
    <p:extLst>
      <p:ext uri="{BB962C8B-B14F-4D97-AF65-F5344CB8AC3E}">
        <p14:creationId xmlns:p14="http://schemas.microsoft.com/office/powerpoint/2010/main" val="32984131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4153899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64CB868-0194-4910-91E1-8DB45734DC5D}" type="slidenum">
              <a:t>‹N›</a:t>
            </a:fld>
            <a:endParaRPr lang="it-IT"/>
          </a:p>
        </p:txBody>
      </p:sp>
    </p:spTree>
    <p:extLst>
      <p:ext uri="{BB962C8B-B14F-4D97-AF65-F5344CB8AC3E}">
        <p14:creationId xmlns:p14="http://schemas.microsoft.com/office/powerpoint/2010/main" val="1519651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0241BA-EC02-4727-BA69-6EC654B57A48}" type="slidenum">
              <a:t>‹N›</a:t>
            </a:fld>
            <a:endParaRPr lang="it-IT"/>
          </a:p>
        </p:txBody>
      </p:sp>
    </p:spTree>
    <p:extLst>
      <p:ext uri="{BB962C8B-B14F-4D97-AF65-F5344CB8AC3E}">
        <p14:creationId xmlns:p14="http://schemas.microsoft.com/office/powerpoint/2010/main" val="29997010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E53A435-9C1B-43EF-878C-5AD817EE7D67}" type="slidenum">
              <a:t>‹N›</a:t>
            </a:fld>
            <a:endParaRPr lang="it-IT"/>
          </a:p>
        </p:txBody>
      </p:sp>
    </p:spTree>
    <p:extLst>
      <p:ext uri="{BB962C8B-B14F-4D97-AF65-F5344CB8AC3E}">
        <p14:creationId xmlns:p14="http://schemas.microsoft.com/office/powerpoint/2010/main" val="2165898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2ED134B-0A1D-43BB-BAC2-2359841FFFD4}" type="slidenum">
              <a:t>‹N›</a:t>
            </a:fld>
            <a:endParaRPr lang="it-IT"/>
          </a:p>
        </p:txBody>
      </p:sp>
    </p:spTree>
    <p:extLst>
      <p:ext uri="{BB962C8B-B14F-4D97-AF65-F5344CB8AC3E}">
        <p14:creationId xmlns:p14="http://schemas.microsoft.com/office/powerpoint/2010/main" val="33657749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9D1D968-FDD7-44B6-9BBD-A9DB93B9594E}" type="slidenum">
              <a:t>‹N›</a:t>
            </a:fld>
            <a:endParaRPr lang="it-IT"/>
          </a:p>
        </p:txBody>
      </p:sp>
    </p:spTree>
    <p:extLst>
      <p:ext uri="{BB962C8B-B14F-4D97-AF65-F5344CB8AC3E}">
        <p14:creationId xmlns:p14="http://schemas.microsoft.com/office/powerpoint/2010/main" val="1269266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741A727-8227-42D0-863A-1C6C61E9644B}" type="slidenum">
              <a:t>‹N›</a:t>
            </a:fld>
            <a:endParaRPr lang="it-IT"/>
          </a:p>
        </p:txBody>
      </p:sp>
    </p:spTree>
    <p:extLst>
      <p:ext uri="{BB962C8B-B14F-4D97-AF65-F5344CB8AC3E}">
        <p14:creationId xmlns:p14="http://schemas.microsoft.com/office/powerpoint/2010/main" val="5303129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E2E1D58D-26B5-49F7-90E8-FAFE5D2A7402}" type="slidenum">
              <a:t>‹N›</a:t>
            </a:fld>
            <a:endParaRPr lang="it-IT"/>
          </a:p>
        </p:txBody>
      </p:sp>
    </p:spTree>
    <p:extLst>
      <p:ext uri="{BB962C8B-B14F-4D97-AF65-F5344CB8AC3E}">
        <p14:creationId xmlns:p14="http://schemas.microsoft.com/office/powerpoint/2010/main" val="32201362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3D7FB28-9334-47F7-8B85-824FBAF4B69C}" type="slidenum">
              <a:t>‹N›</a:t>
            </a:fld>
            <a:endParaRPr lang="it-IT"/>
          </a:p>
        </p:txBody>
      </p:sp>
    </p:spTree>
    <p:extLst>
      <p:ext uri="{BB962C8B-B14F-4D97-AF65-F5344CB8AC3E}">
        <p14:creationId xmlns:p14="http://schemas.microsoft.com/office/powerpoint/2010/main" val="24773499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4A38EB4-1162-470C-849B-E8B8F3D26EBC}" type="slidenum">
              <a:t>‹N›</a:t>
            </a:fld>
            <a:endParaRPr lang="it-IT"/>
          </a:p>
        </p:txBody>
      </p:sp>
    </p:spTree>
    <p:extLst>
      <p:ext uri="{BB962C8B-B14F-4D97-AF65-F5344CB8AC3E}">
        <p14:creationId xmlns:p14="http://schemas.microsoft.com/office/powerpoint/2010/main" val="4067247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7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A96AC3A-BA33-4FE7-9844-13F0CCFCC3E5}" type="slidenum">
              <a:t>‹N›</a:t>
            </a:fld>
            <a:endParaRPr lang="it-IT"/>
          </a:p>
        </p:txBody>
      </p:sp>
    </p:spTree>
    <p:extLst>
      <p:ext uri="{BB962C8B-B14F-4D97-AF65-F5344CB8AC3E}">
        <p14:creationId xmlns:p14="http://schemas.microsoft.com/office/powerpoint/2010/main" val="601729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8613885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04F8AFB-F7F0-412E-99E1-E5E8138E60EF}" type="slidenum">
              <a:t>‹N›</a:t>
            </a:fld>
            <a:endParaRPr lang="it-IT"/>
          </a:p>
        </p:txBody>
      </p:sp>
    </p:spTree>
    <p:extLst>
      <p:ext uri="{BB962C8B-B14F-4D97-AF65-F5344CB8AC3E}">
        <p14:creationId xmlns:p14="http://schemas.microsoft.com/office/powerpoint/2010/main" val="3711482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8080A69-6D10-4FFF-B335-F2A2A2B8399A}" type="slidenum">
              <a:t>‹N›</a:t>
            </a:fld>
            <a:endParaRPr lang="it-IT"/>
          </a:p>
        </p:txBody>
      </p:sp>
    </p:spTree>
    <p:extLst>
      <p:ext uri="{BB962C8B-B14F-4D97-AF65-F5344CB8AC3E}">
        <p14:creationId xmlns:p14="http://schemas.microsoft.com/office/powerpoint/2010/main" val="31427194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C21F210-D270-4397-A44F-7DD1D3E44964}" type="slidenum">
              <a:t>‹N›</a:t>
            </a:fld>
            <a:endParaRPr lang="it-IT"/>
          </a:p>
        </p:txBody>
      </p:sp>
    </p:spTree>
    <p:extLst>
      <p:ext uri="{BB962C8B-B14F-4D97-AF65-F5344CB8AC3E}">
        <p14:creationId xmlns:p14="http://schemas.microsoft.com/office/powerpoint/2010/main" val="17987995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E9821AB-9EED-4C97-96EB-187940D03D24}" type="slidenum">
              <a:t>‹N›</a:t>
            </a:fld>
            <a:endParaRPr lang="it-IT"/>
          </a:p>
        </p:txBody>
      </p:sp>
    </p:spTree>
    <p:extLst>
      <p:ext uri="{BB962C8B-B14F-4D97-AF65-F5344CB8AC3E}">
        <p14:creationId xmlns:p14="http://schemas.microsoft.com/office/powerpoint/2010/main" val="1943734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8BD2ACA-6E40-40B5-B8FF-270BD57BC0E1}" type="slidenum">
              <a:t>‹N›</a:t>
            </a:fld>
            <a:endParaRPr lang="it-IT"/>
          </a:p>
        </p:txBody>
      </p:sp>
    </p:spTree>
    <p:extLst>
      <p:ext uri="{BB962C8B-B14F-4D97-AF65-F5344CB8AC3E}">
        <p14:creationId xmlns:p14="http://schemas.microsoft.com/office/powerpoint/2010/main" val="13831259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16A8555-F836-472C-82B5-DEB06C3395E9}" type="slidenum">
              <a:t>‹N›</a:t>
            </a:fld>
            <a:endParaRPr lang="it-IT"/>
          </a:p>
        </p:txBody>
      </p:sp>
    </p:spTree>
    <p:extLst>
      <p:ext uri="{BB962C8B-B14F-4D97-AF65-F5344CB8AC3E}">
        <p14:creationId xmlns:p14="http://schemas.microsoft.com/office/powerpoint/2010/main" val="21447522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F7766C5-DC5B-463E-BAF8-36F905F1E442}" type="slidenum">
              <a:t>‹N›</a:t>
            </a:fld>
            <a:endParaRPr lang="it-IT"/>
          </a:p>
        </p:txBody>
      </p:sp>
    </p:spTree>
    <p:extLst>
      <p:ext uri="{BB962C8B-B14F-4D97-AF65-F5344CB8AC3E}">
        <p14:creationId xmlns:p14="http://schemas.microsoft.com/office/powerpoint/2010/main" val="837759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C34DFC8-E45E-4D88-A0DF-68C0D8053AC1}" type="slidenum">
              <a:t>‹N›</a:t>
            </a:fld>
            <a:endParaRPr lang="it-IT"/>
          </a:p>
        </p:txBody>
      </p:sp>
    </p:spTree>
    <p:extLst>
      <p:ext uri="{BB962C8B-B14F-4D97-AF65-F5344CB8AC3E}">
        <p14:creationId xmlns:p14="http://schemas.microsoft.com/office/powerpoint/2010/main" val="11788671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69AE21D-37BF-43D7-AB49-754823A2EB18}" type="slidenum">
              <a:t>‹N›</a:t>
            </a:fld>
            <a:endParaRPr lang="it-IT"/>
          </a:p>
        </p:txBody>
      </p:sp>
    </p:spTree>
    <p:extLst>
      <p:ext uri="{BB962C8B-B14F-4D97-AF65-F5344CB8AC3E}">
        <p14:creationId xmlns:p14="http://schemas.microsoft.com/office/powerpoint/2010/main" val="989027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8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EDC9443-D80B-4EED-BD01-C7C012375AD3}" type="slidenum">
              <a:t>‹N›</a:t>
            </a:fld>
            <a:endParaRPr lang="it-IT"/>
          </a:p>
        </p:txBody>
      </p:sp>
    </p:spTree>
    <p:extLst>
      <p:ext uri="{BB962C8B-B14F-4D97-AF65-F5344CB8AC3E}">
        <p14:creationId xmlns:p14="http://schemas.microsoft.com/office/powerpoint/2010/main" val="9278042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529710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22CC1FA-E2A7-4E77-9DF8-8246ABA68590}" type="slidenum">
              <a:t>‹N›</a:t>
            </a:fld>
            <a:endParaRPr lang="it-IT"/>
          </a:p>
        </p:txBody>
      </p:sp>
    </p:spTree>
    <p:extLst>
      <p:ext uri="{BB962C8B-B14F-4D97-AF65-F5344CB8AC3E}">
        <p14:creationId xmlns:p14="http://schemas.microsoft.com/office/powerpoint/2010/main" val="4091409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499B27-ACFB-467D-980F-FE1011F2F9ED}" type="slidenum">
              <a:t>‹N›</a:t>
            </a:fld>
            <a:endParaRPr lang="it-IT"/>
          </a:p>
        </p:txBody>
      </p:sp>
    </p:spTree>
    <p:extLst>
      <p:ext uri="{BB962C8B-B14F-4D97-AF65-F5344CB8AC3E}">
        <p14:creationId xmlns:p14="http://schemas.microsoft.com/office/powerpoint/2010/main" val="1121417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F1EC9D-FA44-4AB9-82EC-80ADD12EFEA2}" type="slidenum">
              <a:t>‹N›</a:t>
            </a:fld>
            <a:endParaRPr lang="it-IT"/>
          </a:p>
        </p:txBody>
      </p:sp>
    </p:spTree>
    <p:extLst>
      <p:ext uri="{BB962C8B-B14F-4D97-AF65-F5344CB8AC3E}">
        <p14:creationId xmlns:p14="http://schemas.microsoft.com/office/powerpoint/2010/main" val="3568637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A36E0A-41EA-4601-9A52-65255D828DFD}" type="slidenum">
              <a:t>‹N›</a:t>
            </a:fld>
            <a:endParaRPr lang="it-IT"/>
          </a:p>
        </p:txBody>
      </p:sp>
    </p:spTree>
    <p:extLst>
      <p:ext uri="{BB962C8B-B14F-4D97-AF65-F5344CB8AC3E}">
        <p14:creationId xmlns:p14="http://schemas.microsoft.com/office/powerpoint/2010/main" val="28026368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78F51A-B176-4580-8334-BDFAF7ADF12D}" type="slidenum">
              <a:t>‹N›</a:t>
            </a:fld>
            <a:endParaRPr lang="it-IT"/>
          </a:p>
        </p:txBody>
      </p:sp>
    </p:spTree>
    <p:extLst>
      <p:ext uri="{BB962C8B-B14F-4D97-AF65-F5344CB8AC3E}">
        <p14:creationId xmlns:p14="http://schemas.microsoft.com/office/powerpoint/2010/main" val="6022623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98E92E8-B8F3-4F72-80CD-F83D8FF10D68}" type="slidenum">
              <a:t>‹N›</a:t>
            </a:fld>
            <a:endParaRPr lang="it-IT"/>
          </a:p>
        </p:txBody>
      </p:sp>
    </p:spTree>
    <p:extLst>
      <p:ext uri="{BB962C8B-B14F-4D97-AF65-F5344CB8AC3E}">
        <p14:creationId xmlns:p14="http://schemas.microsoft.com/office/powerpoint/2010/main" val="31681330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EC7289E-FBF0-4E37-9D20-F1E03DD014D0}" type="slidenum">
              <a:t>‹N›</a:t>
            </a:fld>
            <a:endParaRPr lang="it-IT"/>
          </a:p>
        </p:txBody>
      </p:sp>
    </p:spTree>
    <p:extLst>
      <p:ext uri="{BB962C8B-B14F-4D97-AF65-F5344CB8AC3E}">
        <p14:creationId xmlns:p14="http://schemas.microsoft.com/office/powerpoint/2010/main" val="3121755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8FF1C53-BBAF-454D-8B69-470D0C9CF916}" type="slidenum">
              <a:t>‹N›</a:t>
            </a:fld>
            <a:endParaRPr lang="it-IT"/>
          </a:p>
        </p:txBody>
      </p:sp>
    </p:spTree>
    <p:extLst>
      <p:ext uri="{BB962C8B-B14F-4D97-AF65-F5344CB8AC3E}">
        <p14:creationId xmlns:p14="http://schemas.microsoft.com/office/powerpoint/2010/main" val="5637060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A4D67A4D-00D5-4601-BF67-56A2F4D2F790}" type="slidenum">
              <a:t>‹N›</a:t>
            </a:fld>
            <a:endParaRPr lang="it-IT"/>
          </a:p>
        </p:txBody>
      </p:sp>
    </p:spTree>
    <p:extLst>
      <p:ext uri="{BB962C8B-B14F-4D97-AF65-F5344CB8AC3E}">
        <p14:creationId xmlns:p14="http://schemas.microsoft.com/office/powerpoint/2010/main" val="2369785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09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D7B8EFC-6921-4974-A304-694BC88D21D1}" type="slidenum">
              <a:t>‹N›</a:t>
            </a:fld>
            <a:endParaRPr lang="it-IT"/>
          </a:p>
        </p:txBody>
      </p:sp>
    </p:spTree>
    <p:extLst>
      <p:ext uri="{BB962C8B-B14F-4D97-AF65-F5344CB8AC3E}">
        <p14:creationId xmlns:p14="http://schemas.microsoft.com/office/powerpoint/2010/main" val="8587613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3C2E596-50F8-4AF0-9AEB-DF6984F16004}" type="slidenum">
              <a:t>‹N›</a:t>
            </a:fld>
            <a:endParaRPr lang="it-IT"/>
          </a:p>
        </p:txBody>
      </p:sp>
    </p:spTree>
    <p:extLst>
      <p:ext uri="{BB962C8B-B14F-4D97-AF65-F5344CB8AC3E}">
        <p14:creationId xmlns:p14="http://schemas.microsoft.com/office/powerpoint/2010/main" val="441790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646834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2A53CBD-E08C-43EE-A893-8E20970EFAC3}" type="slidenum">
              <a:t>‹N›</a:t>
            </a:fld>
            <a:endParaRPr lang="it-IT"/>
          </a:p>
        </p:txBody>
      </p:sp>
    </p:spTree>
    <p:extLst>
      <p:ext uri="{BB962C8B-B14F-4D97-AF65-F5344CB8AC3E}">
        <p14:creationId xmlns:p14="http://schemas.microsoft.com/office/powerpoint/2010/main" val="30351649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B93B69F-FDE4-49D9-9288-157047C0F6E8}" type="slidenum">
              <a:t>‹N›</a:t>
            </a:fld>
            <a:endParaRPr lang="it-IT"/>
          </a:p>
        </p:txBody>
      </p:sp>
    </p:spTree>
    <p:extLst>
      <p:ext uri="{BB962C8B-B14F-4D97-AF65-F5344CB8AC3E}">
        <p14:creationId xmlns:p14="http://schemas.microsoft.com/office/powerpoint/2010/main" val="3394708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53AE8AC-EBEE-4BCC-84B6-7510AEB5927C}" type="slidenum">
              <a:t>‹N›</a:t>
            </a:fld>
            <a:endParaRPr lang="it-IT"/>
          </a:p>
        </p:txBody>
      </p:sp>
    </p:spTree>
    <p:extLst>
      <p:ext uri="{BB962C8B-B14F-4D97-AF65-F5344CB8AC3E}">
        <p14:creationId xmlns:p14="http://schemas.microsoft.com/office/powerpoint/2010/main" val="8623131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BD4BEE-56BE-4A81-9BBC-6B3EDC1EF0C3}" type="slidenum">
              <a:t>‹N›</a:t>
            </a:fld>
            <a:endParaRPr lang="it-IT"/>
          </a:p>
        </p:txBody>
      </p:sp>
    </p:spTree>
    <p:extLst>
      <p:ext uri="{BB962C8B-B14F-4D97-AF65-F5344CB8AC3E}">
        <p14:creationId xmlns:p14="http://schemas.microsoft.com/office/powerpoint/2010/main" val="10134345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1405565-9C69-4862-B50D-3964BC1E0FE4}" type="slidenum">
              <a:t>‹N›</a:t>
            </a:fld>
            <a:endParaRPr lang="it-IT"/>
          </a:p>
        </p:txBody>
      </p:sp>
    </p:spTree>
    <p:extLst>
      <p:ext uri="{BB962C8B-B14F-4D97-AF65-F5344CB8AC3E}">
        <p14:creationId xmlns:p14="http://schemas.microsoft.com/office/powerpoint/2010/main" val="2117256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C55454-FE02-4116-8917-A55AC3CC2807}" type="slidenum">
              <a:t>‹N›</a:t>
            </a:fld>
            <a:endParaRPr lang="it-IT"/>
          </a:p>
        </p:txBody>
      </p:sp>
    </p:spTree>
    <p:extLst>
      <p:ext uri="{BB962C8B-B14F-4D97-AF65-F5344CB8AC3E}">
        <p14:creationId xmlns:p14="http://schemas.microsoft.com/office/powerpoint/2010/main" val="32302137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626A80-A699-49A7-8D6F-4C5D0A296279}" type="slidenum">
              <a:t>‹N›</a:t>
            </a:fld>
            <a:endParaRPr lang="it-IT"/>
          </a:p>
        </p:txBody>
      </p:sp>
    </p:spTree>
    <p:extLst>
      <p:ext uri="{BB962C8B-B14F-4D97-AF65-F5344CB8AC3E}">
        <p14:creationId xmlns:p14="http://schemas.microsoft.com/office/powerpoint/2010/main" val="407437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234E08A-8F31-456A-B0EE-69F5AFADCC8E}" type="slidenum">
              <a:t>‹N›</a:t>
            </a:fld>
            <a:endParaRPr lang="it-IT"/>
          </a:p>
        </p:txBody>
      </p:sp>
    </p:spTree>
    <p:extLst>
      <p:ext uri="{BB962C8B-B14F-4D97-AF65-F5344CB8AC3E}">
        <p14:creationId xmlns:p14="http://schemas.microsoft.com/office/powerpoint/2010/main" val="480887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8195106-4FEC-4855-A182-ACF3A174B3B2}" type="slidenum">
              <a:t>‹N›</a:t>
            </a:fld>
            <a:endParaRPr lang="it-IT"/>
          </a:p>
        </p:txBody>
      </p:sp>
    </p:spTree>
    <p:extLst>
      <p:ext uri="{BB962C8B-B14F-4D97-AF65-F5344CB8AC3E}">
        <p14:creationId xmlns:p14="http://schemas.microsoft.com/office/powerpoint/2010/main" val="16373566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0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535E08F-1AB4-4C6E-98D2-F35ECDCA4F9A}" type="slidenum">
              <a:t>‹N›</a:t>
            </a:fld>
            <a:endParaRPr lang="it-IT"/>
          </a:p>
        </p:txBody>
      </p:sp>
    </p:spTree>
    <p:extLst>
      <p:ext uri="{BB962C8B-B14F-4D97-AF65-F5344CB8AC3E}">
        <p14:creationId xmlns:p14="http://schemas.microsoft.com/office/powerpoint/2010/main" val="11678218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18944906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E311606-B774-458F-8B3A-DBD9E65AB5AA}" type="slidenum">
              <a:t>‹N›</a:t>
            </a:fld>
            <a:endParaRPr lang="it-IT"/>
          </a:p>
        </p:txBody>
      </p:sp>
    </p:spTree>
    <p:extLst>
      <p:ext uri="{BB962C8B-B14F-4D97-AF65-F5344CB8AC3E}">
        <p14:creationId xmlns:p14="http://schemas.microsoft.com/office/powerpoint/2010/main" val="25107444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D68237D-EB11-49A6-A249-1333E7E9E84E}" type="slidenum">
              <a:t>‹N›</a:t>
            </a:fld>
            <a:endParaRPr lang="it-IT"/>
          </a:p>
        </p:txBody>
      </p:sp>
    </p:spTree>
    <p:extLst>
      <p:ext uri="{BB962C8B-B14F-4D97-AF65-F5344CB8AC3E}">
        <p14:creationId xmlns:p14="http://schemas.microsoft.com/office/powerpoint/2010/main" val="312809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B079293-4F9D-4957-B2C1-F170817D5F06}" type="slidenum">
              <a:t>‹N›</a:t>
            </a:fld>
            <a:endParaRPr lang="it-IT"/>
          </a:p>
        </p:txBody>
      </p:sp>
    </p:spTree>
    <p:extLst>
      <p:ext uri="{BB962C8B-B14F-4D97-AF65-F5344CB8AC3E}">
        <p14:creationId xmlns:p14="http://schemas.microsoft.com/office/powerpoint/2010/main" val="27360190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1ABF45-BDD9-4900-AD00-36E7E5A7DB0D}" type="slidenum">
              <a:t>‹N›</a:t>
            </a:fld>
            <a:endParaRPr lang="it-IT"/>
          </a:p>
        </p:txBody>
      </p:sp>
    </p:spTree>
    <p:extLst>
      <p:ext uri="{BB962C8B-B14F-4D97-AF65-F5344CB8AC3E}">
        <p14:creationId xmlns:p14="http://schemas.microsoft.com/office/powerpoint/2010/main" val="1788750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12688E5-4879-4441-A71E-F6EA8AAADA4D}" type="slidenum">
              <a:t>‹N›</a:t>
            </a:fld>
            <a:endParaRPr lang="it-IT"/>
          </a:p>
        </p:txBody>
      </p:sp>
    </p:spTree>
    <p:extLst>
      <p:ext uri="{BB962C8B-B14F-4D97-AF65-F5344CB8AC3E}">
        <p14:creationId xmlns:p14="http://schemas.microsoft.com/office/powerpoint/2010/main" val="17192716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A2E9BA6-8470-4919-9820-5E64100701B7}" type="slidenum">
              <a:t>‹N›</a:t>
            </a:fld>
            <a:endParaRPr lang="it-IT"/>
          </a:p>
        </p:txBody>
      </p:sp>
    </p:spTree>
    <p:extLst>
      <p:ext uri="{BB962C8B-B14F-4D97-AF65-F5344CB8AC3E}">
        <p14:creationId xmlns:p14="http://schemas.microsoft.com/office/powerpoint/2010/main" val="1913211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F50090F-09B7-4A88-8EBD-5355AD76248B}" type="slidenum">
              <a:t>‹N›</a:t>
            </a:fld>
            <a:endParaRPr lang="it-IT"/>
          </a:p>
        </p:txBody>
      </p:sp>
    </p:spTree>
    <p:extLst>
      <p:ext uri="{BB962C8B-B14F-4D97-AF65-F5344CB8AC3E}">
        <p14:creationId xmlns:p14="http://schemas.microsoft.com/office/powerpoint/2010/main" val="1563665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5120023-A6F4-447B-9D9D-7021FDDB0DCF}" type="slidenum">
              <a:t>‹N›</a:t>
            </a:fld>
            <a:endParaRPr lang="it-IT"/>
          </a:p>
        </p:txBody>
      </p:sp>
    </p:spTree>
    <p:extLst>
      <p:ext uri="{BB962C8B-B14F-4D97-AF65-F5344CB8AC3E}">
        <p14:creationId xmlns:p14="http://schemas.microsoft.com/office/powerpoint/2010/main" val="2680914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F8F479C2-5067-472A-A3A6-D9788A870F90}" type="slidenum">
              <a:t>‹N›</a:t>
            </a:fld>
            <a:endParaRPr lang="it-IT"/>
          </a:p>
        </p:txBody>
      </p:sp>
    </p:spTree>
    <p:extLst>
      <p:ext uri="{BB962C8B-B14F-4D97-AF65-F5344CB8AC3E}">
        <p14:creationId xmlns:p14="http://schemas.microsoft.com/office/powerpoint/2010/main" val="27678838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1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25A0957-730A-4B7C-A427-7C8905C1F674}" type="slidenum">
              <a:t>‹N›</a:t>
            </a:fld>
            <a:endParaRPr lang="it-IT"/>
          </a:p>
        </p:txBody>
      </p:sp>
    </p:spTree>
    <p:extLst>
      <p:ext uri="{BB962C8B-B14F-4D97-AF65-F5344CB8AC3E}">
        <p14:creationId xmlns:p14="http://schemas.microsoft.com/office/powerpoint/2010/main" val="1476855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5528922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761EFF35-690A-4893-8217-4B7430DAEFF0}" type="slidenum">
              <a:t>‹N›</a:t>
            </a:fld>
            <a:endParaRPr lang="it-IT"/>
          </a:p>
        </p:txBody>
      </p:sp>
    </p:spTree>
    <p:extLst>
      <p:ext uri="{BB962C8B-B14F-4D97-AF65-F5344CB8AC3E}">
        <p14:creationId xmlns:p14="http://schemas.microsoft.com/office/powerpoint/2010/main" val="278070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67170B8-F883-42D0-AD0B-712F383C007A}" type="slidenum">
              <a:t>‹N›</a:t>
            </a:fld>
            <a:endParaRPr lang="it-IT"/>
          </a:p>
        </p:txBody>
      </p:sp>
    </p:spTree>
    <p:extLst>
      <p:ext uri="{BB962C8B-B14F-4D97-AF65-F5344CB8AC3E}">
        <p14:creationId xmlns:p14="http://schemas.microsoft.com/office/powerpoint/2010/main" val="1198155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AD03688-D0AE-4414-9B52-8B04DABD4A6C}" type="slidenum">
              <a:t>‹N›</a:t>
            </a:fld>
            <a:endParaRPr lang="it-IT"/>
          </a:p>
        </p:txBody>
      </p:sp>
    </p:spTree>
    <p:extLst>
      <p:ext uri="{BB962C8B-B14F-4D97-AF65-F5344CB8AC3E}">
        <p14:creationId xmlns:p14="http://schemas.microsoft.com/office/powerpoint/2010/main" val="16143862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D1DCFE0-3064-4D60-8E21-D302C8781C66}" type="slidenum">
              <a:t>‹N›</a:t>
            </a:fld>
            <a:endParaRPr lang="it-IT"/>
          </a:p>
        </p:txBody>
      </p:sp>
    </p:spTree>
    <p:extLst>
      <p:ext uri="{BB962C8B-B14F-4D97-AF65-F5344CB8AC3E}">
        <p14:creationId xmlns:p14="http://schemas.microsoft.com/office/powerpoint/2010/main" val="37957132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71E4C0C-FFC3-468E-AB69-E4762B7F39A7}" type="slidenum">
              <a:t>‹N›</a:t>
            </a:fld>
            <a:endParaRPr lang="it-IT"/>
          </a:p>
        </p:txBody>
      </p:sp>
    </p:spTree>
    <p:extLst>
      <p:ext uri="{BB962C8B-B14F-4D97-AF65-F5344CB8AC3E}">
        <p14:creationId xmlns:p14="http://schemas.microsoft.com/office/powerpoint/2010/main" val="35894204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6C1B98E-2E63-4508-9867-8242F9D6DD8F}" type="slidenum">
              <a:t>‹N›</a:t>
            </a:fld>
            <a:endParaRPr lang="it-IT"/>
          </a:p>
        </p:txBody>
      </p:sp>
    </p:spTree>
    <p:extLst>
      <p:ext uri="{BB962C8B-B14F-4D97-AF65-F5344CB8AC3E}">
        <p14:creationId xmlns:p14="http://schemas.microsoft.com/office/powerpoint/2010/main" val="2556897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EBD3A5-39B3-4D25-A542-B08BF5C6CC0F}" type="slidenum">
              <a:t>‹N›</a:t>
            </a:fld>
            <a:endParaRPr lang="it-IT"/>
          </a:p>
        </p:txBody>
      </p:sp>
    </p:spTree>
    <p:extLst>
      <p:ext uri="{BB962C8B-B14F-4D97-AF65-F5344CB8AC3E}">
        <p14:creationId xmlns:p14="http://schemas.microsoft.com/office/powerpoint/2010/main" val="2957987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8C14C42-986C-4103-85C4-B0F64C5F01EC}" type="slidenum">
              <a:t>‹N›</a:t>
            </a:fld>
            <a:endParaRPr lang="it-IT"/>
          </a:p>
        </p:txBody>
      </p:sp>
    </p:spTree>
    <p:extLst>
      <p:ext uri="{BB962C8B-B14F-4D97-AF65-F5344CB8AC3E}">
        <p14:creationId xmlns:p14="http://schemas.microsoft.com/office/powerpoint/2010/main" val="80264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210294A-46D5-4BF6-864F-39DBE02D5A44}" type="slidenum">
              <a:t>‹N›</a:t>
            </a:fld>
            <a:endParaRPr lang="it-IT"/>
          </a:p>
        </p:txBody>
      </p:sp>
    </p:spTree>
    <p:extLst>
      <p:ext uri="{BB962C8B-B14F-4D97-AF65-F5344CB8AC3E}">
        <p14:creationId xmlns:p14="http://schemas.microsoft.com/office/powerpoint/2010/main" val="3551592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2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E8119A5-F300-4D4D-BAA2-B1818645FA53}" type="slidenum">
              <a:t>‹N›</a:t>
            </a:fld>
            <a:endParaRPr lang="it-IT"/>
          </a:p>
        </p:txBody>
      </p:sp>
    </p:spTree>
    <p:extLst>
      <p:ext uri="{BB962C8B-B14F-4D97-AF65-F5344CB8AC3E}">
        <p14:creationId xmlns:p14="http://schemas.microsoft.com/office/powerpoint/2010/main" val="1615265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898321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E014DFE-5027-45BE-8D3E-2295ED367C34}" type="slidenum">
              <a:t>‹N›</a:t>
            </a:fld>
            <a:endParaRPr lang="it-IT"/>
          </a:p>
        </p:txBody>
      </p:sp>
    </p:spTree>
    <p:extLst>
      <p:ext uri="{BB962C8B-B14F-4D97-AF65-F5344CB8AC3E}">
        <p14:creationId xmlns:p14="http://schemas.microsoft.com/office/powerpoint/2010/main" val="36004175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D904048-17C0-4E68-BBFF-FB7BE2764C88}" type="slidenum">
              <a:t>‹N›</a:t>
            </a:fld>
            <a:endParaRPr lang="it-IT"/>
          </a:p>
        </p:txBody>
      </p:sp>
    </p:spTree>
    <p:extLst>
      <p:ext uri="{BB962C8B-B14F-4D97-AF65-F5344CB8AC3E}">
        <p14:creationId xmlns:p14="http://schemas.microsoft.com/office/powerpoint/2010/main" val="31041988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AEDACD1-20EA-45B3-A2B6-6F645747C3B4}" type="slidenum">
              <a:t>‹N›</a:t>
            </a:fld>
            <a:endParaRPr lang="it-IT"/>
          </a:p>
        </p:txBody>
      </p:sp>
    </p:spTree>
    <p:extLst>
      <p:ext uri="{BB962C8B-B14F-4D97-AF65-F5344CB8AC3E}">
        <p14:creationId xmlns:p14="http://schemas.microsoft.com/office/powerpoint/2010/main" val="24543887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923569B-D405-419A-B3AE-C65EA25B1FFE}" type="slidenum">
              <a:t>‹N›</a:t>
            </a:fld>
            <a:endParaRPr lang="it-IT"/>
          </a:p>
        </p:txBody>
      </p:sp>
    </p:spTree>
    <p:extLst>
      <p:ext uri="{BB962C8B-B14F-4D97-AF65-F5344CB8AC3E}">
        <p14:creationId xmlns:p14="http://schemas.microsoft.com/office/powerpoint/2010/main" val="4098570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92458DD-81FD-46CE-A5B3-92A127089C35}" type="slidenum">
              <a:t>‹N›</a:t>
            </a:fld>
            <a:endParaRPr lang="it-IT"/>
          </a:p>
        </p:txBody>
      </p:sp>
    </p:spTree>
    <p:extLst>
      <p:ext uri="{BB962C8B-B14F-4D97-AF65-F5344CB8AC3E}">
        <p14:creationId xmlns:p14="http://schemas.microsoft.com/office/powerpoint/2010/main" val="40906634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735FB7-754A-4069-9613-9212B980E441}" type="slidenum">
              <a:t>‹N›</a:t>
            </a:fld>
            <a:endParaRPr lang="it-IT"/>
          </a:p>
        </p:txBody>
      </p:sp>
    </p:spTree>
    <p:extLst>
      <p:ext uri="{BB962C8B-B14F-4D97-AF65-F5344CB8AC3E}">
        <p14:creationId xmlns:p14="http://schemas.microsoft.com/office/powerpoint/2010/main" val="1750493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263916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6666867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6146452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3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9574343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2634008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959006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2726114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8279213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036069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1988670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869568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7073511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2297270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6111644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4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1971457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899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715456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867501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1152536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652616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2086489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291053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35358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5887926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6534288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5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1374614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141789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168401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3760540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4249583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6086240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7475190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21567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7101575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7213628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687253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6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12223242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2936654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747092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15654110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484191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1277058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481877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87255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2670005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7475561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43155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7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482595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6550614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80.xml><?xml version="1.0" encoding="utf-8"?>
<p:sldLayout xmlns:a="http://schemas.openxmlformats.org/drawingml/2006/main" xmlns:r="http://schemas.openxmlformats.org/officeDocument/2006/relationships" xmlns:p="http://schemas.openxmlformats.org/presentationml/2006/main" showMasterSp="0" type="title" preserve="1">
  <p:cSld name="Diapositiva titolo">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685800" y="2130425"/>
            <a:ext cx="7772400" cy="1470025"/>
          </a:xfrm>
        </p:spPr>
        <p:txBody>
          <a:bodyPr/>
          <a:lstStyle>
            <a:lvl1pPr>
              <a:defRPr sz="4000"/>
            </a:lvl1pPr>
          </a:lstStyle>
          <a:p>
            <a:r>
              <a:rPr lang="it-IT"/>
              <a:t>Fare clic per modificare lo stile del titolo</a:t>
            </a:r>
          </a:p>
        </p:txBody>
      </p:sp>
      <p:sp>
        <p:nvSpPr>
          <p:cNvPr id="5123" name="Rectangle 3"/>
          <p:cNvSpPr>
            <a:spLocks noGrp="1" noChangeArrowheads="1"/>
          </p:cNvSpPr>
          <p:nvPr>
            <p:ph type="subTitle" idx="1"/>
          </p:nvPr>
        </p:nvSpPr>
        <p:spPr>
          <a:xfrm>
            <a:off x="1371600" y="3886200"/>
            <a:ext cx="6400800" cy="1752600"/>
          </a:xfrm>
        </p:spPr>
        <p:txBody>
          <a:bodyPr/>
          <a:lstStyle>
            <a:lvl1pPr marL="0" indent="0" algn="ctr">
              <a:buFontTx/>
              <a:buNone/>
              <a:defRPr sz="1800"/>
            </a:lvl1pPr>
          </a:lstStyle>
          <a:p>
            <a:r>
              <a:rPr lang="it-IT"/>
              <a:t>Fare clic per modificare lo stile del sottotitolo dello schema</a:t>
            </a:r>
          </a:p>
        </p:txBody>
      </p:sp>
      <p:sp>
        <p:nvSpPr>
          <p:cNvPr id="4" name="Rectangle 5"/>
          <p:cNvSpPr>
            <a:spLocks noGrp="1" noChangeArrowheads="1"/>
          </p:cNvSpPr>
          <p:nvPr>
            <p:ph type="ftr" sz="quarter" idx="10"/>
          </p:nvPr>
        </p:nvSpPr>
        <p:spPr>
          <a:xfrm>
            <a:off x="3124200" y="6245225"/>
            <a:ext cx="2895600" cy="476250"/>
          </a:xfrm>
        </p:spPr>
        <p:txBody>
          <a:bodyPr/>
          <a:lstStyle>
            <a:lvl1pPr eaLnBrk="0" hangingPunct="0">
              <a:defRPr>
                <a:latin typeface="Arial" panose="020B0604020202020204" pitchFamily="34" charset="0"/>
              </a:defRPr>
            </a:lvl1pPr>
          </a:lstStyle>
          <a:p>
            <a:pPr>
              <a:defRPr/>
            </a:pPr>
            <a:endParaRPr lang="it-IT"/>
          </a:p>
        </p:txBody>
      </p:sp>
      <p:sp>
        <p:nvSpPr>
          <p:cNvPr id="5" name="Rectangle 6"/>
          <p:cNvSpPr>
            <a:spLocks noGrp="1" noChangeArrowheads="1"/>
          </p:cNvSpPr>
          <p:nvPr>
            <p:ph type="sldNum" sz="quarter" idx="11"/>
          </p:nvPr>
        </p:nvSpPr>
        <p:spPr>
          <a:xfrm>
            <a:off x="6553200" y="6245225"/>
            <a:ext cx="2133600" cy="476250"/>
          </a:xfrm>
        </p:spPr>
        <p:txBody>
          <a:bodyPr/>
          <a:lstStyle>
            <a:lvl1pPr eaLnBrk="0" hangingPunct="0">
              <a:defRPr sz="1400" i="0">
                <a:solidFill>
                  <a:srgbClr val="000000"/>
                </a:solidFill>
                <a:latin typeface="Times New Roman" panose="02020603050405020304" pitchFamily="18" charset="0"/>
              </a:defRPr>
            </a:lvl1pPr>
          </a:lstStyle>
          <a:p>
            <a:fld id="{6BF1E3FD-FCEB-483D-8295-B51C1C21B7FD}" type="slidenum">
              <a:rPr lang="it-IT" altLang="it-IT"/>
              <a:pPr/>
              <a:t>‹N›</a:t>
            </a:fld>
            <a:endParaRPr lang="it-IT" altLang="it-IT"/>
          </a:p>
        </p:txBody>
      </p:sp>
    </p:spTree>
    <p:extLst>
      <p:ext uri="{BB962C8B-B14F-4D97-AF65-F5344CB8AC3E}">
        <p14:creationId xmlns:p14="http://schemas.microsoft.com/office/powerpoint/2010/main" val="3145065754"/>
      </p:ext>
    </p:extLst>
  </p:cSld>
  <p:clrMapOvr>
    <a:masterClrMapping/>
  </p:clrMapOvr>
</p:sldLayout>
</file>

<file path=ppt/slideLayouts/slideLayout3181.xml><?xml version="1.0" encoding="utf-8"?>
<p:sldLayout xmlns:a="http://schemas.openxmlformats.org/drawingml/2006/main" xmlns:r="http://schemas.openxmlformats.org/officeDocument/2006/relationships" xmlns:p="http://schemas.openxmlformats.org/presentationml/2006/main" showMasterSp="0"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5" name="Rectangle 6"/>
          <p:cNvSpPr>
            <a:spLocks noGrp="1" noChangeArrowheads="1"/>
          </p:cNvSpPr>
          <p:nvPr>
            <p:ph type="sldNum" sz="quarter" idx="11"/>
          </p:nvPr>
        </p:nvSpPr>
        <p:spPr/>
        <p:txBody>
          <a:bodyPr/>
          <a:lstStyle>
            <a:lvl1pPr eaLnBrk="0" hangingPunct="0">
              <a:defRPr/>
            </a:lvl1pPr>
          </a:lstStyle>
          <a:p>
            <a:fld id="{1AF747B7-D944-4E7C-A990-7B4A18B8836D}" type="slidenum">
              <a:rPr lang="it-IT" altLang="it-IT"/>
              <a:pPr/>
              <a:t>‹N›</a:t>
            </a:fld>
            <a:endParaRPr lang="it-IT" altLang="it-IT"/>
          </a:p>
        </p:txBody>
      </p:sp>
    </p:spTree>
    <p:extLst>
      <p:ext uri="{BB962C8B-B14F-4D97-AF65-F5344CB8AC3E}">
        <p14:creationId xmlns:p14="http://schemas.microsoft.com/office/powerpoint/2010/main" val="3292920031"/>
      </p:ext>
    </p:extLst>
  </p:cSld>
  <p:clrMapOvr>
    <a:masterClrMapping/>
  </p:clrMapOvr>
</p:sldLayout>
</file>

<file path=ppt/slideLayouts/slideLayout3182.xml><?xml version="1.0" encoding="utf-8"?>
<p:sldLayout xmlns:a="http://schemas.openxmlformats.org/drawingml/2006/main" xmlns:r="http://schemas.openxmlformats.org/officeDocument/2006/relationships" xmlns:p="http://schemas.openxmlformats.org/presentationml/2006/main" showMasterSp="0"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6" name="Rectangle 6"/>
          <p:cNvSpPr>
            <a:spLocks noGrp="1" noChangeArrowheads="1"/>
          </p:cNvSpPr>
          <p:nvPr>
            <p:ph type="sldNum" sz="quarter" idx="11"/>
          </p:nvPr>
        </p:nvSpPr>
        <p:spPr/>
        <p:txBody>
          <a:bodyPr/>
          <a:lstStyle>
            <a:lvl1pPr eaLnBrk="0" hangingPunct="0">
              <a:defRPr/>
            </a:lvl1pPr>
          </a:lstStyle>
          <a:p>
            <a:fld id="{30B59C4C-1CC3-4794-98A5-94A02CF2995C}" type="slidenum">
              <a:rPr lang="it-IT" altLang="it-IT"/>
              <a:pPr/>
              <a:t>‹N›</a:t>
            </a:fld>
            <a:endParaRPr lang="it-IT" altLang="it-IT"/>
          </a:p>
        </p:txBody>
      </p:sp>
    </p:spTree>
    <p:extLst>
      <p:ext uri="{BB962C8B-B14F-4D97-AF65-F5344CB8AC3E}">
        <p14:creationId xmlns:p14="http://schemas.microsoft.com/office/powerpoint/2010/main" val="1194699482"/>
      </p:ext>
    </p:extLst>
  </p:cSld>
  <p:clrMapOvr>
    <a:masterClrMapping/>
  </p:clrMapOvr>
</p:sldLayout>
</file>

<file path=ppt/slideLayouts/slideLayout3183.xml><?xml version="1.0" encoding="utf-8"?>
<p:sldLayout xmlns:a="http://schemas.openxmlformats.org/drawingml/2006/main" xmlns:r="http://schemas.openxmlformats.org/officeDocument/2006/relationships" xmlns:p="http://schemas.openxmlformats.org/presentationml/2006/main" showMasterSp="0"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8" name="Rectangle 6"/>
          <p:cNvSpPr>
            <a:spLocks noGrp="1" noChangeArrowheads="1"/>
          </p:cNvSpPr>
          <p:nvPr>
            <p:ph type="sldNum" sz="quarter" idx="11"/>
          </p:nvPr>
        </p:nvSpPr>
        <p:spPr/>
        <p:txBody>
          <a:bodyPr/>
          <a:lstStyle>
            <a:lvl1pPr eaLnBrk="0" hangingPunct="0">
              <a:defRPr/>
            </a:lvl1pPr>
          </a:lstStyle>
          <a:p>
            <a:fld id="{C8ACC9A1-0DD6-48C8-9456-74A54500036E}" type="slidenum">
              <a:rPr lang="it-IT" altLang="it-IT"/>
              <a:pPr/>
              <a:t>‹N›</a:t>
            </a:fld>
            <a:endParaRPr lang="it-IT" altLang="it-IT"/>
          </a:p>
        </p:txBody>
      </p:sp>
    </p:spTree>
    <p:extLst>
      <p:ext uri="{BB962C8B-B14F-4D97-AF65-F5344CB8AC3E}">
        <p14:creationId xmlns:p14="http://schemas.microsoft.com/office/powerpoint/2010/main" val="2418994489"/>
      </p:ext>
    </p:extLst>
  </p:cSld>
  <p:clrMapOvr>
    <a:masterClrMapping/>
  </p:clrMapOvr>
</p:sldLayout>
</file>

<file path=ppt/slideLayouts/slideLayout3184.xml><?xml version="1.0" encoding="utf-8"?>
<p:sldLayout xmlns:a="http://schemas.openxmlformats.org/drawingml/2006/main" xmlns:r="http://schemas.openxmlformats.org/officeDocument/2006/relationships" xmlns:p="http://schemas.openxmlformats.org/presentationml/2006/main" showMasterSp="0"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4" name="Rectangle 6"/>
          <p:cNvSpPr>
            <a:spLocks noGrp="1" noChangeArrowheads="1"/>
          </p:cNvSpPr>
          <p:nvPr>
            <p:ph type="sldNum" sz="quarter" idx="11"/>
          </p:nvPr>
        </p:nvSpPr>
        <p:spPr/>
        <p:txBody>
          <a:bodyPr/>
          <a:lstStyle>
            <a:lvl1pPr eaLnBrk="0" hangingPunct="0">
              <a:defRPr/>
            </a:lvl1pPr>
          </a:lstStyle>
          <a:p>
            <a:fld id="{B507B84D-4A09-4113-AFAF-22EC2FC64C9F}" type="slidenum">
              <a:rPr lang="it-IT" altLang="it-IT"/>
              <a:pPr/>
              <a:t>‹N›</a:t>
            </a:fld>
            <a:endParaRPr lang="it-IT" altLang="it-IT"/>
          </a:p>
        </p:txBody>
      </p:sp>
    </p:spTree>
    <p:extLst>
      <p:ext uri="{BB962C8B-B14F-4D97-AF65-F5344CB8AC3E}">
        <p14:creationId xmlns:p14="http://schemas.microsoft.com/office/powerpoint/2010/main" val="2932521318"/>
      </p:ext>
    </p:extLst>
  </p:cSld>
  <p:clrMapOvr>
    <a:masterClrMapping/>
  </p:clrMapOvr>
</p:sldLayout>
</file>

<file path=ppt/slideLayouts/slideLayout3185.xml><?xml version="1.0" encoding="utf-8"?>
<p:sldLayout xmlns:a="http://schemas.openxmlformats.org/drawingml/2006/main" xmlns:r="http://schemas.openxmlformats.org/officeDocument/2006/relationships" xmlns:p="http://schemas.openxmlformats.org/presentationml/2006/main" showMasterSp="0"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6" name="Rectangle 6"/>
          <p:cNvSpPr>
            <a:spLocks noGrp="1" noChangeArrowheads="1"/>
          </p:cNvSpPr>
          <p:nvPr>
            <p:ph type="sldNum" sz="quarter" idx="11"/>
          </p:nvPr>
        </p:nvSpPr>
        <p:spPr/>
        <p:txBody>
          <a:bodyPr/>
          <a:lstStyle>
            <a:lvl1pPr eaLnBrk="0" hangingPunct="0">
              <a:defRPr/>
            </a:lvl1pPr>
          </a:lstStyle>
          <a:p>
            <a:fld id="{1D6F5189-AD2A-461F-ADBD-6B7C276FBABD}" type="slidenum">
              <a:rPr lang="it-IT" altLang="it-IT"/>
              <a:pPr/>
              <a:t>‹N›</a:t>
            </a:fld>
            <a:endParaRPr lang="it-IT" altLang="it-IT"/>
          </a:p>
        </p:txBody>
      </p:sp>
    </p:spTree>
    <p:extLst>
      <p:ext uri="{BB962C8B-B14F-4D97-AF65-F5344CB8AC3E}">
        <p14:creationId xmlns:p14="http://schemas.microsoft.com/office/powerpoint/2010/main" val="729061893"/>
      </p:ext>
    </p:extLst>
  </p:cSld>
  <p:clrMapOvr>
    <a:masterClrMapping/>
  </p:clrMapOvr>
</p:sldLayout>
</file>

<file path=ppt/slideLayouts/slideLayout3186.xml><?xml version="1.0" encoding="utf-8"?>
<p:sldLayout xmlns:a="http://schemas.openxmlformats.org/drawingml/2006/main" xmlns:r="http://schemas.openxmlformats.org/officeDocument/2006/relationships" xmlns:p="http://schemas.openxmlformats.org/presentationml/2006/main" showMasterSp="0"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6" name="Rectangle 6"/>
          <p:cNvSpPr>
            <a:spLocks noGrp="1" noChangeArrowheads="1"/>
          </p:cNvSpPr>
          <p:nvPr>
            <p:ph type="sldNum" sz="quarter" idx="11"/>
          </p:nvPr>
        </p:nvSpPr>
        <p:spPr/>
        <p:txBody>
          <a:bodyPr/>
          <a:lstStyle>
            <a:lvl1pPr eaLnBrk="0" hangingPunct="0">
              <a:defRPr/>
            </a:lvl1pPr>
          </a:lstStyle>
          <a:p>
            <a:fld id="{20171724-628F-4C9E-AC73-04A52DAD991F}" type="slidenum">
              <a:rPr lang="it-IT" altLang="it-IT"/>
              <a:pPr/>
              <a:t>‹N›</a:t>
            </a:fld>
            <a:endParaRPr lang="it-IT" altLang="it-IT"/>
          </a:p>
        </p:txBody>
      </p:sp>
    </p:spTree>
    <p:extLst>
      <p:ext uri="{BB962C8B-B14F-4D97-AF65-F5344CB8AC3E}">
        <p14:creationId xmlns:p14="http://schemas.microsoft.com/office/powerpoint/2010/main" val="1433669961"/>
      </p:ext>
    </p:extLst>
  </p:cSld>
  <p:clrMapOvr>
    <a:masterClrMapping/>
  </p:clrMapOvr>
</p:sldLayout>
</file>

<file path=ppt/slideLayouts/slideLayout3187.xml><?xml version="1.0" encoding="utf-8"?>
<p:sldLayout xmlns:a="http://schemas.openxmlformats.org/drawingml/2006/main" xmlns:r="http://schemas.openxmlformats.org/officeDocument/2006/relationships" xmlns:p="http://schemas.openxmlformats.org/presentationml/2006/main" showMasterSp="0"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5" name="Rectangle 6"/>
          <p:cNvSpPr>
            <a:spLocks noGrp="1" noChangeArrowheads="1"/>
          </p:cNvSpPr>
          <p:nvPr>
            <p:ph type="sldNum" sz="quarter" idx="11"/>
          </p:nvPr>
        </p:nvSpPr>
        <p:spPr/>
        <p:txBody>
          <a:bodyPr/>
          <a:lstStyle>
            <a:lvl1pPr eaLnBrk="0" hangingPunct="0">
              <a:defRPr/>
            </a:lvl1pPr>
          </a:lstStyle>
          <a:p>
            <a:fld id="{B850EEE2-FDBD-405E-9ABC-10B02A1DCF80}" type="slidenum">
              <a:rPr lang="it-IT" altLang="it-IT"/>
              <a:pPr/>
              <a:t>‹N›</a:t>
            </a:fld>
            <a:endParaRPr lang="it-IT" altLang="it-IT"/>
          </a:p>
        </p:txBody>
      </p:sp>
    </p:spTree>
    <p:extLst>
      <p:ext uri="{BB962C8B-B14F-4D97-AF65-F5344CB8AC3E}">
        <p14:creationId xmlns:p14="http://schemas.microsoft.com/office/powerpoint/2010/main" val="3740675028"/>
      </p:ext>
    </p:extLst>
  </p:cSld>
  <p:clrMapOvr>
    <a:masterClrMapping/>
  </p:clrMapOvr>
</p:sldLayout>
</file>

<file path=ppt/slideLayouts/slideLayout3188.xml><?xml version="1.0" encoding="utf-8"?>
<p:sldLayout xmlns:a="http://schemas.openxmlformats.org/drawingml/2006/main" xmlns:r="http://schemas.openxmlformats.org/officeDocument/2006/relationships" xmlns:p="http://schemas.openxmlformats.org/presentationml/2006/main" showMasterSp="0"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5"/>
          <p:cNvSpPr>
            <a:spLocks noGrp="1" noChangeArrowheads="1"/>
          </p:cNvSpPr>
          <p:nvPr>
            <p:ph type="ftr" sz="quarter" idx="10"/>
          </p:nvPr>
        </p:nvSpPr>
        <p:spPr/>
        <p:txBody>
          <a:bodyPr/>
          <a:lstStyle>
            <a:lvl1pPr eaLnBrk="0" hangingPunct="0">
              <a:defRPr>
                <a:latin typeface="Arial" panose="020B0604020202020204" pitchFamily="34" charset="0"/>
              </a:defRPr>
            </a:lvl1pPr>
          </a:lstStyle>
          <a:p>
            <a:pPr>
              <a:defRPr/>
            </a:pPr>
            <a:endParaRPr lang="it-IT"/>
          </a:p>
        </p:txBody>
      </p:sp>
      <p:sp>
        <p:nvSpPr>
          <p:cNvPr id="5" name="Rectangle 6"/>
          <p:cNvSpPr>
            <a:spLocks noGrp="1" noChangeArrowheads="1"/>
          </p:cNvSpPr>
          <p:nvPr>
            <p:ph type="sldNum" sz="quarter" idx="11"/>
          </p:nvPr>
        </p:nvSpPr>
        <p:spPr/>
        <p:txBody>
          <a:bodyPr/>
          <a:lstStyle>
            <a:lvl1pPr eaLnBrk="0" hangingPunct="0">
              <a:defRPr/>
            </a:lvl1pPr>
          </a:lstStyle>
          <a:p>
            <a:fld id="{0F515374-B15A-417D-A091-B08AF9C99989}" type="slidenum">
              <a:rPr lang="it-IT" altLang="it-IT"/>
              <a:pPr/>
              <a:t>‹N›</a:t>
            </a:fld>
            <a:endParaRPr lang="it-IT" altLang="it-IT"/>
          </a:p>
        </p:txBody>
      </p:sp>
    </p:spTree>
    <p:extLst>
      <p:ext uri="{BB962C8B-B14F-4D97-AF65-F5344CB8AC3E}">
        <p14:creationId xmlns:p14="http://schemas.microsoft.com/office/powerpoint/2010/main" val="2814269344"/>
      </p:ext>
    </p:extLst>
  </p:cSld>
  <p:clrMapOvr>
    <a:masterClrMapping/>
  </p:clrMapOvr>
</p:sldLayout>
</file>

<file path=ppt/slideLayouts/slideLayout3189.xml><?xml version="1.0" encoding="utf-8"?>
<p:sldLayout xmlns:a="http://schemas.openxmlformats.org/drawingml/2006/main" xmlns:r="http://schemas.openxmlformats.org/officeDocument/2006/relationships" xmlns:p="http://schemas.openxmlformats.org/presentationml/2006/main" showMasterSp="0" userDrawn="1">
  <p:cSld name="4_Text only slide">
    <p:spTree>
      <p:nvGrpSpPr>
        <p:cNvPr id="1" name=""/>
        <p:cNvGrpSpPr/>
        <p:nvPr/>
      </p:nvGrpSpPr>
      <p:grpSpPr>
        <a:xfrm>
          <a:off x="0" y="0"/>
          <a:ext cx="0" cy="0"/>
          <a:chOff x="0" y="0"/>
          <a:chExt cx="0" cy="0"/>
        </a:xfrm>
      </p:grpSpPr>
      <p:sp>
        <p:nvSpPr>
          <p:cNvPr id="5" name="Date Placeholder 3"/>
          <p:cNvSpPr txBox="1">
            <a:spLocks/>
          </p:cNvSpPr>
          <p:nvPr userDrawn="1"/>
        </p:nvSpPr>
        <p:spPr>
          <a:xfrm>
            <a:off x="6659563" y="6381750"/>
            <a:ext cx="2133600" cy="365125"/>
          </a:xfrm>
          <a:prstGeom prst="rect">
            <a:avLst/>
          </a:prstGeom>
        </p:spPr>
        <p:txBody>
          <a:bodyPr/>
          <a:lstStyle>
            <a:lvl1pPr algn="r">
              <a:defRPr baseline="0">
                <a:solidFill>
                  <a:schemeClr val="bg1"/>
                </a:solidFill>
              </a:defRPr>
            </a:lvl1pPr>
          </a:lstStyle>
          <a:p>
            <a:pPr>
              <a:defRPr/>
            </a:pPr>
            <a:r>
              <a:rPr lang="en-US" dirty="0" smtClean="0">
                <a:solidFill>
                  <a:srgbClr val="FFFFFF"/>
                </a:solidFill>
                <a:cs typeface="Arial" panose="020B0604020202020204" pitchFamily="34" charset="0"/>
              </a:rPr>
              <a:t>Date: in 12 pts</a:t>
            </a:r>
          </a:p>
        </p:txBody>
      </p:sp>
      <p:sp>
        <p:nvSpPr>
          <p:cNvPr id="2" name="Title 1"/>
          <p:cNvSpPr>
            <a:spLocks noGrp="1"/>
          </p:cNvSpPr>
          <p:nvPr>
            <p:ph type="title"/>
          </p:nvPr>
        </p:nvSpPr>
        <p:spPr>
          <a:xfrm>
            <a:off x="467544" y="1772816"/>
            <a:ext cx="8229600" cy="936104"/>
          </a:xfrm>
        </p:spPr>
        <p:txBody>
          <a:bodyPr/>
          <a:lstStyle>
            <a:lvl1pPr>
              <a:defRPr sz="3000" b="1" i="0" baseline="0">
                <a:solidFill>
                  <a:srgbClr val="0F5494"/>
                </a:solidFill>
                <a:latin typeface="Verdana"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2708920"/>
            <a:ext cx="8229600" cy="3417243"/>
          </a:xfrm>
        </p:spPr>
        <p:txBody>
          <a:bodyPr/>
          <a:lstStyle>
            <a:lvl1pPr>
              <a:buNone/>
              <a:defRPr sz="3000" b="1" i="0" baseline="0">
                <a:solidFill>
                  <a:srgbClr val="0F5494"/>
                </a:solidFill>
                <a:latin typeface="Verdana" pitchFamily="34" charset="0"/>
              </a:defRPr>
            </a:lvl1pPr>
            <a:lvl2pPr>
              <a:buNone/>
              <a:defRPr sz="2400" b="0" i="1" baseline="0">
                <a:solidFill>
                  <a:srgbClr val="0F5494"/>
                </a:solidFill>
                <a:latin typeface="Verdana" pitchFamily="34" charset="0"/>
              </a:defRPr>
            </a:lvl2pPr>
            <a:lvl3pPr>
              <a:buClr>
                <a:srgbClr val="009FBA"/>
              </a:buClr>
              <a:buSzPct val="140000"/>
              <a:defRPr sz="2000" b="1" i="0" baseline="0">
                <a:solidFill>
                  <a:srgbClr val="0F5494"/>
                </a:solidFill>
                <a:latin typeface="Verdana" pitchFamily="34" charset="0"/>
              </a:defRPr>
            </a:lvl3pPr>
            <a:lvl4pPr>
              <a:defRPr sz="1400" baseline="0">
                <a:solidFill>
                  <a:srgbClr val="0F5494"/>
                </a:solidFill>
                <a:latin typeface="Verdana" pitchFamily="34" charset="0"/>
              </a:defRPr>
            </a:lvl4pPr>
          </a:lstStyle>
          <a:p>
            <a:pPr lvl="0"/>
            <a:r>
              <a:rPr lang="en-US" dirty="0" smtClean="0"/>
              <a:t>Click to edit Master text styles</a:t>
            </a:r>
          </a:p>
          <a:p>
            <a:pPr lvl="1"/>
            <a:r>
              <a:rPr lang="en-US" dirty="0" smtClean="0"/>
              <a:t>Second level</a:t>
            </a:r>
          </a:p>
          <a:p>
            <a:pPr lvl="2"/>
            <a:r>
              <a:rPr lang="en-US" dirty="0" smtClean="0"/>
              <a:t>Third level</a:t>
            </a:r>
          </a:p>
        </p:txBody>
      </p:sp>
      <p:sp>
        <p:nvSpPr>
          <p:cNvPr id="9" name="Text Placeholder 22"/>
          <p:cNvSpPr>
            <a:spLocks noGrp="1"/>
          </p:cNvSpPr>
          <p:nvPr>
            <p:ph type="body" sz="quarter" idx="15"/>
          </p:nvPr>
        </p:nvSpPr>
        <p:spPr>
          <a:xfrm>
            <a:off x="7451725" y="6381328"/>
            <a:ext cx="1692275" cy="260350"/>
          </a:xfrm>
        </p:spPr>
        <p:txBody>
          <a:bodyPr>
            <a:noAutofit/>
          </a:bodyPr>
          <a:lstStyle>
            <a:lvl1pPr>
              <a:buNone/>
              <a:defRPr sz="1200">
                <a:solidFill>
                  <a:srgbClr val="0F5494"/>
                </a:solidFill>
              </a:defRPr>
            </a:lvl1pPr>
          </a:lstStyle>
          <a:p>
            <a:pPr lvl="0"/>
            <a:r>
              <a:rPr lang="en-US" dirty="0" smtClean="0"/>
              <a:t>Click to edit Master text styles</a:t>
            </a:r>
          </a:p>
        </p:txBody>
      </p:sp>
    </p:spTree>
    <p:extLst>
      <p:ext uri="{BB962C8B-B14F-4D97-AF65-F5344CB8AC3E}">
        <p14:creationId xmlns:p14="http://schemas.microsoft.com/office/powerpoint/2010/main" val="2021270624"/>
      </p:ext>
    </p:extLst>
  </p:cSld>
  <p:clrMapOvr>
    <a:masterClrMapping/>
  </p:clrMapOvr>
  <p:transition spd="med">
    <p:fade/>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805281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190.xml><?xml version="1.0" encoding="utf-8"?>
<p:sldLayout xmlns:a="http://schemas.openxmlformats.org/drawingml/2006/main" xmlns:r="http://schemas.openxmlformats.org/officeDocument/2006/relationships" xmlns:p="http://schemas.openxmlformats.org/presentationml/2006/main" showMasterSp="0" userDrawn="1">
  <p:cSld name="Text only slide">
    <p:spTree>
      <p:nvGrpSpPr>
        <p:cNvPr id="1" name=""/>
        <p:cNvGrpSpPr/>
        <p:nvPr/>
      </p:nvGrpSpPr>
      <p:grpSpPr>
        <a:xfrm>
          <a:off x="0" y="0"/>
          <a:ext cx="0" cy="0"/>
          <a:chOff x="0" y="0"/>
          <a:chExt cx="0" cy="0"/>
        </a:xfrm>
      </p:grpSpPr>
      <p:sp>
        <p:nvSpPr>
          <p:cNvPr id="4" name="Rectangle 6"/>
          <p:cNvSpPr txBox="1">
            <a:spLocks noChangeArrowheads="1"/>
          </p:cNvSpPr>
          <p:nvPr userDrawn="1"/>
        </p:nvSpPr>
        <p:spPr bwMode="auto">
          <a:xfrm>
            <a:off x="6553200" y="6381750"/>
            <a:ext cx="2133600" cy="339725"/>
          </a:xfrm>
          <a:prstGeom prst="rect">
            <a:avLst/>
          </a:prstGeom>
          <a:noFill/>
          <a:ln w="9525">
            <a:noFill/>
            <a:miter lim="800000"/>
            <a:headEnd/>
            <a:tailEnd/>
          </a:ln>
          <a:effec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fontAlgn="base">
              <a:spcBef>
                <a:spcPct val="0"/>
              </a:spcBef>
              <a:spcAft>
                <a:spcPct val="0"/>
              </a:spcAft>
            </a:pPr>
            <a:fld id="{1213E43D-E7EE-4ECD-8B5B-890F0AC4A3B7}" type="slidenum">
              <a:rPr lang="it-IT" altLang="it-IT" sz="1000" i="1">
                <a:solidFill>
                  <a:srgbClr val="CC6600"/>
                </a:solidFill>
                <a:latin typeface="Century Gothic" panose="020B0502020202020204" pitchFamily="34" charset="0"/>
              </a:rPr>
              <a:pPr algn="r" fontAlgn="base">
                <a:spcBef>
                  <a:spcPct val="0"/>
                </a:spcBef>
                <a:spcAft>
                  <a:spcPct val="0"/>
                </a:spcAft>
              </a:pPr>
              <a:t>‹N›</a:t>
            </a:fld>
            <a:endParaRPr lang="it-IT" altLang="it-IT" sz="1000" i="1">
              <a:solidFill>
                <a:srgbClr val="CC6600"/>
              </a:solidFill>
              <a:latin typeface="Century Gothic" panose="020B0502020202020204" pitchFamily="34" charset="0"/>
            </a:endParaRPr>
          </a:p>
        </p:txBody>
      </p:sp>
      <p:sp>
        <p:nvSpPr>
          <p:cNvPr id="2" name="Title 1"/>
          <p:cNvSpPr>
            <a:spLocks noGrp="1"/>
          </p:cNvSpPr>
          <p:nvPr>
            <p:ph type="title"/>
          </p:nvPr>
        </p:nvSpPr>
        <p:spPr>
          <a:xfrm>
            <a:off x="467544" y="1772816"/>
            <a:ext cx="8229600" cy="936104"/>
          </a:xfrm>
        </p:spPr>
        <p:txBody>
          <a:bodyPr/>
          <a:lstStyle>
            <a:lvl1pPr>
              <a:defRPr sz="3000" b="1" i="0" baseline="0">
                <a:solidFill>
                  <a:srgbClr val="0F5494"/>
                </a:solidFill>
                <a:latin typeface="Verdana"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2708920"/>
            <a:ext cx="8229600" cy="3417243"/>
          </a:xfrm>
        </p:spPr>
        <p:txBody>
          <a:bodyPr/>
          <a:lstStyle>
            <a:lvl1pPr>
              <a:buNone/>
              <a:defRPr sz="3000" b="1" i="0" baseline="0">
                <a:solidFill>
                  <a:srgbClr val="0F5494"/>
                </a:solidFill>
                <a:latin typeface="Verdana" pitchFamily="34" charset="0"/>
              </a:defRPr>
            </a:lvl1pPr>
            <a:lvl2pPr>
              <a:buNone/>
              <a:defRPr sz="2400" b="0" i="1" baseline="0">
                <a:solidFill>
                  <a:srgbClr val="0F5494"/>
                </a:solidFill>
                <a:latin typeface="Verdana" pitchFamily="34" charset="0"/>
              </a:defRPr>
            </a:lvl2pPr>
            <a:lvl3pPr>
              <a:buClr>
                <a:srgbClr val="009FBA"/>
              </a:buClr>
              <a:buSzPct val="140000"/>
              <a:defRPr sz="2000" b="1" i="0" baseline="0">
                <a:solidFill>
                  <a:srgbClr val="0F5494"/>
                </a:solidFill>
                <a:latin typeface="Verdana" pitchFamily="34" charset="0"/>
              </a:defRPr>
            </a:lvl3pPr>
            <a:lvl4pPr>
              <a:defRPr sz="1400" baseline="0">
                <a:solidFill>
                  <a:srgbClr val="0F5494"/>
                </a:solidFill>
                <a:latin typeface="Verdana" pitchFamily="34" charset="0"/>
              </a:defRPr>
            </a:lvl4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275829302"/>
      </p:ext>
    </p:extLst>
  </p:cSld>
  <p:clrMapOvr>
    <a:masterClrMapping/>
  </p:clrMapOvr>
  <p:transition spd="med">
    <p:fade/>
  </p:transition>
</p:sldLayout>
</file>

<file path=ppt/slideLayouts/slideLayout3191.xml><?xml version="1.0" encoding="utf-8"?>
<p:sldLayout xmlns:a="http://schemas.openxmlformats.org/drawingml/2006/main" xmlns:r="http://schemas.openxmlformats.org/officeDocument/2006/relationships" xmlns:p="http://schemas.openxmlformats.org/presentationml/2006/main" showMasterSp="0" userDrawn="1">
  <p:cSld name="Title Slide_alternative">
    <p:spTree>
      <p:nvGrpSpPr>
        <p:cNvPr id="1" name=""/>
        <p:cNvGrpSpPr/>
        <p:nvPr/>
      </p:nvGrpSpPr>
      <p:grpSpPr>
        <a:xfrm>
          <a:off x="0" y="0"/>
          <a:ext cx="0" cy="0"/>
          <a:chOff x="0" y="0"/>
          <a:chExt cx="0" cy="0"/>
        </a:xfrm>
      </p:grpSpPr>
      <p:sp>
        <p:nvSpPr>
          <p:cNvPr id="2" name="Title 1"/>
          <p:cNvSpPr>
            <a:spLocks noGrp="1"/>
          </p:cNvSpPr>
          <p:nvPr>
            <p:ph type="ctrTitle"/>
          </p:nvPr>
        </p:nvSpPr>
        <p:spPr>
          <a:xfrm>
            <a:off x="4032448" y="2420888"/>
            <a:ext cx="4932040" cy="1470025"/>
          </a:xfrm>
        </p:spPr>
        <p:txBody>
          <a:bodyPr>
            <a:normAutofit/>
          </a:bodyPr>
          <a:lstStyle>
            <a:lvl1pPr algn="l">
              <a:defRPr sz="3000" baseline="0">
                <a:solidFill>
                  <a:schemeClr val="bg1"/>
                </a:solidFill>
              </a:defRPr>
            </a:lvl1pPr>
          </a:lstStyle>
          <a:p>
            <a:r>
              <a:rPr lang="en-US" dirty="0" smtClean="0"/>
              <a:t>Click to edit Master title style</a:t>
            </a:r>
            <a:endParaRPr lang="en-US" dirty="0"/>
          </a:p>
        </p:txBody>
      </p:sp>
      <p:sp>
        <p:nvSpPr>
          <p:cNvPr id="14" name="Text Placeholder 15"/>
          <p:cNvSpPr>
            <a:spLocks noGrp="1"/>
          </p:cNvSpPr>
          <p:nvPr>
            <p:ph type="body" sz="quarter" idx="12"/>
          </p:nvPr>
        </p:nvSpPr>
        <p:spPr>
          <a:xfrm>
            <a:off x="4032200" y="5301208"/>
            <a:ext cx="4932288" cy="864096"/>
          </a:xfrm>
        </p:spPr>
        <p:txBody>
          <a:bodyPr>
            <a:noAutofit/>
          </a:bodyPr>
          <a:lstStyle>
            <a:lvl1pPr marL="0">
              <a:buNone/>
              <a:defRPr sz="2400" b="0" i="1" baseline="0">
                <a:solidFill>
                  <a:schemeClr val="bg1"/>
                </a:solidFill>
                <a:latin typeface="Verdana" pitchFamily="34" charset="0"/>
              </a:defRPr>
            </a:lvl1pPr>
          </a:lstStyle>
          <a:p>
            <a:pPr lvl="0"/>
            <a:r>
              <a:rPr lang="en-US" dirty="0" smtClean="0"/>
              <a:t>Click to edit Master text styles</a:t>
            </a:r>
          </a:p>
        </p:txBody>
      </p:sp>
    </p:spTree>
    <p:extLst>
      <p:ext uri="{BB962C8B-B14F-4D97-AF65-F5344CB8AC3E}">
        <p14:creationId xmlns:p14="http://schemas.microsoft.com/office/powerpoint/2010/main" val="972726487"/>
      </p:ext>
    </p:extLst>
  </p:cSld>
  <p:clrMapOvr>
    <a:masterClrMapping/>
  </p:clrMapOvr>
  <p:transition spd="med">
    <p:fade/>
  </p:transition>
</p:sldLayout>
</file>

<file path=ppt/slideLayouts/slideLayout319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685800" y="2130425"/>
            <a:ext cx="7772400" cy="1470025"/>
          </a:xfrm>
        </p:spPr>
        <p:txBody>
          <a:bodyPr/>
          <a:lstStyle>
            <a:lvl1pPr>
              <a:defRPr sz="4000"/>
            </a:lvl1pPr>
          </a:lstStyle>
          <a:p>
            <a:r>
              <a:rPr lang="it-IT"/>
              <a:t>Fare clic per modificare lo stile del titolo</a:t>
            </a:r>
          </a:p>
        </p:txBody>
      </p:sp>
      <p:sp>
        <p:nvSpPr>
          <p:cNvPr id="5123" name="Rectangle 3"/>
          <p:cNvSpPr>
            <a:spLocks noGrp="1" noChangeArrowheads="1"/>
          </p:cNvSpPr>
          <p:nvPr>
            <p:ph type="subTitle" idx="1"/>
          </p:nvPr>
        </p:nvSpPr>
        <p:spPr>
          <a:xfrm>
            <a:off x="1371600" y="3886200"/>
            <a:ext cx="6400800" cy="1752600"/>
          </a:xfrm>
        </p:spPr>
        <p:txBody>
          <a:bodyPr/>
          <a:lstStyle>
            <a:lvl1pPr marL="0" indent="0" algn="ctr">
              <a:buFontTx/>
              <a:buNone/>
              <a:defRPr sz="1800"/>
            </a:lvl1pPr>
          </a:lstStyle>
          <a:p>
            <a:r>
              <a:rPr lang="it-IT"/>
              <a:t>Fare clic per modificare lo stile del sottotitolo dello schema</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endParaRPr lang="it-IT">
              <a:solidFill>
                <a:srgbClr val="000000"/>
              </a:solidFill>
            </a:endParaRPr>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endParaRPr lang="it-IT">
              <a:solidFill>
                <a:srgbClr val="000000"/>
              </a:solidFill>
            </a:endParaRPr>
          </a:p>
        </p:txBody>
      </p:sp>
      <p:sp>
        <p:nvSpPr>
          <p:cNvPr id="6" name="Rectangle 6"/>
          <p:cNvSpPr>
            <a:spLocks noGrp="1" noChangeArrowheads="1"/>
          </p:cNvSpPr>
          <p:nvPr>
            <p:ph type="sldNum" sz="quarter" idx="12"/>
          </p:nvPr>
        </p:nvSpPr>
        <p:spPr>
          <a:xfrm>
            <a:off x="6553200" y="6245225"/>
            <a:ext cx="2133600" cy="476250"/>
          </a:xfrm>
        </p:spPr>
        <p:txBody>
          <a:bodyPr/>
          <a:lstStyle>
            <a:lvl1pPr>
              <a:defRPr sz="1400" i="0">
                <a:solidFill>
                  <a:schemeClr val="tx1"/>
                </a:solidFill>
                <a:latin typeface="Times New Roman" panose="02020603050405020304" pitchFamily="18" charset="0"/>
              </a:defRPr>
            </a:lvl1pPr>
          </a:lstStyle>
          <a:p>
            <a:pPr>
              <a:defRPr/>
            </a:pPr>
            <a:fld id="{FD075107-BFF2-488C-B0C1-B31CD0025868}" type="slidenum">
              <a:rPr lang="it-IT" altLang="it-IT">
                <a:solidFill>
                  <a:srgbClr val="000000"/>
                </a:solidFill>
              </a:rPr>
              <a:pPr>
                <a:defRPr/>
              </a:pPr>
              <a:t>‹N›</a:t>
            </a:fld>
            <a:endParaRPr lang="it-IT" altLang="it-IT">
              <a:solidFill>
                <a:srgbClr val="000000"/>
              </a:solidFill>
            </a:endParaRPr>
          </a:p>
        </p:txBody>
      </p:sp>
    </p:spTree>
    <p:extLst>
      <p:ext uri="{BB962C8B-B14F-4D97-AF65-F5344CB8AC3E}">
        <p14:creationId xmlns:p14="http://schemas.microsoft.com/office/powerpoint/2010/main" val="390012754"/>
      </p:ext>
    </p:extLst>
  </p:cSld>
  <p:clrMapOvr>
    <a:masterClrMapping/>
  </p:clrMapOvr>
</p:sldLayout>
</file>

<file path=ppt/slideLayouts/slideLayout319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5077E2-3C14-44AC-9642-CDF3F1C0D30D}" type="slidenum">
              <a:rPr lang="it-IT" altLang="it-IT"/>
              <a:pPr>
                <a:defRPr/>
              </a:pPr>
              <a:t>‹N›</a:t>
            </a:fld>
            <a:endParaRPr lang="it-IT" altLang="it-IT"/>
          </a:p>
        </p:txBody>
      </p:sp>
    </p:spTree>
    <p:extLst>
      <p:ext uri="{BB962C8B-B14F-4D97-AF65-F5344CB8AC3E}">
        <p14:creationId xmlns:p14="http://schemas.microsoft.com/office/powerpoint/2010/main" val="3388935393"/>
      </p:ext>
    </p:extLst>
  </p:cSld>
  <p:clrMapOvr>
    <a:masterClrMapping/>
  </p:clrMapOvr>
</p:sldLayout>
</file>

<file path=ppt/slideLayouts/slideLayout319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3F2715-0737-4A54-AB79-23ECF266326F}" type="slidenum">
              <a:rPr lang="it-IT" altLang="it-IT"/>
              <a:pPr>
                <a:defRPr/>
              </a:pPr>
              <a:t>‹N›</a:t>
            </a:fld>
            <a:endParaRPr lang="it-IT" altLang="it-IT"/>
          </a:p>
        </p:txBody>
      </p:sp>
    </p:spTree>
    <p:extLst>
      <p:ext uri="{BB962C8B-B14F-4D97-AF65-F5344CB8AC3E}">
        <p14:creationId xmlns:p14="http://schemas.microsoft.com/office/powerpoint/2010/main" val="2047455263"/>
      </p:ext>
    </p:extLst>
  </p:cSld>
  <p:clrMapOvr>
    <a:masterClrMapping/>
  </p:clrMapOvr>
</p:sldLayout>
</file>

<file path=ppt/slideLayouts/slideLayout319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879862-5636-46CC-84E8-A657F8BD1C72}" type="slidenum">
              <a:rPr lang="it-IT" altLang="it-IT"/>
              <a:pPr>
                <a:defRPr/>
              </a:pPr>
              <a:t>‹N›</a:t>
            </a:fld>
            <a:endParaRPr lang="it-IT" altLang="it-IT"/>
          </a:p>
        </p:txBody>
      </p:sp>
    </p:spTree>
    <p:extLst>
      <p:ext uri="{BB962C8B-B14F-4D97-AF65-F5344CB8AC3E}">
        <p14:creationId xmlns:p14="http://schemas.microsoft.com/office/powerpoint/2010/main" val="1827233169"/>
      </p:ext>
    </p:extLst>
  </p:cSld>
  <p:clrMapOvr>
    <a:masterClrMapping/>
  </p:clrMapOvr>
</p:sldLayout>
</file>

<file path=ppt/slideLayouts/slideLayout319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54CA415-B71A-4425-B402-633443EF630B}" type="slidenum">
              <a:rPr lang="it-IT" altLang="it-IT"/>
              <a:pPr>
                <a:defRPr/>
              </a:pPr>
              <a:t>‹N›</a:t>
            </a:fld>
            <a:endParaRPr lang="it-IT" altLang="it-IT"/>
          </a:p>
        </p:txBody>
      </p:sp>
    </p:spTree>
    <p:extLst>
      <p:ext uri="{BB962C8B-B14F-4D97-AF65-F5344CB8AC3E}">
        <p14:creationId xmlns:p14="http://schemas.microsoft.com/office/powerpoint/2010/main" val="3267296839"/>
      </p:ext>
    </p:extLst>
  </p:cSld>
  <p:clrMapOvr>
    <a:masterClrMapping/>
  </p:clrMapOvr>
</p:sldLayout>
</file>

<file path=ppt/slideLayouts/slideLayout319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B04C403-DAA5-419B-A810-539E4C0FFA3A}" type="slidenum">
              <a:rPr lang="it-IT" altLang="it-IT"/>
              <a:pPr>
                <a:defRPr/>
              </a:pPr>
              <a:t>‹N›</a:t>
            </a:fld>
            <a:endParaRPr lang="it-IT" altLang="it-IT"/>
          </a:p>
        </p:txBody>
      </p:sp>
    </p:spTree>
    <p:extLst>
      <p:ext uri="{BB962C8B-B14F-4D97-AF65-F5344CB8AC3E}">
        <p14:creationId xmlns:p14="http://schemas.microsoft.com/office/powerpoint/2010/main" val="1053521219"/>
      </p:ext>
    </p:extLst>
  </p:cSld>
  <p:clrMapOvr>
    <a:masterClrMapping/>
  </p:clrMapOvr>
</p:sldLayout>
</file>

<file path=ppt/slideLayouts/slideLayout319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A1F2F3-8D93-4C9B-999F-C52ED44A46DA}" type="slidenum">
              <a:rPr lang="it-IT" altLang="it-IT"/>
              <a:pPr>
                <a:defRPr/>
              </a:pPr>
              <a:t>‹N›</a:t>
            </a:fld>
            <a:endParaRPr lang="it-IT" altLang="it-IT"/>
          </a:p>
        </p:txBody>
      </p:sp>
    </p:spTree>
    <p:extLst>
      <p:ext uri="{BB962C8B-B14F-4D97-AF65-F5344CB8AC3E}">
        <p14:creationId xmlns:p14="http://schemas.microsoft.com/office/powerpoint/2010/main" val="3505271395"/>
      </p:ext>
    </p:extLst>
  </p:cSld>
  <p:clrMapOvr>
    <a:masterClrMapping/>
  </p:clrMapOvr>
</p:sldLayout>
</file>

<file path=ppt/slideLayouts/slideLayout319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44B83A-1BFC-4CCC-8161-937E95110D2D}" type="slidenum">
              <a:rPr lang="it-IT" altLang="it-IT"/>
              <a:pPr>
                <a:defRPr/>
              </a:pPr>
              <a:t>‹N›</a:t>
            </a:fld>
            <a:endParaRPr lang="it-IT" altLang="it-IT"/>
          </a:p>
        </p:txBody>
      </p:sp>
    </p:spTree>
    <p:extLst>
      <p:ext uri="{BB962C8B-B14F-4D97-AF65-F5344CB8AC3E}">
        <p14:creationId xmlns:p14="http://schemas.microsoft.com/office/powerpoint/2010/main" val="1347186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EC677AF-9800-4957-BF0B-14927FBE40BC}" type="slidenum">
              <a:t>‹N›</a:t>
            </a:fld>
            <a:endParaRPr lang="it-IT"/>
          </a:p>
        </p:txBody>
      </p:sp>
    </p:spTree>
    <p:extLst>
      <p:ext uri="{BB962C8B-B14F-4D97-AF65-F5344CB8AC3E}">
        <p14:creationId xmlns:p14="http://schemas.microsoft.com/office/powerpoint/2010/main" val="3107438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F9B169-E34C-40A1-B4DD-454DA93C1673}" type="slidenum">
              <a:t>‹N›</a:t>
            </a:fld>
            <a:endParaRPr lang="it-IT"/>
          </a:p>
        </p:txBody>
      </p:sp>
    </p:spTree>
    <p:extLst>
      <p:ext uri="{BB962C8B-B14F-4D97-AF65-F5344CB8AC3E}">
        <p14:creationId xmlns:p14="http://schemas.microsoft.com/office/powerpoint/2010/main" val="25606105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0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49CCD2-98AA-4BAA-8ECC-0256ADA3D649}" type="slidenum">
              <a:rPr lang="it-IT" altLang="it-IT"/>
              <a:pPr>
                <a:defRPr/>
              </a:pPr>
              <a:t>‹N›</a:t>
            </a:fld>
            <a:endParaRPr lang="it-IT" altLang="it-IT"/>
          </a:p>
        </p:txBody>
      </p:sp>
    </p:spTree>
    <p:extLst>
      <p:ext uri="{BB962C8B-B14F-4D97-AF65-F5344CB8AC3E}">
        <p14:creationId xmlns:p14="http://schemas.microsoft.com/office/powerpoint/2010/main" val="426058225"/>
      </p:ext>
    </p:extLst>
  </p:cSld>
  <p:clrMapOvr>
    <a:masterClrMapping/>
  </p:clrMapOvr>
</p:sldLayout>
</file>

<file path=ppt/slideLayouts/slideLayout320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F5D9CC-AD81-4096-A878-6A40E5CDB2E9}" type="slidenum">
              <a:rPr lang="it-IT" altLang="it-IT"/>
              <a:pPr>
                <a:defRPr/>
              </a:pPr>
              <a:t>‹N›</a:t>
            </a:fld>
            <a:endParaRPr lang="it-IT" altLang="it-IT"/>
          </a:p>
        </p:txBody>
      </p:sp>
    </p:spTree>
    <p:extLst>
      <p:ext uri="{BB962C8B-B14F-4D97-AF65-F5344CB8AC3E}">
        <p14:creationId xmlns:p14="http://schemas.microsoft.com/office/powerpoint/2010/main" val="337033554"/>
      </p:ext>
    </p:extLst>
  </p:cSld>
  <p:clrMapOvr>
    <a:masterClrMapping/>
  </p:clrMapOvr>
</p:sldLayout>
</file>

<file path=ppt/slideLayouts/slideLayout3202.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4" name="CasellaDiTesto 3"/>
          <p:cNvSpPr txBox="1">
            <a:spLocks noChangeArrowheads="1"/>
          </p:cNvSpPr>
          <p:nvPr userDrawn="1"/>
        </p:nvSpPr>
        <p:spPr bwMode="auto">
          <a:xfrm>
            <a:off x="539750" y="6308725"/>
            <a:ext cx="1944688" cy="369888"/>
          </a:xfrm>
          <a:prstGeom prst="rect">
            <a:avLst/>
          </a:prstGeom>
          <a:noFill/>
          <a:ln>
            <a:noFill/>
          </a:ln>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eaLnBrk="1" fontAlgn="base" hangingPunct="1">
              <a:spcBef>
                <a:spcPct val="0"/>
              </a:spcBef>
              <a:spcAft>
                <a:spcPct val="0"/>
              </a:spcAft>
              <a:defRPr/>
            </a:pPr>
            <a:r>
              <a:rPr lang="it-IT" sz="900" i="1" smtClean="0">
                <a:solidFill>
                  <a:srgbClr val="CC6600"/>
                </a:solidFill>
                <a:latin typeface="Century Gothic" pitchFamily="34" charset="0"/>
              </a:rPr>
              <a:t>Confindustria Veneto SIAV Spa</a:t>
            </a:r>
          </a:p>
          <a:p>
            <a:pPr eaLnBrk="1" fontAlgn="base" hangingPunct="1">
              <a:spcBef>
                <a:spcPct val="0"/>
              </a:spcBef>
              <a:spcAft>
                <a:spcPct val="0"/>
              </a:spcAft>
              <a:defRPr/>
            </a:pPr>
            <a:r>
              <a:rPr lang="it-IT" sz="900" i="1" smtClean="0">
                <a:solidFill>
                  <a:srgbClr val="CC6600"/>
                </a:solidFill>
                <a:latin typeface="Century Gothic" pitchFamily="34" charset="0"/>
              </a:rPr>
              <a:t>Mestre, 10 dicembre 2013</a:t>
            </a:r>
          </a:p>
        </p:txBody>
      </p:sp>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piè di pagina 4"/>
          <p:cNvSpPr>
            <a:spLocks noGrp="1"/>
          </p:cNvSpPr>
          <p:nvPr>
            <p:ph type="ftr" sz="quarter" idx="10"/>
          </p:nvPr>
        </p:nvSpPr>
        <p:spPr/>
        <p:txBody>
          <a:bodyPr/>
          <a:lstStyle>
            <a:lvl1pPr>
              <a:defRPr/>
            </a:lvl1pPr>
          </a:lstStyle>
          <a:p>
            <a:pPr>
              <a:defRPr/>
            </a:pPr>
            <a:endParaRPr lang="it-IT">
              <a:solidFill>
                <a:srgbClr val="000000"/>
              </a:solidFill>
            </a:endParaRPr>
          </a:p>
        </p:txBody>
      </p:sp>
      <p:sp>
        <p:nvSpPr>
          <p:cNvPr id="6" name="Segnaposto numero diapositiva 5"/>
          <p:cNvSpPr>
            <a:spLocks noGrp="1"/>
          </p:cNvSpPr>
          <p:nvPr>
            <p:ph type="sldNum" sz="quarter" idx="11"/>
          </p:nvPr>
        </p:nvSpPr>
        <p:spPr/>
        <p:txBody>
          <a:bodyPr/>
          <a:lstStyle>
            <a:lvl1pPr>
              <a:defRPr/>
            </a:lvl1pPr>
          </a:lstStyle>
          <a:p>
            <a:pPr>
              <a:defRPr/>
            </a:pPr>
            <a:fld id="{59CF3052-370F-4860-884E-FDF4B26DD671}" type="slidenum">
              <a:rPr lang="it-IT" altLang="it-IT"/>
              <a:pPr>
                <a:defRPr/>
              </a:pPr>
              <a:t>‹N›</a:t>
            </a:fld>
            <a:endParaRPr lang="it-IT" altLang="it-IT"/>
          </a:p>
        </p:txBody>
      </p:sp>
    </p:spTree>
    <p:extLst>
      <p:ext uri="{BB962C8B-B14F-4D97-AF65-F5344CB8AC3E}">
        <p14:creationId xmlns:p14="http://schemas.microsoft.com/office/powerpoint/2010/main" val="3548560125"/>
      </p:ext>
    </p:extLst>
  </p:cSld>
  <p:clrMapOvr>
    <a:masterClrMapping/>
  </p:clrMapOvr>
</p:sldLayout>
</file>

<file path=ppt/slideLayouts/slideLayout3203.xml><?xml version="1.0" encoding="utf-8"?>
<p:sldLayout xmlns:a="http://schemas.openxmlformats.org/drawingml/2006/main" xmlns:r="http://schemas.openxmlformats.org/officeDocument/2006/relationships" xmlns:p="http://schemas.openxmlformats.org/presentationml/2006/main" type="txOverObj" preserve="1">
  <p:cSld name="Titolo e testo sopra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77724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685800" y="4114800"/>
            <a:ext cx="77724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it-IT">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39EEE1-88A5-4E4E-88D7-01230133220F}" type="slidenum">
              <a:rPr lang="it-IT" altLang="it-IT"/>
              <a:pPr>
                <a:defRPr/>
              </a:pPr>
              <a:t>‹N›</a:t>
            </a:fld>
            <a:endParaRPr lang="it-IT" altLang="it-IT"/>
          </a:p>
        </p:txBody>
      </p:sp>
    </p:spTree>
    <p:extLst>
      <p:ext uri="{BB962C8B-B14F-4D97-AF65-F5344CB8AC3E}">
        <p14:creationId xmlns:p14="http://schemas.microsoft.com/office/powerpoint/2010/main" val="353099492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283AFC-00E3-49D1-A797-8DBB8D2905FF}" type="slidenum">
              <a:t>‹N›</a:t>
            </a:fld>
            <a:endParaRPr lang="it-IT"/>
          </a:p>
        </p:txBody>
      </p:sp>
    </p:spTree>
    <p:extLst>
      <p:ext uri="{BB962C8B-B14F-4D97-AF65-F5344CB8AC3E}">
        <p14:creationId xmlns:p14="http://schemas.microsoft.com/office/powerpoint/2010/main" val="6915097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A9B683-AC1B-47D2-B2C1-DD63326EDA55}" type="slidenum">
              <a:t>‹N›</a:t>
            </a:fld>
            <a:endParaRPr lang="it-IT"/>
          </a:p>
        </p:txBody>
      </p:sp>
    </p:spTree>
    <p:extLst>
      <p:ext uri="{BB962C8B-B14F-4D97-AF65-F5344CB8AC3E}">
        <p14:creationId xmlns:p14="http://schemas.microsoft.com/office/powerpoint/2010/main" val="6010923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07C29DA-DC00-4A0D-901E-BF34D7869872}" type="slidenum">
              <a:t>‹N›</a:t>
            </a:fld>
            <a:endParaRPr lang="it-IT"/>
          </a:p>
        </p:txBody>
      </p:sp>
    </p:spTree>
    <p:extLst>
      <p:ext uri="{BB962C8B-B14F-4D97-AF65-F5344CB8AC3E}">
        <p14:creationId xmlns:p14="http://schemas.microsoft.com/office/powerpoint/2010/main" val="3429055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D453441-016D-44CC-A758-BA0DC7E5ACBF}" type="slidenum">
              <a:t>‹N›</a:t>
            </a:fld>
            <a:endParaRPr lang="it-IT"/>
          </a:p>
        </p:txBody>
      </p:sp>
    </p:spTree>
    <p:extLst>
      <p:ext uri="{BB962C8B-B14F-4D97-AF65-F5344CB8AC3E}">
        <p14:creationId xmlns:p14="http://schemas.microsoft.com/office/powerpoint/2010/main" val="66212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1EB75DC-54C9-4C6F-98B1-5C928EC94287}" type="slidenum">
              <a:t>‹N›</a:t>
            </a:fld>
            <a:endParaRPr lang="it-IT"/>
          </a:p>
        </p:txBody>
      </p:sp>
    </p:spTree>
    <p:extLst>
      <p:ext uri="{BB962C8B-B14F-4D97-AF65-F5344CB8AC3E}">
        <p14:creationId xmlns:p14="http://schemas.microsoft.com/office/powerpoint/2010/main" val="377908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01C801E-B37B-4B20-A4BB-A109116FE4FE}" type="slidenum">
              <a:t>‹N›</a:t>
            </a:fld>
            <a:endParaRPr lang="it-IT"/>
          </a:p>
        </p:txBody>
      </p:sp>
    </p:spTree>
    <p:extLst>
      <p:ext uri="{BB962C8B-B14F-4D97-AF65-F5344CB8AC3E}">
        <p14:creationId xmlns:p14="http://schemas.microsoft.com/office/powerpoint/2010/main" val="17707866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EFAAFAD-D7C1-4ED1-9ED1-1374E8F840BA}" type="slidenum">
              <a:t>‹N›</a:t>
            </a:fld>
            <a:endParaRPr lang="it-IT"/>
          </a:p>
        </p:txBody>
      </p:sp>
    </p:spTree>
    <p:extLst>
      <p:ext uri="{BB962C8B-B14F-4D97-AF65-F5344CB8AC3E}">
        <p14:creationId xmlns:p14="http://schemas.microsoft.com/office/powerpoint/2010/main" val="1338650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8EDDA87-F6E7-45DA-B595-0B425392AF04}" type="slidenum">
              <a:t>‹N›</a:t>
            </a:fld>
            <a:endParaRPr lang="it-IT"/>
          </a:p>
        </p:txBody>
      </p:sp>
    </p:spTree>
    <p:extLst>
      <p:ext uri="{BB962C8B-B14F-4D97-AF65-F5344CB8AC3E}">
        <p14:creationId xmlns:p14="http://schemas.microsoft.com/office/powerpoint/2010/main" val="16700942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FC7AAFE-3302-4170-8155-CD71F05CEEE1}" type="slidenum">
              <a:t>‹N›</a:t>
            </a:fld>
            <a:endParaRPr lang="it-IT"/>
          </a:p>
        </p:txBody>
      </p:sp>
    </p:spTree>
    <p:extLst>
      <p:ext uri="{BB962C8B-B14F-4D97-AF65-F5344CB8AC3E}">
        <p14:creationId xmlns:p14="http://schemas.microsoft.com/office/powerpoint/2010/main" val="789967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DF844B-36EE-4349-824F-41926B390BA8}" type="slidenum">
              <a:t>‹N›</a:t>
            </a:fld>
            <a:endParaRPr lang="it-IT"/>
          </a:p>
        </p:txBody>
      </p:sp>
    </p:spTree>
    <p:extLst>
      <p:ext uri="{BB962C8B-B14F-4D97-AF65-F5344CB8AC3E}">
        <p14:creationId xmlns:p14="http://schemas.microsoft.com/office/powerpoint/2010/main" val="2242075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34B6229-9B20-4CDC-A9E4-34A985B3FF38}" type="slidenum">
              <a:t>‹N›</a:t>
            </a:fld>
            <a:endParaRPr lang="it-IT"/>
          </a:p>
        </p:txBody>
      </p:sp>
    </p:spTree>
    <p:extLst>
      <p:ext uri="{BB962C8B-B14F-4D97-AF65-F5344CB8AC3E}">
        <p14:creationId xmlns:p14="http://schemas.microsoft.com/office/powerpoint/2010/main" val="4229046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C67192-695E-46E6-90F5-6C231930067D}" type="slidenum">
              <a:t>‹N›</a:t>
            </a:fld>
            <a:endParaRPr lang="it-IT"/>
          </a:p>
        </p:txBody>
      </p:sp>
    </p:spTree>
    <p:extLst>
      <p:ext uri="{BB962C8B-B14F-4D97-AF65-F5344CB8AC3E}">
        <p14:creationId xmlns:p14="http://schemas.microsoft.com/office/powerpoint/2010/main" val="785386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06463B1-C62C-48AB-990D-CB4508EFA851}" type="slidenum">
              <a:t>‹N›</a:t>
            </a:fld>
            <a:endParaRPr lang="it-IT"/>
          </a:p>
        </p:txBody>
      </p:sp>
    </p:spTree>
    <p:extLst>
      <p:ext uri="{BB962C8B-B14F-4D97-AF65-F5344CB8AC3E}">
        <p14:creationId xmlns:p14="http://schemas.microsoft.com/office/powerpoint/2010/main" val="7954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6D8668-5DA5-4EC2-A1C4-022C1AE4966A}" type="slidenum">
              <a:t>‹N›</a:t>
            </a:fld>
            <a:endParaRPr lang="it-IT"/>
          </a:p>
        </p:txBody>
      </p:sp>
    </p:spTree>
    <p:extLst>
      <p:ext uri="{BB962C8B-B14F-4D97-AF65-F5344CB8AC3E}">
        <p14:creationId xmlns:p14="http://schemas.microsoft.com/office/powerpoint/2010/main" val="1089253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75DC132-9E21-436E-B69F-0F5FDC6F98F7}" type="slidenum">
              <a:t>‹N›</a:t>
            </a:fld>
            <a:endParaRPr lang="it-IT"/>
          </a:p>
        </p:txBody>
      </p:sp>
    </p:spTree>
    <p:extLst>
      <p:ext uri="{BB962C8B-B14F-4D97-AF65-F5344CB8AC3E}">
        <p14:creationId xmlns:p14="http://schemas.microsoft.com/office/powerpoint/2010/main" val="2346411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400B949-1765-40E1-9C1C-C43627034581}" type="slidenum">
              <a:t>‹N›</a:t>
            </a:fld>
            <a:endParaRPr lang="it-IT"/>
          </a:p>
        </p:txBody>
      </p:sp>
    </p:spTree>
    <p:extLst>
      <p:ext uri="{BB962C8B-B14F-4D97-AF65-F5344CB8AC3E}">
        <p14:creationId xmlns:p14="http://schemas.microsoft.com/office/powerpoint/2010/main" val="3356232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75311D6-6D9B-4D27-8D6E-3E9B1B28A2C3}" type="slidenum">
              <a:t>‹N›</a:t>
            </a:fld>
            <a:endParaRPr lang="it-IT"/>
          </a:p>
        </p:txBody>
      </p:sp>
    </p:spTree>
    <p:extLst>
      <p:ext uri="{BB962C8B-B14F-4D97-AF65-F5344CB8AC3E}">
        <p14:creationId xmlns:p14="http://schemas.microsoft.com/office/powerpoint/2010/main" val="5478908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92951CA-A5B0-4997-A7B7-F6751661A817}" type="slidenum">
              <a:t>‹N›</a:t>
            </a:fld>
            <a:endParaRPr lang="it-IT"/>
          </a:p>
        </p:txBody>
      </p:sp>
    </p:spTree>
    <p:extLst>
      <p:ext uri="{BB962C8B-B14F-4D97-AF65-F5344CB8AC3E}">
        <p14:creationId xmlns:p14="http://schemas.microsoft.com/office/powerpoint/2010/main" val="17893126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33EBA2E-0C75-4986-8251-E4390C50F321}" type="slidenum">
              <a:t>‹N›</a:t>
            </a:fld>
            <a:endParaRPr lang="it-IT"/>
          </a:p>
        </p:txBody>
      </p:sp>
    </p:spTree>
    <p:extLst>
      <p:ext uri="{BB962C8B-B14F-4D97-AF65-F5344CB8AC3E}">
        <p14:creationId xmlns:p14="http://schemas.microsoft.com/office/powerpoint/2010/main" val="18067052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65F1694-218E-4A97-9355-59B258A9872F}" type="slidenum">
              <a:t>‹N›</a:t>
            </a:fld>
            <a:endParaRPr lang="it-IT"/>
          </a:p>
        </p:txBody>
      </p:sp>
    </p:spTree>
    <p:extLst>
      <p:ext uri="{BB962C8B-B14F-4D97-AF65-F5344CB8AC3E}">
        <p14:creationId xmlns:p14="http://schemas.microsoft.com/office/powerpoint/2010/main" val="13528107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B5DDF2D-E4D9-481F-B06E-33A79EFEC055}" type="slidenum">
              <a:t>‹N›</a:t>
            </a:fld>
            <a:endParaRPr lang="it-IT"/>
          </a:p>
        </p:txBody>
      </p:sp>
    </p:spTree>
    <p:extLst>
      <p:ext uri="{BB962C8B-B14F-4D97-AF65-F5344CB8AC3E}">
        <p14:creationId xmlns:p14="http://schemas.microsoft.com/office/powerpoint/2010/main" val="27001862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2134F3C-4F78-4C04-B4E9-3906BB92C570}" type="slidenum">
              <a:t>‹N›</a:t>
            </a:fld>
            <a:endParaRPr lang="it-IT"/>
          </a:p>
        </p:txBody>
      </p:sp>
    </p:spTree>
    <p:extLst>
      <p:ext uri="{BB962C8B-B14F-4D97-AF65-F5344CB8AC3E}">
        <p14:creationId xmlns:p14="http://schemas.microsoft.com/office/powerpoint/2010/main" val="16335537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9E9819-07A2-4563-B43E-3ADAC34DB693}" type="slidenum">
              <a:t>‹N›</a:t>
            </a:fld>
            <a:endParaRPr lang="it-IT"/>
          </a:p>
        </p:txBody>
      </p:sp>
    </p:spTree>
    <p:extLst>
      <p:ext uri="{BB962C8B-B14F-4D97-AF65-F5344CB8AC3E}">
        <p14:creationId xmlns:p14="http://schemas.microsoft.com/office/powerpoint/2010/main" val="33004635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004C0D-F2C3-4ED5-97B8-A717CF387D3C}" type="slidenum">
              <a:t>‹N›</a:t>
            </a:fld>
            <a:endParaRPr lang="it-IT"/>
          </a:p>
        </p:txBody>
      </p:sp>
    </p:spTree>
    <p:extLst>
      <p:ext uri="{BB962C8B-B14F-4D97-AF65-F5344CB8AC3E}">
        <p14:creationId xmlns:p14="http://schemas.microsoft.com/office/powerpoint/2010/main" val="28214065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C33704-FCF6-4AC4-AAB2-71B62516910E}" type="slidenum">
              <a:t>‹N›</a:t>
            </a:fld>
            <a:endParaRPr lang="it-IT"/>
          </a:p>
        </p:txBody>
      </p:sp>
    </p:spTree>
    <p:extLst>
      <p:ext uri="{BB962C8B-B14F-4D97-AF65-F5344CB8AC3E}">
        <p14:creationId xmlns:p14="http://schemas.microsoft.com/office/powerpoint/2010/main" val="1852473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E01C6C2-22A1-4E25-94BC-34C47FED51CC}" type="slidenum">
              <a:t>‹N›</a:t>
            </a:fld>
            <a:endParaRPr lang="it-IT"/>
          </a:p>
        </p:txBody>
      </p:sp>
    </p:spTree>
    <p:extLst>
      <p:ext uri="{BB962C8B-B14F-4D97-AF65-F5344CB8AC3E}">
        <p14:creationId xmlns:p14="http://schemas.microsoft.com/office/powerpoint/2010/main" val="864443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FB0C672-6F86-4DDB-8767-C3CDD0F31298}" type="slidenum">
              <a:t>‹N›</a:t>
            </a:fld>
            <a:endParaRPr lang="it-IT"/>
          </a:p>
        </p:txBody>
      </p:sp>
    </p:spTree>
    <p:extLst>
      <p:ext uri="{BB962C8B-B14F-4D97-AF65-F5344CB8AC3E}">
        <p14:creationId xmlns:p14="http://schemas.microsoft.com/office/powerpoint/2010/main" val="18535926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6D2F297-074F-4DF2-A1FF-C54BE66D8A84}" type="slidenum">
              <a:t>‹N›</a:t>
            </a:fld>
            <a:endParaRPr lang="it-IT"/>
          </a:p>
        </p:txBody>
      </p:sp>
    </p:spTree>
    <p:extLst>
      <p:ext uri="{BB962C8B-B14F-4D97-AF65-F5344CB8AC3E}">
        <p14:creationId xmlns:p14="http://schemas.microsoft.com/office/powerpoint/2010/main" val="13221890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3898667-AA5E-4EE9-B14F-82A3726A67A2}" type="slidenum">
              <a:t>‹N›</a:t>
            </a:fld>
            <a:endParaRPr lang="it-IT"/>
          </a:p>
        </p:txBody>
      </p:sp>
    </p:spTree>
    <p:extLst>
      <p:ext uri="{BB962C8B-B14F-4D97-AF65-F5344CB8AC3E}">
        <p14:creationId xmlns:p14="http://schemas.microsoft.com/office/powerpoint/2010/main" val="945009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3FC680A-5624-4D9B-A622-5FA0867B1C58}" type="slidenum">
              <a:t>‹N›</a:t>
            </a:fld>
            <a:endParaRPr lang="it-IT"/>
          </a:p>
        </p:txBody>
      </p:sp>
    </p:spTree>
    <p:extLst>
      <p:ext uri="{BB962C8B-B14F-4D97-AF65-F5344CB8AC3E}">
        <p14:creationId xmlns:p14="http://schemas.microsoft.com/office/powerpoint/2010/main" val="33533665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8888899-C18A-4318-B57D-3828CB4919A2}" type="slidenum">
              <a:t>‹N›</a:t>
            </a:fld>
            <a:endParaRPr lang="it-IT"/>
          </a:p>
        </p:txBody>
      </p:sp>
    </p:spTree>
    <p:extLst>
      <p:ext uri="{BB962C8B-B14F-4D97-AF65-F5344CB8AC3E}">
        <p14:creationId xmlns:p14="http://schemas.microsoft.com/office/powerpoint/2010/main" val="3162836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3E7DFBA-316C-4492-9743-1335E4023233}" type="slidenum">
              <a:t>‹N›</a:t>
            </a:fld>
            <a:endParaRPr lang="it-IT"/>
          </a:p>
        </p:txBody>
      </p:sp>
    </p:spTree>
    <p:extLst>
      <p:ext uri="{BB962C8B-B14F-4D97-AF65-F5344CB8AC3E}">
        <p14:creationId xmlns:p14="http://schemas.microsoft.com/office/powerpoint/2010/main" val="27065241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CF939BF-27EF-4B3D-AE4B-C8881D6D2F9C}" type="slidenum">
              <a:t>‹N›</a:t>
            </a:fld>
            <a:endParaRPr lang="it-IT"/>
          </a:p>
        </p:txBody>
      </p:sp>
    </p:spTree>
    <p:extLst>
      <p:ext uri="{BB962C8B-B14F-4D97-AF65-F5344CB8AC3E}">
        <p14:creationId xmlns:p14="http://schemas.microsoft.com/office/powerpoint/2010/main" val="18069203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349CEEF-F0EE-43AA-B625-4A7CC86DB49D}" type="slidenum">
              <a:t>‹N›</a:t>
            </a:fld>
            <a:endParaRPr lang="it-IT"/>
          </a:p>
        </p:txBody>
      </p:sp>
    </p:spTree>
    <p:extLst>
      <p:ext uri="{BB962C8B-B14F-4D97-AF65-F5344CB8AC3E}">
        <p14:creationId xmlns:p14="http://schemas.microsoft.com/office/powerpoint/2010/main" val="2745351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9705D4D-A1EA-48DB-9372-BFDB342450A9}" type="slidenum">
              <a:t>‹N›</a:t>
            </a:fld>
            <a:endParaRPr lang="it-IT"/>
          </a:p>
        </p:txBody>
      </p:sp>
    </p:spTree>
    <p:extLst>
      <p:ext uri="{BB962C8B-B14F-4D97-AF65-F5344CB8AC3E}">
        <p14:creationId xmlns:p14="http://schemas.microsoft.com/office/powerpoint/2010/main" val="2241203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D91209-37BA-42E0-B816-14CE8D005CE8}" type="slidenum">
              <a:t>‹N›</a:t>
            </a:fld>
            <a:endParaRPr lang="it-IT"/>
          </a:p>
        </p:txBody>
      </p:sp>
    </p:spTree>
    <p:extLst>
      <p:ext uri="{BB962C8B-B14F-4D97-AF65-F5344CB8AC3E}">
        <p14:creationId xmlns:p14="http://schemas.microsoft.com/office/powerpoint/2010/main" val="9144924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A69A578-BE47-48CD-BB10-65466AB39F6F}" type="slidenum">
              <a:t>‹N›</a:t>
            </a:fld>
            <a:endParaRPr lang="it-IT"/>
          </a:p>
        </p:txBody>
      </p:sp>
    </p:spTree>
    <p:extLst>
      <p:ext uri="{BB962C8B-B14F-4D97-AF65-F5344CB8AC3E}">
        <p14:creationId xmlns:p14="http://schemas.microsoft.com/office/powerpoint/2010/main" val="38473226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8B4B61-34D2-4EEA-AACD-D41DD9920028}" type="slidenum">
              <a:t>‹N›</a:t>
            </a:fld>
            <a:endParaRPr lang="it-IT"/>
          </a:p>
        </p:txBody>
      </p:sp>
    </p:spTree>
    <p:extLst>
      <p:ext uri="{BB962C8B-B14F-4D97-AF65-F5344CB8AC3E}">
        <p14:creationId xmlns:p14="http://schemas.microsoft.com/office/powerpoint/2010/main" val="10847908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85DF80F-1F4C-4D9C-A5F3-34C97EB7CFBE}" type="slidenum">
              <a:t>‹N›</a:t>
            </a:fld>
            <a:endParaRPr lang="it-IT"/>
          </a:p>
        </p:txBody>
      </p:sp>
    </p:spTree>
    <p:extLst>
      <p:ext uri="{BB962C8B-B14F-4D97-AF65-F5344CB8AC3E}">
        <p14:creationId xmlns:p14="http://schemas.microsoft.com/office/powerpoint/2010/main" val="11137532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A5BEA2D-F686-4AA1-959C-24D9E92D35C9}" type="slidenum">
              <a:t>‹N›</a:t>
            </a:fld>
            <a:endParaRPr lang="it-IT"/>
          </a:p>
        </p:txBody>
      </p:sp>
    </p:spTree>
    <p:extLst>
      <p:ext uri="{BB962C8B-B14F-4D97-AF65-F5344CB8AC3E}">
        <p14:creationId xmlns:p14="http://schemas.microsoft.com/office/powerpoint/2010/main" val="27242191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9D5A5C7-B7B0-482E-A204-3F248A09B2D6}" type="slidenum">
              <a:t>‹N›</a:t>
            </a:fld>
            <a:endParaRPr lang="it-IT"/>
          </a:p>
        </p:txBody>
      </p:sp>
    </p:spTree>
    <p:extLst>
      <p:ext uri="{BB962C8B-B14F-4D97-AF65-F5344CB8AC3E}">
        <p14:creationId xmlns:p14="http://schemas.microsoft.com/office/powerpoint/2010/main" val="1143066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80006DA-E04C-41D9-8C3E-30A0EBA6D9CE}" type="slidenum">
              <a:t>‹N›</a:t>
            </a:fld>
            <a:endParaRPr lang="it-IT"/>
          </a:p>
        </p:txBody>
      </p:sp>
    </p:spTree>
    <p:extLst>
      <p:ext uri="{BB962C8B-B14F-4D97-AF65-F5344CB8AC3E}">
        <p14:creationId xmlns:p14="http://schemas.microsoft.com/office/powerpoint/2010/main" val="4151637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17F38B-6E86-4388-B0AB-15CA105DDBFF}" type="slidenum">
              <a:t>‹N›</a:t>
            </a:fld>
            <a:endParaRPr lang="it-IT"/>
          </a:p>
        </p:txBody>
      </p:sp>
    </p:spTree>
    <p:extLst>
      <p:ext uri="{BB962C8B-B14F-4D97-AF65-F5344CB8AC3E}">
        <p14:creationId xmlns:p14="http://schemas.microsoft.com/office/powerpoint/2010/main" val="2444119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F5467ED-38F8-4C02-B791-CCD0D577914F}" type="slidenum">
              <a:t>‹N›</a:t>
            </a:fld>
            <a:endParaRPr lang="it-IT"/>
          </a:p>
        </p:txBody>
      </p:sp>
    </p:spTree>
    <p:extLst>
      <p:ext uri="{BB962C8B-B14F-4D97-AF65-F5344CB8AC3E}">
        <p14:creationId xmlns:p14="http://schemas.microsoft.com/office/powerpoint/2010/main" val="540218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36AD5A-60BB-42D3-BAD4-FD2DA5A72148}" type="slidenum">
              <a:t>‹N›</a:t>
            </a:fld>
            <a:endParaRPr lang="it-IT"/>
          </a:p>
        </p:txBody>
      </p:sp>
    </p:spTree>
    <p:extLst>
      <p:ext uri="{BB962C8B-B14F-4D97-AF65-F5344CB8AC3E}">
        <p14:creationId xmlns:p14="http://schemas.microsoft.com/office/powerpoint/2010/main" val="1157885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BEA4DC7-B28F-49BE-A24C-2B2A683BD14C}" type="slidenum">
              <a:t>‹N›</a:t>
            </a:fld>
            <a:endParaRPr lang="it-IT"/>
          </a:p>
        </p:txBody>
      </p:sp>
    </p:spTree>
    <p:extLst>
      <p:ext uri="{BB962C8B-B14F-4D97-AF65-F5344CB8AC3E}">
        <p14:creationId xmlns:p14="http://schemas.microsoft.com/office/powerpoint/2010/main" val="34460044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BE3AC1-85F3-4DF8-B030-884FE95BE08F}" type="slidenum">
              <a:t>‹N›</a:t>
            </a:fld>
            <a:endParaRPr lang="it-IT"/>
          </a:p>
        </p:txBody>
      </p:sp>
    </p:spTree>
    <p:extLst>
      <p:ext uri="{BB962C8B-B14F-4D97-AF65-F5344CB8AC3E}">
        <p14:creationId xmlns:p14="http://schemas.microsoft.com/office/powerpoint/2010/main" val="40270280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BD75FB7-D8A7-4D92-A371-D9403964F406}" type="slidenum">
              <a:t>‹N›</a:t>
            </a:fld>
            <a:endParaRPr lang="it-IT"/>
          </a:p>
        </p:txBody>
      </p:sp>
    </p:spTree>
    <p:extLst>
      <p:ext uri="{BB962C8B-B14F-4D97-AF65-F5344CB8AC3E}">
        <p14:creationId xmlns:p14="http://schemas.microsoft.com/office/powerpoint/2010/main" val="28608719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5A2E13-3DBD-46EB-BA1D-3AD9B5111107}" type="slidenum">
              <a:t>‹N›</a:t>
            </a:fld>
            <a:endParaRPr lang="it-IT"/>
          </a:p>
        </p:txBody>
      </p:sp>
    </p:spTree>
    <p:extLst>
      <p:ext uri="{BB962C8B-B14F-4D97-AF65-F5344CB8AC3E}">
        <p14:creationId xmlns:p14="http://schemas.microsoft.com/office/powerpoint/2010/main" val="1188475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9352FEE-82F1-4BB4-A785-64B2B94259AF}" type="slidenum">
              <a:t>‹N›</a:t>
            </a:fld>
            <a:endParaRPr lang="it-IT"/>
          </a:p>
        </p:txBody>
      </p:sp>
    </p:spTree>
    <p:extLst>
      <p:ext uri="{BB962C8B-B14F-4D97-AF65-F5344CB8AC3E}">
        <p14:creationId xmlns:p14="http://schemas.microsoft.com/office/powerpoint/2010/main" val="2797049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E2C29FE-6E45-4503-A6E5-A0F1B763F1B2}" type="slidenum">
              <a:t>‹N›</a:t>
            </a:fld>
            <a:endParaRPr lang="it-IT"/>
          </a:p>
        </p:txBody>
      </p:sp>
    </p:spTree>
    <p:extLst>
      <p:ext uri="{BB962C8B-B14F-4D97-AF65-F5344CB8AC3E}">
        <p14:creationId xmlns:p14="http://schemas.microsoft.com/office/powerpoint/2010/main" val="4080778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40646FA-A2C7-45FA-99F8-10A4786B3DB6}" type="slidenum">
              <a:t>‹N›</a:t>
            </a:fld>
            <a:endParaRPr lang="it-IT"/>
          </a:p>
        </p:txBody>
      </p:sp>
    </p:spTree>
    <p:extLst>
      <p:ext uri="{BB962C8B-B14F-4D97-AF65-F5344CB8AC3E}">
        <p14:creationId xmlns:p14="http://schemas.microsoft.com/office/powerpoint/2010/main" val="4181872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9BB5BB-5CC7-423D-8EF0-72399883233B}" type="slidenum">
              <a:t>‹N›</a:t>
            </a:fld>
            <a:endParaRPr lang="it-IT"/>
          </a:p>
        </p:txBody>
      </p:sp>
    </p:spTree>
    <p:extLst>
      <p:ext uri="{BB962C8B-B14F-4D97-AF65-F5344CB8AC3E}">
        <p14:creationId xmlns:p14="http://schemas.microsoft.com/office/powerpoint/2010/main" val="3943895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8824ADB-8E1B-4597-937E-E809AB91567F}" type="slidenum">
              <a:t>‹N›</a:t>
            </a:fld>
            <a:endParaRPr lang="it-IT"/>
          </a:p>
        </p:txBody>
      </p:sp>
    </p:spTree>
    <p:extLst>
      <p:ext uri="{BB962C8B-B14F-4D97-AF65-F5344CB8AC3E}">
        <p14:creationId xmlns:p14="http://schemas.microsoft.com/office/powerpoint/2010/main" val="204753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B2B376B-D7B3-4EA3-A54D-F2636F53ABFF}" type="slidenum">
              <a:t>‹N›</a:t>
            </a:fld>
            <a:endParaRPr lang="it-IT"/>
          </a:p>
        </p:txBody>
      </p:sp>
    </p:spTree>
    <p:extLst>
      <p:ext uri="{BB962C8B-B14F-4D97-AF65-F5344CB8AC3E}">
        <p14:creationId xmlns:p14="http://schemas.microsoft.com/office/powerpoint/2010/main" val="3649061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FDDDCB5-7CB2-46F2-BCCE-9390C757FFB2}" type="slidenum">
              <a:t>‹N›</a:t>
            </a:fld>
            <a:endParaRPr lang="it-IT"/>
          </a:p>
        </p:txBody>
      </p:sp>
    </p:spTree>
    <p:extLst>
      <p:ext uri="{BB962C8B-B14F-4D97-AF65-F5344CB8AC3E}">
        <p14:creationId xmlns:p14="http://schemas.microsoft.com/office/powerpoint/2010/main" val="1661406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D252436-6A14-4A74-8663-85E53D9CC8DD}" type="slidenum">
              <a:t>‹N›</a:t>
            </a:fld>
            <a:endParaRPr lang="it-IT"/>
          </a:p>
        </p:txBody>
      </p:sp>
    </p:spTree>
    <p:extLst>
      <p:ext uri="{BB962C8B-B14F-4D97-AF65-F5344CB8AC3E}">
        <p14:creationId xmlns:p14="http://schemas.microsoft.com/office/powerpoint/2010/main" val="29832650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22BE1E6-72E5-4C17-8B4F-907725323F13}" type="slidenum">
              <a:t>‹N›</a:t>
            </a:fld>
            <a:endParaRPr lang="it-IT"/>
          </a:p>
        </p:txBody>
      </p:sp>
    </p:spTree>
    <p:extLst>
      <p:ext uri="{BB962C8B-B14F-4D97-AF65-F5344CB8AC3E}">
        <p14:creationId xmlns:p14="http://schemas.microsoft.com/office/powerpoint/2010/main" val="4081048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4D2AD7-B849-4382-8A4A-A47A73A866CE}" type="slidenum">
              <a:t>‹N›</a:t>
            </a:fld>
            <a:endParaRPr lang="it-IT"/>
          </a:p>
        </p:txBody>
      </p:sp>
    </p:spTree>
    <p:extLst>
      <p:ext uri="{BB962C8B-B14F-4D97-AF65-F5344CB8AC3E}">
        <p14:creationId xmlns:p14="http://schemas.microsoft.com/office/powerpoint/2010/main" val="31250982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BC6B19-E715-4ADF-AA25-AB3FD6D1735A}" type="slidenum">
              <a:t>‹N›</a:t>
            </a:fld>
            <a:endParaRPr lang="it-IT"/>
          </a:p>
        </p:txBody>
      </p:sp>
    </p:spTree>
    <p:extLst>
      <p:ext uri="{BB962C8B-B14F-4D97-AF65-F5344CB8AC3E}">
        <p14:creationId xmlns:p14="http://schemas.microsoft.com/office/powerpoint/2010/main" val="1288863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B880ACD-1ADD-4703-83F2-4202058CE11B}" type="slidenum">
              <a:t>‹N›</a:t>
            </a:fld>
            <a:endParaRPr lang="it-IT"/>
          </a:p>
        </p:txBody>
      </p:sp>
    </p:spTree>
    <p:extLst>
      <p:ext uri="{BB962C8B-B14F-4D97-AF65-F5344CB8AC3E}">
        <p14:creationId xmlns:p14="http://schemas.microsoft.com/office/powerpoint/2010/main" val="2924170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873185B-A471-4B0C-BCDB-763B1F5AAD8B}" type="slidenum">
              <a:t>‹N›</a:t>
            </a:fld>
            <a:endParaRPr lang="it-IT"/>
          </a:p>
        </p:txBody>
      </p:sp>
    </p:spTree>
    <p:extLst>
      <p:ext uri="{BB962C8B-B14F-4D97-AF65-F5344CB8AC3E}">
        <p14:creationId xmlns:p14="http://schemas.microsoft.com/office/powerpoint/2010/main" val="34365760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0C8E8EC-C606-4CB8-8E8B-F61A3D537207}" type="slidenum">
              <a:t>‹N›</a:t>
            </a:fld>
            <a:endParaRPr lang="it-IT"/>
          </a:p>
        </p:txBody>
      </p:sp>
    </p:spTree>
    <p:extLst>
      <p:ext uri="{BB962C8B-B14F-4D97-AF65-F5344CB8AC3E}">
        <p14:creationId xmlns:p14="http://schemas.microsoft.com/office/powerpoint/2010/main" val="20432205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57CD7DB-ADC3-489F-BA90-AC1E75D24B88}" type="slidenum">
              <a:t>‹N›</a:t>
            </a:fld>
            <a:endParaRPr lang="it-IT"/>
          </a:p>
        </p:txBody>
      </p:sp>
    </p:spTree>
    <p:extLst>
      <p:ext uri="{BB962C8B-B14F-4D97-AF65-F5344CB8AC3E}">
        <p14:creationId xmlns:p14="http://schemas.microsoft.com/office/powerpoint/2010/main" val="29796735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021A486-9A34-4203-97FA-665FFE3627D7}" type="slidenum">
              <a:t>‹N›</a:t>
            </a:fld>
            <a:endParaRPr lang="it-IT"/>
          </a:p>
        </p:txBody>
      </p:sp>
    </p:spTree>
    <p:extLst>
      <p:ext uri="{BB962C8B-B14F-4D97-AF65-F5344CB8AC3E}">
        <p14:creationId xmlns:p14="http://schemas.microsoft.com/office/powerpoint/2010/main" val="11869615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F47F9DD-A3B2-4882-8C43-3D4D09BE110F}" type="slidenum">
              <a:t>‹N›</a:t>
            </a:fld>
            <a:endParaRPr lang="it-IT"/>
          </a:p>
        </p:txBody>
      </p:sp>
    </p:spTree>
    <p:extLst>
      <p:ext uri="{BB962C8B-B14F-4D97-AF65-F5344CB8AC3E}">
        <p14:creationId xmlns:p14="http://schemas.microsoft.com/office/powerpoint/2010/main" val="23760182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7E22925-5D91-4329-9FD5-387B32E1E704}" type="slidenum">
              <a:t>‹N›</a:t>
            </a:fld>
            <a:endParaRPr lang="it-IT"/>
          </a:p>
        </p:txBody>
      </p:sp>
    </p:spTree>
    <p:extLst>
      <p:ext uri="{BB962C8B-B14F-4D97-AF65-F5344CB8AC3E}">
        <p14:creationId xmlns:p14="http://schemas.microsoft.com/office/powerpoint/2010/main" val="1135150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3D4B2F6-D4CF-43B2-AF77-8EE75803EA3C}" type="slidenum">
              <a:t>‹N›</a:t>
            </a:fld>
            <a:endParaRPr lang="it-IT"/>
          </a:p>
        </p:txBody>
      </p:sp>
    </p:spTree>
    <p:extLst>
      <p:ext uri="{BB962C8B-B14F-4D97-AF65-F5344CB8AC3E}">
        <p14:creationId xmlns:p14="http://schemas.microsoft.com/office/powerpoint/2010/main" val="19691382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16E2159-32A2-41F3-BAB0-4D547DEF5F60}" type="slidenum">
              <a:t>‹N›</a:t>
            </a:fld>
            <a:endParaRPr lang="it-IT"/>
          </a:p>
        </p:txBody>
      </p:sp>
    </p:spTree>
    <p:extLst>
      <p:ext uri="{BB962C8B-B14F-4D97-AF65-F5344CB8AC3E}">
        <p14:creationId xmlns:p14="http://schemas.microsoft.com/office/powerpoint/2010/main" val="4341677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2B70FD-6825-4804-819B-8A1DDCFF2279}" type="slidenum">
              <a:t>‹N›</a:t>
            </a:fld>
            <a:endParaRPr lang="it-IT"/>
          </a:p>
        </p:txBody>
      </p:sp>
    </p:spTree>
    <p:extLst>
      <p:ext uri="{BB962C8B-B14F-4D97-AF65-F5344CB8AC3E}">
        <p14:creationId xmlns:p14="http://schemas.microsoft.com/office/powerpoint/2010/main" val="589500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BFE4A4-127B-40A6-9C49-60B4A1EE707D}" type="slidenum">
              <a:t>‹N›</a:t>
            </a:fld>
            <a:endParaRPr lang="it-IT"/>
          </a:p>
        </p:txBody>
      </p:sp>
    </p:spTree>
    <p:extLst>
      <p:ext uri="{BB962C8B-B14F-4D97-AF65-F5344CB8AC3E}">
        <p14:creationId xmlns:p14="http://schemas.microsoft.com/office/powerpoint/2010/main" val="9621948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38696A-E7E5-4D4C-8279-83EE15047D91}" type="slidenum">
              <a:t>‹N›</a:t>
            </a:fld>
            <a:endParaRPr lang="it-IT"/>
          </a:p>
        </p:txBody>
      </p:sp>
    </p:spTree>
    <p:extLst>
      <p:ext uri="{BB962C8B-B14F-4D97-AF65-F5344CB8AC3E}">
        <p14:creationId xmlns:p14="http://schemas.microsoft.com/office/powerpoint/2010/main" val="38206725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2249299-CC57-4709-8243-EA740CF1FEF8}" type="slidenum">
              <a:t>‹N›</a:t>
            </a:fld>
            <a:endParaRPr lang="it-IT"/>
          </a:p>
        </p:txBody>
      </p:sp>
    </p:spTree>
    <p:extLst>
      <p:ext uri="{BB962C8B-B14F-4D97-AF65-F5344CB8AC3E}">
        <p14:creationId xmlns:p14="http://schemas.microsoft.com/office/powerpoint/2010/main" val="27048281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B520C9-B177-439D-92F2-54B9B4F71B62}" type="slidenum">
              <a:t>‹N›</a:t>
            </a:fld>
            <a:endParaRPr lang="it-IT"/>
          </a:p>
        </p:txBody>
      </p:sp>
    </p:spTree>
    <p:extLst>
      <p:ext uri="{BB962C8B-B14F-4D97-AF65-F5344CB8AC3E}">
        <p14:creationId xmlns:p14="http://schemas.microsoft.com/office/powerpoint/2010/main" val="13078980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098A247-7D1E-4B9F-BF82-7B0F59E23E37}" type="slidenum">
              <a:t>‹N›</a:t>
            </a:fld>
            <a:endParaRPr lang="it-IT"/>
          </a:p>
        </p:txBody>
      </p:sp>
    </p:spTree>
    <p:extLst>
      <p:ext uri="{BB962C8B-B14F-4D97-AF65-F5344CB8AC3E}">
        <p14:creationId xmlns:p14="http://schemas.microsoft.com/office/powerpoint/2010/main" val="22277492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F07771D-160C-4BD9-86E0-34DCACDD82F4}" type="slidenum">
              <a:t>‹N›</a:t>
            </a:fld>
            <a:endParaRPr lang="it-IT"/>
          </a:p>
        </p:txBody>
      </p:sp>
    </p:spTree>
    <p:extLst>
      <p:ext uri="{BB962C8B-B14F-4D97-AF65-F5344CB8AC3E}">
        <p14:creationId xmlns:p14="http://schemas.microsoft.com/office/powerpoint/2010/main" val="737064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AD6AF1F-34E1-4965-91E7-AF986F5DE68C}" type="slidenum">
              <a:t>‹N›</a:t>
            </a:fld>
            <a:endParaRPr lang="it-IT"/>
          </a:p>
        </p:txBody>
      </p:sp>
    </p:spTree>
    <p:extLst>
      <p:ext uri="{BB962C8B-B14F-4D97-AF65-F5344CB8AC3E}">
        <p14:creationId xmlns:p14="http://schemas.microsoft.com/office/powerpoint/2010/main" val="869279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4FD8D24-FB6E-4CB0-B765-A57C3EF4139D}" type="slidenum">
              <a:t>‹N›</a:t>
            </a:fld>
            <a:endParaRPr lang="it-IT"/>
          </a:p>
        </p:txBody>
      </p:sp>
    </p:spTree>
    <p:extLst>
      <p:ext uri="{BB962C8B-B14F-4D97-AF65-F5344CB8AC3E}">
        <p14:creationId xmlns:p14="http://schemas.microsoft.com/office/powerpoint/2010/main" val="3734309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4E00BF7-51AF-49BD-8DE7-D5F18552F2C3}" type="slidenum">
              <a:t>‹N›</a:t>
            </a:fld>
            <a:endParaRPr lang="it-IT"/>
          </a:p>
        </p:txBody>
      </p:sp>
    </p:spTree>
    <p:extLst>
      <p:ext uri="{BB962C8B-B14F-4D97-AF65-F5344CB8AC3E}">
        <p14:creationId xmlns:p14="http://schemas.microsoft.com/office/powerpoint/2010/main" val="8739250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56A4709-362E-4F78-B55F-2A7A31EB89DD}" type="slidenum">
              <a:t>‹N›</a:t>
            </a:fld>
            <a:endParaRPr lang="it-IT"/>
          </a:p>
        </p:txBody>
      </p:sp>
    </p:spTree>
    <p:extLst>
      <p:ext uri="{BB962C8B-B14F-4D97-AF65-F5344CB8AC3E}">
        <p14:creationId xmlns:p14="http://schemas.microsoft.com/office/powerpoint/2010/main" val="28494886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0C26560-06BD-41C5-9E96-D6933A945195}" type="slidenum">
              <a:t>‹N›</a:t>
            </a:fld>
            <a:endParaRPr lang="it-IT"/>
          </a:p>
        </p:txBody>
      </p:sp>
    </p:spTree>
    <p:extLst>
      <p:ext uri="{BB962C8B-B14F-4D97-AF65-F5344CB8AC3E}">
        <p14:creationId xmlns:p14="http://schemas.microsoft.com/office/powerpoint/2010/main" val="2190010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41FEFAA-468F-4A9B-84EC-0832AAD1F84C}" type="slidenum">
              <a:t>‹N›</a:t>
            </a:fld>
            <a:endParaRPr lang="it-IT"/>
          </a:p>
        </p:txBody>
      </p:sp>
    </p:spTree>
    <p:extLst>
      <p:ext uri="{BB962C8B-B14F-4D97-AF65-F5344CB8AC3E}">
        <p14:creationId xmlns:p14="http://schemas.microsoft.com/office/powerpoint/2010/main" val="13647001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CD0860-551D-4635-9DE4-5D4E790ED819}" type="slidenum">
              <a:t>‹N›</a:t>
            </a:fld>
            <a:endParaRPr lang="it-IT"/>
          </a:p>
        </p:txBody>
      </p:sp>
    </p:spTree>
    <p:extLst>
      <p:ext uri="{BB962C8B-B14F-4D97-AF65-F5344CB8AC3E}">
        <p14:creationId xmlns:p14="http://schemas.microsoft.com/office/powerpoint/2010/main" val="19003289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E79DDB-3990-43C3-B04C-00F9C4053B14}" type="slidenum">
              <a:t>‹N›</a:t>
            </a:fld>
            <a:endParaRPr lang="it-IT"/>
          </a:p>
        </p:txBody>
      </p:sp>
    </p:spTree>
    <p:extLst>
      <p:ext uri="{BB962C8B-B14F-4D97-AF65-F5344CB8AC3E}">
        <p14:creationId xmlns:p14="http://schemas.microsoft.com/office/powerpoint/2010/main" val="2350848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0D0EA8-BAE3-42AF-A311-FBAB9696470B}" type="slidenum">
              <a:t>‹N›</a:t>
            </a:fld>
            <a:endParaRPr lang="it-IT"/>
          </a:p>
        </p:txBody>
      </p:sp>
    </p:spTree>
    <p:extLst>
      <p:ext uri="{BB962C8B-B14F-4D97-AF65-F5344CB8AC3E}">
        <p14:creationId xmlns:p14="http://schemas.microsoft.com/office/powerpoint/2010/main" val="2501096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A69A42-CC1E-4C38-9504-4E4A1A32B033}" type="slidenum">
              <a:t>‹N›</a:t>
            </a:fld>
            <a:endParaRPr lang="it-IT"/>
          </a:p>
        </p:txBody>
      </p:sp>
    </p:spTree>
    <p:extLst>
      <p:ext uri="{BB962C8B-B14F-4D97-AF65-F5344CB8AC3E}">
        <p14:creationId xmlns:p14="http://schemas.microsoft.com/office/powerpoint/2010/main" val="566559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610D800-7C78-4FB2-A548-47EBDC050D72}" type="slidenum">
              <a:t>‹N›</a:t>
            </a:fld>
            <a:endParaRPr lang="it-IT"/>
          </a:p>
        </p:txBody>
      </p:sp>
    </p:spTree>
    <p:extLst>
      <p:ext uri="{BB962C8B-B14F-4D97-AF65-F5344CB8AC3E}">
        <p14:creationId xmlns:p14="http://schemas.microsoft.com/office/powerpoint/2010/main" val="707310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719B89D3-C7A5-4EEB-B3E9-630DB96AE119}" type="slidenum">
              <a:t>‹N›</a:t>
            </a:fld>
            <a:endParaRPr lang="it-IT"/>
          </a:p>
        </p:txBody>
      </p:sp>
    </p:spTree>
    <p:extLst>
      <p:ext uri="{BB962C8B-B14F-4D97-AF65-F5344CB8AC3E}">
        <p14:creationId xmlns:p14="http://schemas.microsoft.com/office/powerpoint/2010/main" val="38901850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79E8BB9-E1A7-431F-9038-E3004F7924D3}" type="slidenum">
              <a:t>‹N›</a:t>
            </a:fld>
            <a:endParaRPr lang="it-IT"/>
          </a:p>
        </p:txBody>
      </p:sp>
    </p:spTree>
    <p:extLst>
      <p:ext uri="{BB962C8B-B14F-4D97-AF65-F5344CB8AC3E}">
        <p14:creationId xmlns:p14="http://schemas.microsoft.com/office/powerpoint/2010/main" val="33448143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D767436-3557-44B7-BDC4-EF201A3D50B2}" type="slidenum">
              <a:t>‹N›</a:t>
            </a:fld>
            <a:endParaRPr lang="it-IT"/>
          </a:p>
        </p:txBody>
      </p:sp>
    </p:spTree>
    <p:extLst>
      <p:ext uri="{BB962C8B-B14F-4D97-AF65-F5344CB8AC3E}">
        <p14:creationId xmlns:p14="http://schemas.microsoft.com/office/powerpoint/2010/main" val="909158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D7E03C4-F0C4-44D9-A139-62B4205ED569}" type="slidenum">
              <a:t>‹N›</a:t>
            </a:fld>
            <a:endParaRPr lang="it-IT"/>
          </a:p>
        </p:txBody>
      </p:sp>
    </p:spTree>
    <p:extLst>
      <p:ext uri="{BB962C8B-B14F-4D97-AF65-F5344CB8AC3E}">
        <p14:creationId xmlns:p14="http://schemas.microsoft.com/office/powerpoint/2010/main" val="3844607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AEA34B1-1277-493C-B3CB-E37F824BBAE8}" type="slidenum">
              <a:t>‹N›</a:t>
            </a:fld>
            <a:endParaRPr lang="it-IT"/>
          </a:p>
        </p:txBody>
      </p:sp>
    </p:spTree>
    <p:extLst>
      <p:ext uri="{BB962C8B-B14F-4D97-AF65-F5344CB8AC3E}">
        <p14:creationId xmlns:p14="http://schemas.microsoft.com/office/powerpoint/2010/main" val="100817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C3F5111-940E-4D35-BF6B-6637BC15F710}" type="slidenum">
              <a:t>‹N›</a:t>
            </a:fld>
            <a:endParaRPr lang="it-IT"/>
          </a:p>
        </p:txBody>
      </p:sp>
    </p:spTree>
    <p:extLst>
      <p:ext uri="{BB962C8B-B14F-4D97-AF65-F5344CB8AC3E}">
        <p14:creationId xmlns:p14="http://schemas.microsoft.com/office/powerpoint/2010/main" val="25861319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701A2E9-9A41-4D73-94D7-FE82DD91E571}" type="slidenum">
              <a:t>‹N›</a:t>
            </a:fld>
            <a:endParaRPr lang="it-IT"/>
          </a:p>
        </p:txBody>
      </p:sp>
    </p:spTree>
    <p:extLst>
      <p:ext uri="{BB962C8B-B14F-4D97-AF65-F5344CB8AC3E}">
        <p14:creationId xmlns:p14="http://schemas.microsoft.com/office/powerpoint/2010/main" val="35623599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7C9D053-2166-4E0F-9853-387B9AFADC13}" type="slidenum">
              <a:t>‹N›</a:t>
            </a:fld>
            <a:endParaRPr lang="it-IT"/>
          </a:p>
        </p:txBody>
      </p:sp>
    </p:spTree>
    <p:extLst>
      <p:ext uri="{BB962C8B-B14F-4D97-AF65-F5344CB8AC3E}">
        <p14:creationId xmlns:p14="http://schemas.microsoft.com/office/powerpoint/2010/main" val="30962394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79BA626-0FAC-4906-9A2C-C4996F9A9A2E}" type="slidenum">
              <a:t>‹N›</a:t>
            </a:fld>
            <a:endParaRPr lang="it-IT"/>
          </a:p>
        </p:txBody>
      </p:sp>
    </p:spTree>
    <p:extLst>
      <p:ext uri="{BB962C8B-B14F-4D97-AF65-F5344CB8AC3E}">
        <p14:creationId xmlns:p14="http://schemas.microsoft.com/office/powerpoint/2010/main" val="38366455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5770CC4-6B5E-4D3F-9048-D5A1B5F0968A}" type="slidenum">
              <a:t>‹N›</a:t>
            </a:fld>
            <a:endParaRPr lang="it-IT"/>
          </a:p>
        </p:txBody>
      </p:sp>
    </p:spTree>
    <p:extLst>
      <p:ext uri="{BB962C8B-B14F-4D97-AF65-F5344CB8AC3E}">
        <p14:creationId xmlns:p14="http://schemas.microsoft.com/office/powerpoint/2010/main" val="41270092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98BBA8-3039-4C29-8C1A-4B44C50A4CD7}" type="slidenum">
              <a:t>‹N›</a:t>
            </a:fld>
            <a:endParaRPr lang="it-IT"/>
          </a:p>
        </p:txBody>
      </p:sp>
    </p:spTree>
    <p:extLst>
      <p:ext uri="{BB962C8B-B14F-4D97-AF65-F5344CB8AC3E}">
        <p14:creationId xmlns:p14="http://schemas.microsoft.com/office/powerpoint/2010/main" val="17325531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1EF8296-75D3-4CA9-9CCA-8EBDF3AF2B0E}" type="slidenum">
              <a:t>‹N›</a:t>
            </a:fld>
            <a:endParaRPr lang="it-IT"/>
          </a:p>
        </p:txBody>
      </p:sp>
    </p:spTree>
    <p:extLst>
      <p:ext uri="{BB962C8B-B14F-4D97-AF65-F5344CB8AC3E}">
        <p14:creationId xmlns:p14="http://schemas.microsoft.com/office/powerpoint/2010/main" val="4219605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A98918-EBD8-44B0-BC9B-F558142F08A1}" type="slidenum">
              <a:t>‹N›</a:t>
            </a:fld>
            <a:endParaRPr lang="it-IT"/>
          </a:p>
        </p:txBody>
      </p:sp>
    </p:spTree>
    <p:extLst>
      <p:ext uri="{BB962C8B-B14F-4D97-AF65-F5344CB8AC3E}">
        <p14:creationId xmlns:p14="http://schemas.microsoft.com/office/powerpoint/2010/main" val="2531898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2069167-690A-4431-A728-14D22BE57CEB}" type="slidenum">
              <a:t>‹N›</a:t>
            </a:fld>
            <a:endParaRPr lang="it-IT"/>
          </a:p>
        </p:txBody>
      </p:sp>
    </p:spTree>
    <p:extLst>
      <p:ext uri="{BB962C8B-B14F-4D97-AF65-F5344CB8AC3E}">
        <p14:creationId xmlns:p14="http://schemas.microsoft.com/office/powerpoint/2010/main" val="9565901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613B9C0-00FD-490C-BD5B-8B25EBDE452E}" type="slidenum">
              <a:t>‹N›</a:t>
            </a:fld>
            <a:endParaRPr lang="it-IT"/>
          </a:p>
        </p:txBody>
      </p:sp>
    </p:spTree>
    <p:extLst>
      <p:ext uri="{BB962C8B-B14F-4D97-AF65-F5344CB8AC3E}">
        <p14:creationId xmlns:p14="http://schemas.microsoft.com/office/powerpoint/2010/main" val="32681911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22AEB2D-6EFE-4883-8B73-E4277CABB6D4}" type="slidenum">
              <a:t>‹N›</a:t>
            </a:fld>
            <a:endParaRPr lang="it-IT"/>
          </a:p>
        </p:txBody>
      </p:sp>
    </p:spTree>
    <p:extLst>
      <p:ext uri="{BB962C8B-B14F-4D97-AF65-F5344CB8AC3E}">
        <p14:creationId xmlns:p14="http://schemas.microsoft.com/office/powerpoint/2010/main" val="12652064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EE848A3-B2E5-469C-B42C-CE3882D454B6}" type="slidenum">
              <a:t>‹N›</a:t>
            </a:fld>
            <a:endParaRPr lang="it-IT"/>
          </a:p>
        </p:txBody>
      </p:sp>
    </p:spTree>
    <p:extLst>
      <p:ext uri="{BB962C8B-B14F-4D97-AF65-F5344CB8AC3E}">
        <p14:creationId xmlns:p14="http://schemas.microsoft.com/office/powerpoint/2010/main" val="417282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CA8BED-1EE3-4FF4-85EB-4AD422B139F5}" type="slidenum">
              <a:t>‹N›</a:t>
            </a:fld>
            <a:endParaRPr lang="it-IT"/>
          </a:p>
        </p:txBody>
      </p:sp>
    </p:spTree>
    <p:extLst>
      <p:ext uri="{BB962C8B-B14F-4D97-AF65-F5344CB8AC3E}">
        <p14:creationId xmlns:p14="http://schemas.microsoft.com/office/powerpoint/2010/main" val="2701282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4E5FCFF-FEB0-4A9D-9E39-19AC602A8336}" type="slidenum">
              <a:t>‹N›</a:t>
            </a:fld>
            <a:endParaRPr lang="it-IT"/>
          </a:p>
        </p:txBody>
      </p:sp>
    </p:spTree>
    <p:extLst>
      <p:ext uri="{BB962C8B-B14F-4D97-AF65-F5344CB8AC3E}">
        <p14:creationId xmlns:p14="http://schemas.microsoft.com/office/powerpoint/2010/main" val="1279073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783C366-FF69-47A1-A604-0B1C3F2C6AF6}" type="slidenum">
              <a:t>‹N›</a:t>
            </a:fld>
            <a:endParaRPr lang="it-IT"/>
          </a:p>
        </p:txBody>
      </p:sp>
    </p:spTree>
    <p:extLst>
      <p:ext uri="{BB962C8B-B14F-4D97-AF65-F5344CB8AC3E}">
        <p14:creationId xmlns:p14="http://schemas.microsoft.com/office/powerpoint/2010/main" val="28909167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818B12-2254-4D17-94CB-3AE3AFC5A309}" type="slidenum">
              <a:t>‹N›</a:t>
            </a:fld>
            <a:endParaRPr lang="it-IT"/>
          </a:p>
        </p:txBody>
      </p:sp>
    </p:spTree>
    <p:extLst>
      <p:ext uri="{BB962C8B-B14F-4D97-AF65-F5344CB8AC3E}">
        <p14:creationId xmlns:p14="http://schemas.microsoft.com/office/powerpoint/2010/main" val="1065480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4C6026-1BD9-4BCC-890B-B1CBB8629020}" type="slidenum">
              <a:t>‹N›</a:t>
            </a:fld>
            <a:endParaRPr lang="it-IT"/>
          </a:p>
        </p:txBody>
      </p:sp>
    </p:spTree>
    <p:extLst>
      <p:ext uri="{BB962C8B-B14F-4D97-AF65-F5344CB8AC3E}">
        <p14:creationId xmlns:p14="http://schemas.microsoft.com/office/powerpoint/2010/main" val="2446586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696E14C-70CA-42ED-A138-5F9A1673ABA9}" type="slidenum">
              <a:t>‹N›</a:t>
            </a:fld>
            <a:endParaRPr lang="it-IT"/>
          </a:p>
        </p:txBody>
      </p:sp>
    </p:spTree>
    <p:extLst>
      <p:ext uri="{BB962C8B-B14F-4D97-AF65-F5344CB8AC3E}">
        <p14:creationId xmlns:p14="http://schemas.microsoft.com/office/powerpoint/2010/main" val="37594870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63BB67-A02C-49A4-89D1-F1BD8BF86DF2}" type="slidenum">
              <a:t>‹N›</a:t>
            </a:fld>
            <a:endParaRPr lang="it-IT"/>
          </a:p>
        </p:txBody>
      </p:sp>
    </p:spTree>
    <p:extLst>
      <p:ext uri="{BB962C8B-B14F-4D97-AF65-F5344CB8AC3E}">
        <p14:creationId xmlns:p14="http://schemas.microsoft.com/office/powerpoint/2010/main" val="37837808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570C80-3F76-423B-891E-8C7A59B6A250}" type="slidenum">
              <a:t>‹N›</a:t>
            </a:fld>
            <a:endParaRPr lang="it-IT"/>
          </a:p>
        </p:txBody>
      </p:sp>
    </p:spTree>
    <p:extLst>
      <p:ext uri="{BB962C8B-B14F-4D97-AF65-F5344CB8AC3E}">
        <p14:creationId xmlns:p14="http://schemas.microsoft.com/office/powerpoint/2010/main" val="2981611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EA6769-551F-4702-B407-996CAEBD6C9A}" type="slidenum">
              <a:t>‹N›</a:t>
            </a:fld>
            <a:endParaRPr lang="it-IT"/>
          </a:p>
        </p:txBody>
      </p:sp>
    </p:spTree>
    <p:extLst>
      <p:ext uri="{BB962C8B-B14F-4D97-AF65-F5344CB8AC3E}">
        <p14:creationId xmlns:p14="http://schemas.microsoft.com/office/powerpoint/2010/main" val="385782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97FE447-D0F1-4C35-8CB7-C50799482C6D}" type="slidenum">
              <a:t>‹N›</a:t>
            </a:fld>
            <a:endParaRPr lang="it-IT"/>
          </a:p>
        </p:txBody>
      </p:sp>
    </p:spTree>
    <p:extLst>
      <p:ext uri="{BB962C8B-B14F-4D97-AF65-F5344CB8AC3E}">
        <p14:creationId xmlns:p14="http://schemas.microsoft.com/office/powerpoint/2010/main" val="2700561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1AF0868-302A-45C5-BC0D-718E8F8CE94D}" type="slidenum">
              <a:t>‹N›</a:t>
            </a:fld>
            <a:endParaRPr lang="it-IT"/>
          </a:p>
        </p:txBody>
      </p:sp>
    </p:spTree>
    <p:extLst>
      <p:ext uri="{BB962C8B-B14F-4D97-AF65-F5344CB8AC3E}">
        <p14:creationId xmlns:p14="http://schemas.microsoft.com/office/powerpoint/2010/main" val="2174561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E47413C-3ADE-47DF-884B-C40BF1A950EC}" type="slidenum">
              <a:t>‹N›</a:t>
            </a:fld>
            <a:endParaRPr lang="it-IT"/>
          </a:p>
        </p:txBody>
      </p:sp>
    </p:spTree>
    <p:extLst>
      <p:ext uri="{BB962C8B-B14F-4D97-AF65-F5344CB8AC3E}">
        <p14:creationId xmlns:p14="http://schemas.microsoft.com/office/powerpoint/2010/main" val="464304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74B71B1-3727-459D-A9EB-C1DEC91BD773}" type="slidenum">
              <a:t>‹N›</a:t>
            </a:fld>
            <a:endParaRPr lang="it-IT"/>
          </a:p>
        </p:txBody>
      </p:sp>
    </p:spTree>
    <p:extLst>
      <p:ext uri="{BB962C8B-B14F-4D97-AF65-F5344CB8AC3E}">
        <p14:creationId xmlns:p14="http://schemas.microsoft.com/office/powerpoint/2010/main" val="356275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D1D0466-5BEC-4D33-9F38-8976CD6FD2C8}" type="slidenum">
              <a:t>‹N›</a:t>
            </a:fld>
            <a:endParaRPr lang="it-IT"/>
          </a:p>
        </p:txBody>
      </p:sp>
    </p:spTree>
    <p:extLst>
      <p:ext uri="{BB962C8B-B14F-4D97-AF65-F5344CB8AC3E}">
        <p14:creationId xmlns:p14="http://schemas.microsoft.com/office/powerpoint/2010/main" val="115072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0D56E95-6271-4BFF-9A15-506FA0A44B29}" type="slidenum">
              <a:t>‹N›</a:t>
            </a:fld>
            <a:endParaRPr lang="it-IT"/>
          </a:p>
        </p:txBody>
      </p:sp>
    </p:spTree>
    <p:extLst>
      <p:ext uri="{BB962C8B-B14F-4D97-AF65-F5344CB8AC3E}">
        <p14:creationId xmlns:p14="http://schemas.microsoft.com/office/powerpoint/2010/main" val="8701705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6F87FA4-9911-46EC-82AA-A68D36D57B90}" type="slidenum">
              <a:t>‹N›</a:t>
            </a:fld>
            <a:endParaRPr lang="it-IT"/>
          </a:p>
        </p:txBody>
      </p:sp>
    </p:spTree>
    <p:extLst>
      <p:ext uri="{BB962C8B-B14F-4D97-AF65-F5344CB8AC3E}">
        <p14:creationId xmlns:p14="http://schemas.microsoft.com/office/powerpoint/2010/main" val="39103142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92F9989-3448-4085-9DD6-83616F8F7133}" type="slidenum">
              <a:t>‹N›</a:t>
            </a:fld>
            <a:endParaRPr lang="it-IT"/>
          </a:p>
        </p:txBody>
      </p:sp>
    </p:spTree>
    <p:extLst>
      <p:ext uri="{BB962C8B-B14F-4D97-AF65-F5344CB8AC3E}">
        <p14:creationId xmlns:p14="http://schemas.microsoft.com/office/powerpoint/2010/main" val="10947500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BEAFA33-4971-44C2-B356-909D8B6D432B}" type="slidenum">
              <a:t>‹N›</a:t>
            </a:fld>
            <a:endParaRPr lang="it-IT"/>
          </a:p>
        </p:txBody>
      </p:sp>
    </p:spTree>
    <p:extLst>
      <p:ext uri="{BB962C8B-B14F-4D97-AF65-F5344CB8AC3E}">
        <p14:creationId xmlns:p14="http://schemas.microsoft.com/office/powerpoint/2010/main" val="35669936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61ECC8C-D92E-47A8-9C4C-1D71D6CC32BC}" type="slidenum">
              <a:t>‹N›</a:t>
            </a:fld>
            <a:endParaRPr lang="it-IT"/>
          </a:p>
        </p:txBody>
      </p:sp>
    </p:spTree>
    <p:extLst>
      <p:ext uri="{BB962C8B-B14F-4D97-AF65-F5344CB8AC3E}">
        <p14:creationId xmlns:p14="http://schemas.microsoft.com/office/powerpoint/2010/main" val="12071295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0A4C5A8-B132-49CB-9CEE-0A5C31ADCEDE}" type="slidenum">
              <a:t>‹N›</a:t>
            </a:fld>
            <a:endParaRPr lang="it-IT"/>
          </a:p>
        </p:txBody>
      </p:sp>
    </p:spTree>
    <p:extLst>
      <p:ext uri="{BB962C8B-B14F-4D97-AF65-F5344CB8AC3E}">
        <p14:creationId xmlns:p14="http://schemas.microsoft.com/office/powerpoint/2010/main" val="18132232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E560881-3756-4F28-A952-030EF74E0765}" type="slidenum">
              <a:t>‹N›</a:t>
            </a:fld>
            <a:endParaRPr lang="it-IT"/>
          </a:p>
        </p:txBody>
      </p:sp>
    </p:spTree>
    <p:extLst>
      <p:ext uri="{BB962C8B-B14F-4D97-AF65-F5344CB8AC3E}">
        <p14:creationId xmlns:p14="http://schemas.microsoft.com/office/powerpoint/2010/main" val="24163126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28A3BA87-CB3F-4EF6-B41D-6DD363DB4AA8}" type="slidenum">
              <a:t>‹N›</a:t>
            </a:fld>
            <a:endParaRPr lang="it-IT"/>
          </a:p>
        </p:txBody>
      </p:sp>
    </p:spTree>
    <p:extLst>
      <p:ext uri="{BB962C8B-B14F-4D97-AF65-F5344CB8AC3E}">
        <p14:creationId xmlns:p14="http://schemas.microsoft.com/office/powerpoint/2010/main" val="2910409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D10F9E9-8AC1-4C65-943E-BF19EB92B275}" type="slidenum">
              <a:t>‹N›</a:t>
            </a:fld>
            <a:endParaRPr lang="it-IT"/>
          </a:p>
        </p:txBody>
      </p:sp>
    </p:spTree>
    <p:extLst>
      <p:ext uri="{BB962C8B-B14F-4D97-AF65-F5344CB8AC3E}">
        <p14:creationId xmlns:p14="http://schemas.microsoft.com/office/powerpoint/2010/main" val="44419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8F0B0FCC-37EC-404F-AB64-4711B8EABB78}" type="slidenum">
              <a:t>‹N›</a:t>
            </a:fld>
            <a:endParaRPr lang="it-IT"/>
          </a:p>
        </p:txBody>
      </p:sp>
    </p:spTree>
    <p:extLst>
      <p:ext uri="{BB962C8B-B14F-4D97-AF65-F5344CB8AC3E}">
        <p14:creationId xmlns:p14="http://schemas.microsoft.com/office/powerpoint/2010/main" val="748955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1FD96F-14B1-4E8B-98FB-0D2F1EAAFBB1}" type="slidenum">
              <a:t>‹N›</a:t>
            </a:fld>
            <a:endParaRPr lang="it-IT"/>
          </a:p>
        </p:txBody>
      </p:sp>
    </p:spTree>
    <p:extLst>
      <p:ext uri="{BB962C8B-B14F-4D97-AF65-F5344CB8AC3E}">
        <p14:creationId xmlns:p14="http://schemas.microsoft.com/office/powerpoint/2010/main" val="1398493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B53E4DC-CE49-40E4-8105-C0516C150693}" type="slidenum">
              <a:t>‹N›</a:t>
            </a:fld>
            <a:endParaRPr lang="it-IT"/>
          </a:p>
        </p:txBody>
      </p:sp>
    </p:spTree>
    <p:extLst>
      <p:ext uri="{BB962C8B-B14F-4D97-AF65-F5344CB8AC3E}">
        <p14:creationId xmlns:p14="http://schemas.microsoft.com/office/powerpoint/2010/main" val="19854593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3F2A04E-834C-405C-BB86-367D3DF70E2C}" type="slidenum">
              <a:t>‹N›</a:t>
            </a:fld>
            <a:endParaRPr lang="it-IT"/>
          </a:p>
        </p:txBody>
      </p:sp>
    </p:spTree>
    <p:extLst>
      <p:ext uri="{BB962C8B-B14F-4D97-AF65-F5344CB8AC3E}">
        <p14:creationId xmlns:p14="http://schemas.microsoft.com/office/powerpoint/2010/main" val="33971681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ADAE17C-A095-4736-8343-0F66518684A1}" type="slidenum">
              <a:t>‹N›</a:t>
            </a:fld>
            <a:endParaRPr lang="it-IT"/>
          </a:p>
        </p:txBody>
      </p:sp>
    </p:spTree>
    <p:extLst>
      <p:ext uri="{BB962C8B-B14F-4D97-AF65-F5344CB8AC3E}">
        <p14:creationId xmlns:p14="http://schemas.microsoft.com/office/powerpoint/2010/main" val="1766172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67A65C9-523D-45B5-A600-5275A94DD3EA}" type="slidenum">
              <a:t>‹N›</a:t>
            </a:fld>
            <a:endParaRPr lang="it-IT"/>
          </a:p>
        </p:txBody>
      </p:sp>
    </p:spTree>
    <p:extLst>
      <p:ext uri="{BB962C8B-B14F-4D97-AF65-F5344CB8AC3E}">
        <p14:creationId xmlns:p14="http://schemas.microsoft.com/office/powerpoint/2010/main" val="3032302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A7BE9D0-78BD-409C-9390-BF800D2FA9F3}" type="slidenum">
              <a:t>‹N›</a:t>
            </a:fld>
            <a:endParaRPr lang="it-IT"/>
          </a:p>
        </p:txBody>
      </p:sp>
    </p:spTree>
    <p:extLst>
      <p:ext uri="{BB962C8B-B14F-4D97-AF65-F5344CB8AC3E}">
        <p14:creationId xmlns:p14="http://schemas.microsoft.com/office/powerpoint/2010/main" val="18308266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41B548-F7EF-4CF4-B68E-44F8499B8A0B}" type="slidenum">
              <a:t>‹N›</a:t>
            </a:fld>
            <a:endParaRPr lang="it-IT"/>
          </a:p>
        </p:txBody>
      </p:sp>
    </p:spTree>
    <p:extLst>
      <p:ext uri="{BB962C8B-B14F-4D97-AF65-F5344CB8AC3E}">
        <p14:creationId xmlns:p14="http://schemas.microsoft.com/office/powerpoint/2010/main" val="57257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5D88F70-7869-4A21-9344-1F5F26765E8E}" type="slidenum">
              <a:t>‹N›</a:t>
            </a:fld>
            <a:endParaRPr lang="it-IT"/>
          </a:p>
        </p:txBody>
      </p:sp>
    </p:spTree>
    <p:extLst>
      <p:ext uri="{BB962C8B-B14F-4D97-AF65-F5344CB8AC3E}">
        <p14:creationId xmlns:p14="http://schemas.microsoft.com/office/powerpoint/2010/main" val="885294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E4AAC32-E6DF-4B2C-9A7E-0534B9B8BD7B}" type="slidenum">
              <a:t>‹N›</a:t>
            </a:fld>
            <a:endParaRPr lang="it-IT"/>
          </a:p>
        </p:txBody>
      </p:sp>
    </p:spTree>
    <p:extLst>
      <p:ext uri="{BB962C8B-B14F-4D97-AF65-F5344CB8AC3E}">
        <p14:creationId xmlns:p14="http://schemas.microsoft.com/office/powerpoint/2010/main" val="2904862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CFD8BEC-A93F-49DC-9613-DE873C9BAFB5}" type="slidenum">
              <a:t>‹N›</a:t>
            </a:fld>
            <a:endParaRPr lang="it-IT"/>
          </a:p>
        </p:txBody>
      </p:sp>
    </p:spTree>
    <p:extLst>
      <p:ext uri="{BB962C8B-B14F-4D97-AF65-F5344CB8AC3E}">
        <p14:creationId xmlns:p14="http://schemas.microsoft.com/office/powerpoint/2010/main" val="419430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C51B6CA-4245-4E50-ADB1-D18B7EA78168}" type="slidenum">
              <a:t>‹N›</a:t>
            </a:fld>
            <a:endParaRPr lang="it-IT"/>
          </a:p>
        </p:txBody>
      </p:sp>
    </p:spTree>
    <p:extLst>
      <p:ext uri="{BB962C8B-B14F-4D97-AF65-F5344CB8AC3E}">
        <p14:creationId xmlns:p14="http://schemas.microsoft.com/office/powerpoint/2010/main" val="277123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EE634D3-09FE-4D4A-93AD-216AEDE00976}" type="slidenum">
              <a:t>‹N›</a:t>
            </a:fld>
            <a:endParaRPr lang="it-IT"/>
          </a:p>
        </p:txBody>
      </p:sp>
    </p:spTree>
    <p:extLst>
      <p:ext uri="{BB962C8B-B14F-4D97-AF65-F5344CB8AC3E}">
        <p14:creationId xmlns:p14="http://schemas.microsoft.com/office/powerpoint/2010/main" val="4288419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9DFCD9F-D778-4121-87AD-17761BF6D988}" type="slidenum">
              <a:t>‹N›</a:t>
            </a:fld>
            <a:endParaRPr lang="it-IT"/>
          </a:p>
        </p:txBody>
      </p:sp>
    </p:spTree>
    <p:extLst>
      <p:ext uri="{BB962C8B-B14F-4D97-AF65-F5344CB8AC3E}">
        <p14:creationId xmlns:p14="http://schemas.microsoft.com/office/powerpoint/2010/main" val="1237623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68330E3-DC47-453A-AC16-BECEB49B7BF0}" type="slidenum">
              <a:t>‹N›</a:t>
            </a:fld>
            <a:endParaRPr lang="it-IT"/>
          </a:p>
        </p:txBody>
      </p:sp>
    </p:spTree>
    <p:extLst>
      <p:ext uri="{BB962C8B-B14F-4D97-AF65-F5344CB8AC3E}">
        <p14:creationId xmlns:p14="http://schemas.microsoft.com/office/powerpoint/2010/main" val="1281889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C27343-B9F7-4C47-A774-257DA2A1F02A}" type="slidenum">
              <a:t>‹N›</a:t>
            </a:fld>
            <a:endParaRPr lang="it-IT"/>
          </a:p>
        </p:txBody>
      </p:sp>
    </p:spTree>
    <p:extLst>
      <p:ext uri="{BB962C8B-B14F-4D97-AF65-F5344CB8AC3E}">
        <p14:creationId xmlns:p14="http://schemas.microsoft.com/office/powerpoint/2010/main" val="20963931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8AD50C2-61FF-497D-AA6A-629D4843CC08}" type="slidenum">
              <a:t>‹N›</a:t>
            </a:fld>
            <a:endParaRPr lang="it-IT"/>
          </a:p>
        </p:txBody>
      </p:sp>
    </p:spTree>
    <p:extLst>
      <p:ext uri="{BB962C8B-B14F-4D97-AF65-F5344CB8AC3E}">
        <p14:creationId xmlns:p14="http://schemas.microsoft.com/office/powerpoint/2010/main" val="789031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5E976AB-4426-4082-A0D7-C78B93CE4E0E}" type="slidenum">
              <a:t>‹N›</a:t>
            </a:fld>
            <a:endParaRPr lang="it-IT"/>
          </a:p>
        </p:txBody>
      </p:sp>
    </p:spTree>
    <p:extLst>
      <p:ext uri="{BB962C8B-B14F-4D97-AF65-F5344CB8AC3E}">
        <p14:creationId xmlns:p14="http://schemas.microsoft.com/office/powerpoint/2010/main" val="25066787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55740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5528450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5676633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5247310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262751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326688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127136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6776041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820433E-547A-4C48-AAF5-4213B79F2984}" type="slidenum">
              <a:t>‹N›</a:t>
            </a:fld>
            <a:endParaRPr lang="it-IT"/>
          </a:p>
        </p:txBody>
      </p:sp>
    </p:spTree>
    <p:extLst>
      <p:ext uri="{BB962C8B-B14F-4D97-AF65-F5344CB8AC3E}">
        <p14:creationId xmlns:p14="http://schemas.microsoft.com/office/powerpoint/2010/main" val="23996679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9749774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849245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165055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9997627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7111370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1323017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7541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325000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3133828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2215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A96A422-FA57-4E46-BAA4-0EE656FAC9F0}" type="slidenum">
              <a:t>‹N›</a:t>
            </a:fld>
            <a:endParaRPr lang="it-IT"/>
          </a:p>
        </p:txBody>
      </p:sp>
    </p:spTree>
    <p:extLst>
      <p:ext uri="{BB962C8B-B14F-4D97-AF65-F5344CB8AC3E}">
        <p14:creationId xmlns:p14="http://schemas.microsoft.com/office/powerpoint/2010/main" val="165993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3334050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8570929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618607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549927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12634014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1540122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227653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5462192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4116719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053671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D9DE994-D240-4D1C-B07C-B9967BAEB673}" type="slidenum">
              <a:t>‹N›</a:t>
            </a:fld>
            <a:endParaRPr lang="it-IT"/>
          </a:p>
        </p:txBody>
      </p:sp>
    </p:spTree>
    <p:extLst>
      <p:ext uri="{BB962C8B-B14F-4D97-AF65-F5344CB8AC3E}">
        <p14:creationId xmlns:p14="http://schemas.microsoft.com/office/powerpoint/2010/main" val="42196869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5753403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956244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2582216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3065311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Tree>
    <p:extLst>
      <p:ext uri="{BB962C8B-B14F-4D97-AF65-F5344CB8AC3E}">
        <p14:creationId xmlns:p14="http://schemas.microsoft.com/office/powerpoint/2010/main" val="253023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nchorCtr="1"/>
          <a:lstStyle>
            <a:lvl1pPr algn="ct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sz="2400"/>
            </a:lvl1pPr>
          </a:lstStyle>
          <a:p>
            <a:pPr lvl="0"/>
            <a:r>
              <a:rPr lang="it-IT"/>
              <a:t>Fare clic per modificare lo stile del sottotitolo dello schema</a:t>
            </a:r>
          </a:p>
        </p:txBody>
      </p:sp>
    </p:spTree>
    <p:extLst>
      <p:ext uri="{BB962C8B-B14F-4D97-AF65-F5344CB8AC3E}">
        <p14:creationId xmlns:p14="http://schemas.microsoft.com/office/powerpoint/2010/main" val="7044882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1087676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sz="2400">
                <a:solidFill>
                  <a:srgbClr val="898989"/>
                </a:solidFill>
              </a:defRPr>
            </a:lvl1pPr>
          </a:lstStyle>
          <a:p>
            <a:pPr lvl="0"/>
            <a:r>
              <a:rPr lang="it-IT"/>
              <a:t>Fare clic per modificare stili del testo dello schema</a:t>
            </a:r>
          </a:p>
        </p:txBody>
      </p:sp>
    </p:spTree>
    <p:extLst>
      <p:ext uri="{BB962C8B-B14F-4D97-AF65-F5344CB8AC3E}">
        <p14:creationId xmlns:p14="http://schemas.microsoft.com/office/powerpoint/2010/main" val="121642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28650"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825627"/>
            <a:ext cx="3867153" cy="3976689"/>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312608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1245970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E8221B0-B022-4A2E-AE90-6BDCBD149310}" type="slidenum">
              <a:t>‹N›</a:t>
            </a:fld>
            <a:endParaRPr lang="it-IT"/>
          </a:p>
        </p:txBody>
      </p:sp>
    </p:spTree>
    <p:extLst>
      <p:ext uri="{BB962C8B-B14F-4D97-AF65-F5344CB8AC3E}">
        <p14:creationId xmlns:p14="http://schemas.microsoft.com/office/powerpoint/2010/main" val="7103371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Tree>
    <p:extLst>
      <p:ext uri="{BB962C8B-B14F-4D97-AF65-F5344CB8AC3E}">
        <p14:creationId xmlns:p14="http://schemas.microsoft.com/office/powerpoint/2010/main" val="4356001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4041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458793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Tree>
    <p:extLst>
      <p:ext uri="{BB962C8B-B14F-4D97-AF65-F5344CB8AC3E}">
        <p14:creationId xmlns:p14="http://schemas.microsoft.com/office/powerpoint/2010/main" val="1231010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2749018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43675" y="365129"/>
            <a:ext cx="1971674" cy="5437186"/>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28650" y="365129"/>
            <a:ext cx="5762621" cy="5437186"/>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extLst>
      <p:ext uri="{BB962C8B-B14F-4D97-AF65-F5344CB8AC3E}">
        <p14:creationId xmlns:p14="http://schemas.microsoft.com/office/powerpoint/2010/main" val="726670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AFAAD66-4718-4698-8494-16D9A0E7897F}" type="slidenum">
              <a:t>‹N›</a:t>
            </a:fld>
            <a:endParaRPr lang="it-IT"/>
          </a:p>
        </p:txBody>
      </p:sp>
    </p:spTree>
    <p:extLst>
      <p:ext uri="{BB962C8B-B14F-4D97-AF65-F5344CB8AC3E}">
        <p14:creationId xmlns:p14="http://schemas.microsoft.com/office/powerpoint/2010/main" val="1119865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DAD7644-999F-46B1-917E-4242B07EEAAC}" type="slidenum">
              <a:t>‹N›</a:t>
            </a:fld>
            <a:endParaRPr lang="it-IT"/>
          </a:p>
        </p:txBody>
      </p:sp>
    </p:spTree>
    <p:extLst>
      <p:ext uri="{BB962C8B-B14F-4D97-AF65-F5344CB8AC3E}">
        <p14:creationId xmlns:p14="http://schemas.microsoft.com/office/powerpoint/2010/main" val="27186126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CBD915B-8DDF-4445-A7E3-C426F41CF34E}" type="slidenum">
              <a:t>‹N›</a:t>
            </a:fld>
            <a:endParaRPr lang="it-IT"/>
          </a:p>
        </p:txBody>
      </p:sp>
    </p:spTree>
    <p:extLst>
      <p:ext uri="{BB962C8B-B14F-4D97-AF65-F5344CB8AC3E}">
        <p14:creationId xmlns:p14="http://schemas.microsoft.com/office/powerpoint/2010/main" val="18816330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38D5BE7-9E57-4BD8-83C3-8B31E0239CE8}" type="slidenum">
              <a:t>‹N›</a:t>
            </a:fld>
            <a:endParaRPr lang="it-IT"/>
          </a:p>
        </p:txBody>
      </p:sp>
    </p:spTree>
    <p:extLst>
      <p:ext uri="{BB962C8B-B14F-4D97-AF65-F5344CB8AC3E}">
        <p14:creationId xmlns:p14="http://schemas.microsoft.com/office/powerpoint/2010/main" val="42001883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sz="2400"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sz="2400"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B269F6D-F93F-4E78-B953-2EF7B689D71C}" type="slidenum">
              <a:t>‹N›</a:t>
            </a:fld>
            <a:endParaRPr lang="it-IT"/>
          </a:p>
        </p:txBody>
      </p:sp>
    </p:spTree>
    <p:extLst>
      <p:ext uri="{BB962C8B-B14F-4D97-AF65-F5344CB8AC3E}">
        <p14:creationId xmlns:p14="http://schemas.microsoft.com/office/powerpoint/2010/main" val="641651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2CAB384-0BD8-4639-A9CC-9B3797225DE7}" type="slidenum">
              <a:t>‹N›</a:t>
            </a:fld>
            <a:endParaRPr lang="it-IT"/>
          </a:p>
        </p:txBody>
      </p:sp>
    </p:spTree>
    <p:extLst>
      <p:ext uri="{BB962C8B-B14F-4D97-AF65-F5344CB8AC3E}">
        <p14:creationId xmlns:p14="http://schemas.microsoft.com/office/powerpoint/2010/main" val="37117448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854C18A-4EDE-46CF-8803-1B05AFD3F0A6}" type="slidenum">
              <a:t>‹N›</a:t>
            </a:fld>
            <a:endParaRPr lang="it-IT"/>
          </a:p>
        </p:txBody>
      </p:sp>
    </p:spTree>
    <p:extLst>
      <p:ext uri="{BB962C8B-B14F-4D97-AF65-F5344CB8AC3E}">
        <p14:creationId xmlns:p14="http://schemas.microsoft.com/office/powerpoint/2010/main" val="33825326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4B94714-FCF3-47DD-B8BF-11F06303D24C}" type="slidenum">
              <a:t>‹N›</a:t>
            </a:fld>
            <a:endParaRPr lang="it-IT"/>
          </a:p>
        </p:txBody>
      </p:sp>
    </p:spTree>
    <p:extLst>
      <p:ext uri="{BB962C8B-B14F-4D97-AF65-F5344CB8AC3E}">
        <p14:creationId xmlns:p14="http://schemas.microsoft.com/office/powerpoint/2010/main" val="2653480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E4EDC02-152B-41A8-9497-1132CD278263}" type="slidenum">
              <a:t>‹N›</a:t>
            </a:fld>
            <a:endParaRPr lang="it-IT"/>
          </a:p>
        </p:txBody>
      </p:sp>
    </p:spTree>
    <p:extLst>
      <p:ext uri="{BB962C8B-B14F-4D97-AF65-F5344CB8AC3E}">
        <p14:creationId xmlns:p14="http://schemas.microsoft.com/office/powerpoint/2010/main" val="2858421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DF67ED-8200-4066-A549-C9E7DCD7B734}" type="slidenum">
              <a:t>‹N›</a:t>
            </a:fld>
            <a:endParaRPr lang="it-IT"/>
          </a:p>
        </p:txBody>
      </p:sp>
    </p:spTree>
    <p:extLst>
      <p:ext uri="{BB962C8B-B14F-4D97-AF65-F5344CB8AC3E}">
        <p14:creationId xmlns:p14="http://schemas.microsoft.com/office/powerpoint/2010/main" val="7571416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25AD8CE-0359-4496-BAC7-6EAF20D947BB}" type="slidenum">
              <a:t>‹N›</a:t>
            </a:fld>
            <a:endParaRPr lang="it-IT"/>
          </a:p>
        </p:txBody>
      </p:sp>
    </p:spTree>
    <p:extLst>
      <p:ext uri="{BB962C8B-B14F-4D97-AF65-F5344CB8AC3E}">
        <p14:creationId xmlns:p14="http://schemas.microsoft.com/office/powerpoint/2010/main" val="22500684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9CD6D25-40D5-4A89-BA34-82F26A71031B}" type="slidenum">
              <a:t>‹N›</a:t>
            </a:fld>
            <a:endParaRPr lang="it-IT"/>
          </a:p>
        </p:txBody>
      </p:sp>
    </p:spTree>
    <p:extLst>
      <p:ext uri="{BB962C8B-B14F-4D97-AF65-F5344CB8AC3E}">
        <p14:creationId xmlns:p14="http://schemas.microsoft.com/office/powerpoint/2010/main" val="3518831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AE7E196-446F-40CE-8B4F-7AA2D26FA1DC}" type="slidenum">
              <a:t>‹N›</a:t>
            </a:fld>
            <a:endParaRPr lang="it-IT"/>
          </a:p>
        </p:txBody>
      </p:sp>
    </p:spTree>
    <p:extLst>
      <p:ext uri="{BB962C8B-B14F-4D97-AF65-F5344CB8AC3E}">
        <p14:creationId xmlns:p14="http://schemas.microsoft.com/office/powerpoint/2010/main" val="2733995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9D6C0D9-C3DA-42A1-A0F9-AC8ECE573BF6}" type="slidenum">
              <a:t>‹N›</a:t>
            </a:fld>
            <a:endParaRPr lang="it-IT"/>
          </a:p>
        </p:txBody>
      </p:sp>
    </p:spTree>
    <p:extLst>
      <p:ext uri="{BB962C8B-B14F-4D97-AF65-F5344CB8AC3E}">
        <p14:creationId xmlns:p14="http://schemas.microsoft.com/office/powerpoint/2010/main" val="3051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FA5BD23-E3B2-42AC-95AD-BEA4C81732D5}" type="slidenum">
              <a:t>‹N›</a:t>
            </a:fld>
            <a:endParaRPr lang="it-IT"/>
          </a:p>
        </p:txBody>
      </p:sp>
    </p:spTree>
    <p:extLst>
      <p:ext uri="{BB962C8B-B14F-4D97-AF65-F5344CB8AC3E}">
        <p14:creationId xmlns:p14="http://schemas.microsoft.com/office/powerpoint/2010/main" val="20509052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8EF678C-032B-4AE8-9EAF-C49457FCAB8F}" type="slidenum">
              <a:t>‹N›</a:t>
            </a:fld>
            <a:endParaRPr lang="it-IT"/>
          </a:p>
        </p:txBody>
      </p:sp>
    </p:spTree>
    <p:extLst>
      <p:ext uri="{BB962C8B-B14F-4D97-AF65-F5344CB8AC3E}">
        <p14:creationId xmlns:p14="http://schemas.microsoft.com/office/powerpoint/2010/main" val="1389574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9400704-BB25-4D25-AAF5-486BDCDECD89}" type="slidenum">
              <a:t>‹N›</a:t>
            </a:fld>
            <a:endParaRPr lang="it-IT"/>
          </a:p>
        </p:txBody>
      </p:sp>
    </p:spTree>
    <p:extLst>
      <p:ext uri="{BB962C8B-B14F-4D97-AF65-F5344CB8AC3E}">
        <p14:creationId xmlns:p14="http://schemas.microsoft.com/office/powerpoint/2010/main" val="1407226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5938245-D15D-4422-B165-4BC7E38DB766}" type="slidenum">
              <a:t>‹N›</a:t>
            </a:fld>
            <a:endParaRPr lang="it-IT"/>
          </a:p>
        </p:txBody>
      </p:sp>
    </p:spTree>
    <p:extLst>
      <p:ext uri="{BB962C8B-B14F-4D97-AF65-F5344CB8AC3E}">
        <p14:creationId xmlns:p14="http://schemas.microsoft.com/office/powerpoint/2010/main" val="975856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E19E95C-691D-480B-8184-EC2009C8333B}" type="slidenum">
              <a:t>‹N›</a:t>
            </a:fld>
            <a:endParaRPr lang="it-IT"/>
          </a:p>
        </p:txBody>
      </p:sp>
    </p:spTree>
    <p:extLst>
      <p:ext uri="{BB962C8B-B14F-4D97-AF65-F5344CB8AC3E}">
        <p14:creationId xmlns:p14="http://schemas.microsoft.com/office/powerpoint/2010/main" val="6464237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624620E-85AA-4760-92D8-3A42A5A15E49}" type="slidenum">
              <a:t>‹N›</a:t>
            </a:fld>
            <a:endParaRPr lang="it-IT"/>
          </a:p>
        </p:txBody>
      </p:sp>
    </p:spTree>
    <p:extLst>
      <p:ext uri="{BB962C8B-B14F-4D97-AF65-F5344CB8AC3E}">
        <p14:creationId xmlns:p14="http://schemas.microsoft.com/office/powerpoint/2010/main" val="571817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7413B33-C841-4884-B49E-FB3DFEEFD4D9}" type="slidenum">
              <a:t>‹N›</a:t>
            </a:fld>
            <a:endParaRPr lang="it-IT"/>
          </a:p>
        </p:txBody>
      </p:sp>
    </p:spTree>
    <p:extLst>
      <p:ext uri="{BB962C8B-B14F-4D97-AF65-F5344CB8AC3E}">
        <p14:creationId xmlns:p14="http://schemas.microsoft.com/office/powerpoint/2010/main" val="4211500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D3003FF-CA55-4805-A5B7-50D89510C573}" type="slidenum">
              <a:t>‹N›</a:t>
            </a:fld>
            <a:endParaRPr lang="it-IT"/>
          </a:p>
        </p:txBody>
      </p:sp>
    </p:spTree>
    <p:extLst>
      <p:ext uri="{BB962C8B-B14F-4D97-AF65-F5344CB8AC3E}">
        <p14:creationId xmlns:p14="http://schemas.microsoft.com/office/powerpoint/2010/main" val="1752698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0AA4E34-549E-4071-BB87-2488049E87D9}" type="slidenum">
              <a:t>‹N›</a:t>
            </a:fld>
            <a:endParaRPr lang="it-IT"/>
          </a:p>
        </p:txBody>
      </p:sp>
    </p:spTree>
    <p:extLst>
      <p:ext uri="{BB962C8B-B14F-4D97-AF65-F5344CB8AC3E}">
        <p14:creationId xmlns:p14="http://schemas.microsoft.com/office/powerpoint/2010/main" val="17720124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22FB004-FC21-493A-957E-A46895EB88B0}" type="slidenum">
              <a:t>‹N›</a:t>
            </a:fld>
            <a:endParaRPr lang="it-IT"/>
          </a:p>
        </p:txBody>
      </p:sp>
    </p:spTree>
    <p:extLst>
      <p:ext uri="{BB962C8B-B14F-4D97-AF65-F5344CB8AC3E}">
        <p14:creationId xmlns:p14="http://schemas.microsoft.com/office/powerpoint/2010/main" val="2087835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D4D59D-03E6-4A68-BC8A-3D0C67C8309A}" type="slidenum">
              <a:t>‹N›</a:t>
            </a:fld>
            <a:endParaRPr lang="it-IT"/>
          </a:p>
        </p:txBody>
      </p:sp>
    </p:spTree>
    <p:extLst>
      <p:ext uri="{BB962C8B-B14F-4D97-AF65-F5344CB8AC3E}">
        <p14:creationId xmlns:p14="http://schemas.microsoft.com/office/powerpoint/2010/main" val="36920652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74B555-4F56-4912-9E1A-2711B2A2BA34}" type="slidenum">
              <a:t>‹N›</a:t>
            </a:fld>
            <a:endParaRPr lang="it-IT"/>
          </a:p>
        </p:txBody>
      </p:sp>
    </p:spTree>
    <p:extLst>
      <p:ext uri="{BB962C8B-B14F-4D97-AF65-F5344CB8AC3E}">
        <p14:creationId xmlns:p14="http://schemas.microsoft.com/office/powerpoint/2010/main" val="38015812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B3AEBD-8749-490F-9199-3B124FB1B3EA}" type="slidenum">
              <a:t>‹N›</a:t>
            </a:fld>
            <a:endParaRPr lang="it-IT"/>
          </a:p>
        </p:txBody>
      </p:sp>
    </p:spTree>
    <p:extLst>
      <p:ext uri="{BB962C8B-B14F-4D97-AF65-F5344CB8AC3E}">
        <p14:creationId xmlns:p14="http://schemas.microsoft.com/office/powerpoint/2010/main" val="27311882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9588DA7-0347-46D6-9BB4-72038D48922A}" type="slidenum">
              <a:t>‹N›</a:t>
            </a:fld>
            <a:endParaRPr lang="it-IT"/>
          </a:p>
        </p:txBody>
      </p:sp>
    </p:spTree>
    <p:extLst>
      <p:ext uri="{BB962C8B-B14F-4D97-AF65-F5344CB8AC3E}">
        <p14:creationId xmlns:p14="http://schemas.microsoft.com/office/powerpoint/2010/main" val="5041932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02147F-E8AB-488E-83F1-1DCDC6747BAD}" type="slidenum">
              <a:t>‹N›</a:t>
            </a:fld>
            <a:endParaRPr lang="it-IT"/>
          </a:p>
        </p:txBody>
      </p:sp>
    </p:spTree>
    <p:extLst>
      <p:ext uri="{BB962C8B-B14F-4D97-AF65-F5344CB8AC3E}">
        <p14:creationId xmlns:p14="http://schemas.microsoft.com/office/powerpoint/2010/main" val="34348129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BC2439-B59E-4069-BCBF-C818A3355614}" type="slidenum">
              <a:t>‹N›</a:t>
            </a:fld>
            <a:endParaRPr lang="it-IT"/>
          </a:p>
        </p:txBody>
      </p:sp>
    </p:spTree>
    <p:extLst>
      <p:ext uri="{BB962C8B-B14F-4D97-AF65-F5344CB8AC3E}">
        <p14:creationId xmlns:p14="http://schemas.microsoft.com/office/powerpoint/2010/main" val="5374246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0B4749D-BFB0-4B6D-A9EF-39C5C58D30DE}" type="slidenum">
              <a:t>‹N›</a:t>
            </a:fld>
            <a:endParaRPr lang="it-IT"/>
          </a:p>
        </p:txBody>
      </p:sp>
    </p:spTree>
    <p:extLst>
      <p:ext uri="{BB962C8B-B14F-4D97-AF65-F5344CB8AC3E}">
        <p14:creationId xmlns:p14="http://schemas.microsoft.com/office/powerpoint/2010/main" val="2935711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85D45D5-66D3-431A-977B-8CE1CA62F8DF}" type="slidenum">
              <a:t>‹N›</a:t>
            </a:fld>
            <a:endParaRPr lang="it-IT"/>
          </a:p>
        </p:txBody>
      </p:sp>
    </p:spTree>
    <p:extLst>
      <p:ext uri="{BB962C8B-B14F-4D97-AF65-F5344CB8AC3E}">
        <p14:creationId xmlns:p14="http://schemas.microsoft.com/office/powerpoint/2010/main" val="38496427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9852C31-BAB1-45CE-900F-D97A025FFDE6}" type="slidenum">
              <a:t>‹N›</a:t>
            </a:fld>
            <a:endParaRPr lang="it-IT"/>
          </a:p>
        </p:txBody>
      </p:sp>
    </p:spTree>
    <p:extLst>
      <p:ext uri="{BB962C8B-B14F-4D97-AF65-F5344CB8AC3E}">
        <p14:creationId xmlns:p14="http://schemas.microsoft.com/office/powerpoint/2010/main" val="38555351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DE99DAC-200C-4672-BE6B-95C44FB80F11}" type="slidenum">
              <a:t>‹N›</a:t>
            </a:fld>
            <a:endParaRPr lang="it-IT"/>
          </a:p>
        </p:txBody>
      </p:sp>
    </p:spTree>
    <p:extLst>
      <p:ext uri="{BB962C8B-B14F-4D97-AF65-F5344CB8AC3E}">
        <p14:creationId xmlns:p14="http://schemas.microsoft.com/office/powerpoint/2010/main" val="749073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6948DA5-0347-484A-A355-40E7D76C9534}" type="slidenum">
              <a:t>‹N›</a:t>
            </a:fld>
            <a:endParaRPr lang="it-IT"/>
          </a:p>
        </p:txBody>
      </p:sp>
    </p:spTree>
    <p:extLst>
      <p:ext uri="{BB962C8B-B14F-4D97-AF65-F5344CB8AC3E}">
        <p14:creationId xmlns:p14="http://schemas.microsoft.com/office/powerpoint/2010/main" val="1102328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2101159-B84A-4537-A257-F6312354F50B}" type="slidenum">
              <a:t>‹N›</a:t>
            </a:fld>
            <a:endParaRPr lang="it-IT"/>
          </a:p>
        </p:txBody>
      </p:sp>
    </p:spTree>
    <p:extLst>
      <p:ext uri="{BB962C8B-B14F-4D97-AF65-F5344CB8AC3E}">
        <p14:creationId xmlns:p14="http://schemas.microsoft.com/office/powerpoint/2010/main" val="4057298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E57F54-4CFA-4C8F-A7A2-131931898C39}" type="slidenum">
              <a:t>‹N›</a:t>
            </a:fld>
            <a:endParaRPr lang="it-IT"/>
          </a:p>
        </p:txBody>
      </p:sp>
    </p:spTree>
    <p:extLst>
      <p:ext uri="{BB962C8B-B14F-4D97-AF65-F5344CB8AC3E}">
        <p14:creationId xmlns:p14="http://schemas.microsoft.com/office/powerpoint/2010/main" val="38002584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E0593E-96BC-4590-A363-77382A3E4BE1}" type="slidenum">
              <a:t>‹N›</a:t>
            </a:fld>
            <a:endParaRPr lang="it-IT"/>
          </a:p>
        </p:txBody>
      </p:sp>
    </p:spTree>
    <p:extLst>
      <p:ext uri="{BB962C8B-B14F-4D97-AF65-F5344CB8AC3E}">
        <p14:creationId xmlns:p14="http://schemas.microsoft.com/office/powerpoint/2010/main" val="4063087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B3F9889-CA44-4568-A84D-B8F03AC9998B}" type="slidenum">
              <a:t>‹N›</a:t>
            </a:fld>
            <a:endParaRPr lang="it-IT"/>
          </a:p>
        </p:txBody>
      </p:sp>
    </p:spTree>
    <p:extLst>
      <p:ext uri="{BB962C8B-B14F-4D97-AF65-F5344CB8AC3E}">
        <p14:creationId xmlns:p14="http://schemas.microsoft.com/office/powerpoint/2010/main" val="13518276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83AB66-E9AC-4735-AE40-7113BCC2FBC8}" type="slidenum">
              <a:t>‹N›</a:t>
            </a:fld>
            <a:endParaRPr lang="it-IT"/>
          </a:p>
        </p:txBody>
      </p:sp>
    </p:spTree>
    <p:extLst>
      <p:ext uri="{BB962C8B-B14F-4D97-AF65-F5344CB8AC3E}">
        <p14:creationId xmlns:p14="http://schemas.microsoft.com/office/powerpoint/2010/main" val="3247630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CEE0B0F-8360-4CDA-ACE4-FE709CDFAD0D}" type="slidenum">
              <a:t>‹N›</a:t>
            </a:fld>
            <a:endParaRPr lang="it-IT"/>
          </a:p>
        </p:txBody>
      </p:sp>
    </p:spTree>
    <p:extLst>
      <p:ext uri="{BB962C8B-B14F-4D97-AF65-F5344CB8AC3E}">
        <p14:creationId xmlns:p14="http://schemas.microsoft.com/office/powerpoint/2010/main" val="2594485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3BDF37E-FA91-4BA5-97C6-AD98466AE9F1}" type="slidenum">
              <a:t>‹N›</a:t>
            </a:fld>
            <a:endParaRPr lang="it-IT"/>
          </a:p>
        </p:txBody>
      </p:sp>
    </p:spTree>
    <p:extLst>
      <p:ext uri="{BB962C8B-B14F-4D97-AF65-F5344CB8AC3E}">
        <p14:creationId xmlns:p14="http://schemas.microsoft.com/office/powerpoint/2010/main" val="8887343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EBC4853-4184-4C95-B40C-04E9F20159C1}" type="slidenum">
              <a:t>‹N›</a:t>
            </a:fld>
            <a:endParaRPr lang="it-IT"/>
          </a:p>
        </p:txBody>
      </p:sp>
    </p:spTree>
    <p:extLst>
      <p:ext uri="{BB962C8B-B14F-4D97-AF65-F5344CB8AC3E}">
        <p14:creationId xmlns:p14="http://schemas.microsoft.com/office/powerpoint/2010/main" val="20595206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AAC71434-ED24-4408-8A1E-359396752B39}" type="slidenum">
              <a:t>‹N›</a:t>
            </a:fld>
            <a:endParaRPr lang="it-IT"/>
          </a:p>
        </p:txBody>
      </p:sp>
    </p:spTree>
    <p:extLst>
      <p:ext uri="{BB962C8B-B14F-4D97-AF65-F5344CB8AC3E}">
        <p14:creationId xmlns:p14="http://schemas.microsoft.com/office/powerpoint/2010/main" val="2355498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EF62ABF-84A8-4AE6-A1CC-99F6CFA6A41B}" type="slidenum">
              <a:t>‹N›</a:t>
            </a:fld>
            <a:endParaRPr lang="it-IT"/>
          </a:p>
        </p:txBody>
      </p:sp>
    </p:spTree>
    <p:extLst>
      <p:ext uri="{BB962C8B-B14F-4D97-AF65-F5344CB8AC3E}">
        <p14:creationId xmlns:p14="http://schemas.microsoft.com/office/powerpoint/2010/main" val="831606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CD7B8BD-265B-4232-ADC5-21810698D346}" type="slidenum">
              <a:t>‹N›</a:t>
            </a:fld>
            <a:endParaRPr lang="it-IT"/>
          </a:p>
        </p:txBody>
      </p:sp>
    </p:spTree>
    <p:extLst>
      <p:ext uri="{BB962C8B-B14F-4D97-AF65-F5344CB8AC3E}">
        <p14:creationId xmlns:p14="http://schemas.microsoft.com/office/powerpoint/2010/main" val="783154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B695EA2-0513-4DC4-B6BB-FBA4F0FE58BF}" type="slidenum">
              <a:t>‹N›</a:t>
            </a:fld>
            <a:endParaRPr lang="it-IT"/>
          </a:p>
        </p:txBody>
      </p:sp>
    </p:spTree>
    <p:extLst>
      <p:ext uri="{BB962C8B-B14F-4D97-AF65-F5344CB8AC3E}">
        <p14:creationId xmlns:p14="http://schemas.microsoft.com/office/powerpoint/2010/main" val="7506440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C6CFB5C-B2B6-43C2-A5A6-09A9AD3F01A7}" type="slidenum">
              <a:t>‹N›</a:t>
            </a:fld>
            <a:endParaRPr lang="it-IT"/>
          </a:p>
        </p:txBody>
      </p:sp>
    </p:spTree>
    <p:extLst>
      <p:ext uri="{BB962C8B-B14F-4D97-AF65-F5344CB8AC3E}">
        <p14:creationId xmlns:p14="http://schemas.microsoft.com/office/powerpoint/2010/main" val="39394451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049C263-ACA2-4995-9F73-FC7D19D5C9EC}" type="slidenum">
              <a:t>‹N›</a:t>
            </a:fld>
            <a:endParaRPr lang="it-IT"/>
          </a:p>
        </p:txBody>
      </p:sp>
    </p:spTree>
    <p:extLst>
      <p:ext uri="{BB962C8B-B14F-4D97-AF65-F5344CB8AC3E}">
        <p14:creationId xmlns:p14="http://schemas.microsoft.com/office/powerpoint/2010/main" val="26668952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5D37D1-014F-4D65-8FAC-505D457DDDEB}" type="slidenum">
              <a:t>‹N›</a:t>
            </a:fld>
            <a:endParaRPr lang="it-IT"/>
          </a:p>
        </p:txBody>
      </p:sp>
    </p:spTree>
    <p:extLst>
      <p:ext uri="{BB962C8B-B14F-4D97-AF65-F5344CB8AC3E}">
        <p14:creationId xmlns:p14="http://schemas.microsoft.com/office/powerpoint/2010/main" val="37774047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F27E396-F793-43A6-A932-A4DE917758EF}" type="slidenum">
              <a:t>‹N›</a:t>
            </a:fld>
            <a:endParaRPr lang="it-IT"/>
          </a:p>
        </p:txBody>
      </p:sp>
    </p:spTree>
    <p:extLst>
      <p:ext uri="{BB962C8B-B14F-4D97-AF65-F5344CB8AC3E}">
        <p14:creationId xmlns:p14="http://schemas.microsoft.com/office/powerpoint/2010/main" val="244667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AFA8CA-F788-41CF-A071-781FB4183FA2}" type="slidenum">
              <a:t>‹N›</a:t>
            </a:fld>
            <a:endParaRPr lang="it-IT"/>
          </a:p>
        </p:txBody>
      </p:sp>
    </p:spTree>
    <p:extLst>
      <p:ext uri="{BB962C8B-B14F-4D97-AF65-F5344CB8AC3E}">
        <p14:creationId xmlns:p14="http://schemas.microsoft.com/office/powerpoint/2010/main" val="4258341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369C64-729B-4197-8528-6CA2C29E77B8}" type="slidenum">
              <a:t>‹N›</a:t>
            </a:fld>
            <a:endParaRPr lang="it-IT"/>
          </a:p>
        </p:txBody>
      </p:sp>
    </p:spTree>
    <p:extLst>
      <p:ext uri="{BB962C8B-B14F-4D97-AF65-F5344CB8AC3E}">
        <p14:creationId xmlns:p14="http://schemas.microsoft.com/office/powerpoint/2010/main" val="3483032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6C111F9-7460-4F44-BF17-69F4FB856B5D}" type="slidenum">
              <a:t>‹N›</a:t>
            </a:fld>
            <a:endParaRPr lang="it-IT"/>
          </a:p>
        </p:txBody>
      </p:sp>
    </p:spTree>
    <p:extLst>
      <p:ext uri="{BB962C8B-B14F-4D97-AF65-F5344CB8AC3E}">
        <p14:creationId xmlns:p14="http://schemas.microsoft.com/office/powerpoint/2010/main" val="918961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2698D9B-0E3D-40F6-9B18-E2A2422358BA}" type="slidenum">
              <a:t>‹N›</a:t>
            </a:fld>
            <a:endParaRPr lang="it-IT"/>
          </a:p>
        </p:txBody>
      </p:sp>
    </p:spTree>
    <p:extLst>
      <p:ext uri="{BB962C8B-B14F-4D97-AF65-F5344CB8AC3E}">
        <p14:creationId xmlns:p14="http://schemas.microsoft.com/office/powerpoint/2010/main" val="23469080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267D083-ED1B-4E21-9BFA-8084C517A6F2}" type="slidenum">
              <a:t>‹N›</a:t>
            </a:fld>
            <a:endParaRPr lang="it-IT"/>
          </a:p>
        </p:txBody>
      </p:sp>
    </p:spTree>
    <p:extLst>
      <p:ext uri="{BB962C8B-B14F-4D97-AF65-F5344CB8AC3E}">
        <p14:creationId xmlns:p14="http://schemas.microsoft.com/office/powerpoint/2010/main" val="3477252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D3B03DB-AB72-472A-B770-CE33751E9675}" type="slidenum">
              <a:t>‹N›</a:t>
            </a:fld>
            <a:endParaRPr lang="it-IT"/>
          </a:p>
        </p:txBody>
      </p:sp>
    </p:spTree>
    <p:extLst>
      <p:ext uri="{BB962C8B-B14F-4D97-AF65-F5344CB8AC3E}">
        <p14:creationId xmlns:p14="http://schemas.microsoft.com/office/powerpoint/2010/main" val="36839723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E086D21-346C-408A-A79F-9724D7F4AD0D}" type="slidenum">
              <a:t>‹N›</a:t>
            </a:fld>
            <a:endParaRPr lang="it-IT"/>
          </a:p>
        </p:txBody>
      </p:sp>
    </p:spTree>
    <p:extLst>
      <p:ext uri="{BB962C8B-B14F-4D97-AF65-F5344CB8AC3E}">
        <p14:creationId xmlns:p14="http://schemas.microsoft.com/office/powerpoint/2010/main" val="2810128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60553C-D2D2-4756-BD9F-76823E13DF5A}" type="slidenum">
              <a:t>‹N›</a:t>
            </a:fld>
            <a:endParaRPr lang="it-IT"/>
          </a:p>
        </p:txBody>
      </p:sp>
    </p:spTree>
    <p:extLst>
      <p:ext uri="{BB962C8B-B14F-4D97-AF65-F5344CB8AC3E}">
        <p14:creationId xmlns:p14="http://schemas.microsoft.com/office/powerpoint/2010/main" val="28609641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3290F0A-D913-491A-9CED-C3FE10626192}" type="slidenum">
              <a:t>‹N›</a:t>
            </a:fld>
            <a:endParaRPr lang="it-IT"/>
          </a:p>
        </p:txBody>
      </p:sp>
    </p:spTree>
    <p:extLst>
      <p:ext uri="{BB962C8B-B14F-4D97-AF65-F5344CB8AC3E}">
        <p14:creationId xmlns:p14="http://schemas.microsoft.com/office/powerpoint/2010/main" val="36035415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6BBA66C-E0CF-41AC-A4A9-0FC824106865}" type="slidenum">
              <a:t>‹N›</a:t>
            </a:fld>
            <a:endParaRPr lang="it-IT"/>
          </a:p>
        </p:txBody>
      </p:sp>
    </p:spTree>
    <p:extLst>
      <p:ext uri="{BB962C8B-B14F-4D97-AF65-F5344CB8AC3E}">
        <p14:creationId xmlns:p14="http://schemas.microsoft.com/office/powerpoint/2010/main" val="2433559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B35F370-5231-4671-BE85-FC8042329F54}" type="slidenum">
              <a:t>‹N›</a:t>
            </a:fld>
            <a:endParaRPr lang="it-IT"/>
          </a:p>
        </p:txBody>
      </p:sp>
    </p:spTree>
    <p:extLst>
      <p:ext uri="{BB962C8B-B14F-4D97-AF65-F5344CB8AC3E}">
        <p14:creationId xmlns:p14="http://schemas.microsoft.com/office/powerpoint/2010/main" val="2216541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5A908D1-BE88-4988-BA6B-CE554393C378}" type="slidenum">
              <a:t>‹N›</a:t>
            </a:fld>
            <a:endParaRPr lang="it-IT"/>
          </a:p>
        </p:txBody>
      </p:sp>
    </p:spTree>
    <p:extLst>
      <p:ext uri="{BB962C8B-B14F-4D97-AF65-F5344CB8AC3E}">
        <p14:creationId xmlns:p14="http://schemas.microsoft.com/office/powerpoint/2010/main" val="268019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2A6DB7-E8D7-4002-9A00-184DC8C13AE7}" type="slidenum">
              <a:t>‹N›</a:t>
            </a:fld>
            <a:endParaRPr lang="it-IT"/>
          </a:p>
        </p:txBody>
      </p:sp>
    </p:spTree>
    <p:extLst>
      <p:ext uri="{BB962C8B-B14F-4D97-AF65-F5344CB8AC3E}">
        <p14:creationId xmlns:p14="http://schemas.microsoft.com/office/powerpoint/2010/main" val="2371621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B1C73FB-8ED8-43A3-9848-04712B99BD00}" type="slidenum">
              <a:t>‹N›</a:t>
            </a:fld>
            <a:endParaRPr lang="it-IT"/>
          </a:p>
        </p:txBody>
      </p:sp>
    </p:spTree>
    <p:extLst>
      <p:ext uri="{BB962C8B-B14F-4D97-AF65-F5344CB8AC3E}">
        <p14:creationId xmlns:p14="http://schemas.microsoft.com/office/powerpoint/2010/main" val="2171673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8073118-984F-4D92-A1E3-6D6CD282F72B}" type="slidenum">
              <a:t>‹N›</a:t>
            </a:fld>
            <a:endParaRPr lang="it-IT"/>
          </a:p>
        </p:txBody>
      </p:sp>
    </p:spTree>
    <p:extLst>
      <p:ext uri="{BB962C8B-B14F-4D97-AF65-F5344CB8AC3E}">
        <p14:creationId xmlns:p14="http://schemas.microsoft.com/office/powerpoint/2010/main" val="26618647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79E6072-ECD7-4CEF-BE6F-1AC89021F103}" type="slidenum">
              <a:t>‹N›</a:t>
            </a:fld>
            <a:endParaRPr lang="it-IT"/>
          </a:p>
        </p:txBody>
      </p:sp>
    </p:spTree>
    <p:extLst>
      <p:ext uri="{BB962C8B-B14F-4D97-AF65-F5344CB8AC3E}">
        <p14:creationId xmlns:p14="http://schemas.microsoft.com/office/powerpoint/2010/main" val="2555536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BF3724E-FA54-4240-AE7C-AC2FD6043FA7}" type="slidenum">
              <a:t>‹N›</a:t>
            </a:fld>
            <a:endParaRPr lang="it-IT"/>
          </a:p>
        </p:txBody>
      </p:sp>
    </p:spTree>
    <p:extLst>
      <p:ext uri="{BB962C8B-B14F-4D97-AF65-F5344CB8AC3E}">
        <p14:creationId xmlns:p14="http://schemas.microsoft.com/office/powerpoint/2010/main" val="770961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C2D2940-76C9-4177-B92E-7FCF92A3E698}" type="slidenum">
              <a:t>‹N›</a:t>
            </a:fld>
            <a:endParaRPr lang="it-IT"/>
          </a:p>
        </p:txBody>
      </p:sp>
    </p:spTree>
    <p:extLst>
      <p:ext uri="{BB962C8B-B14F-4D97-AF65-F5344CB8AC3E}">
        <p14:creationId xmlns:p14="http://schemas.microsoft.com/office/powerpoint/2010/main" val="779245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8CA6AA5-63D0-409F-B30C-38E9D6294227}" type="slidenum">
              <a:t>‹N›</a:t>
            </a:fld>
            <a:endParaRPr lang="it-IT"/>
          </a:p>
        </p:txBody>
      </p:sp>
    </p:spTree>
    <p:extLst>
      <p:ext uri="{BB962C8B-B14F-4D97-AF65-F5344CB8AC3E}">
        <p14:creationId xmlns:p14="http://schemas.microsoft.com/office/powerpoint/2010/main" val="16199263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B573915-8868-4C0B-BB23-7A30B40E89BF}" type="slidenum">
              <a:t>‹N›</a:t>
            </a:fld>
            <a:endParaRPr lang="it-IT"/>
          </a:p>
        </p:txBody>
      </p:sp>
    </p:spTree>
    <p:extLst>
      <p:ext uri="{BB962C8B-B14F-4D97-AF65-F5344CB8AC3E}">
        <p14:creationId xmlns:p14="http://schemas.microsoft.com/office/powerpoint/2010/main" val="18439424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CBAF0D0-944A-4D4D-A004-3337720EDB99}" type="slidenum">
              <a:t>‹N›</a:t>
            </a:fld>
            <a:endParaRPr lang="it-IT"/>
          </a:p>
        </p:txBody>
      </p:sp>
    </p:spTree>
    <p:extLst>
      <p:ext uri="{BB962C8B-B14F-4D97-AF65-F5344CB8AC3E}">
        <p14:creationId xmlns:p14="http://schemas.microsoft.com/office/powerpoint/2010/main" val="29983781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D9DD3E0-DCDB-4A05-A21F-827A57559009}" type="slidenum">
              <a:t>‹N›</a:t>
            </a:fld>
            <a:endParaRPr lang="it-IT"/>
          </a:p>
        </p:txBody>
      </p:sp>
    </p:spTree>
    <p:extLst>
      <p:ext uri="{BB962C8B-B14F-4D97-AF65-F5344CB8AC3E}">
        <p14:creationId xmlns:p14="http://schemas.microsoft.com/office/powerpoint/2010/main" val="1074865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D076FD1-CCE6-4389-91F0-F8D7F9F8D12F}" type="slidenum">
              <a:t>‹N›</a:t>
            </a:fld>
            <a:endParaRPr lang="it-IT"/>
          </a:p>
        </p:txBody>
      </p:sp>
    </p:spTree>
    <p:extLst>
      <p:ext uri="{BB962C8B-B14F-4D97-AF65-F5344CB8AC3E}">
        <p14:creationId xmlns:p14="http://schemas.microsoft.com/office/powerpoint/2010/main" val="1304332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8841562-0220-40D7-A623-2DBDA608FE74}" type="slidenum">
              <a:t>‹N›</a:t>
            </a:fld>
            <a:endParaRPr lang="it-IT"/>
          </a:p>
        </p:txBody>
      </p:sp>
    </p:spTree>
    <p:extLst>
      <p:ext uri="{BB962C8B-B14F-4D97-AF65-F5344CB8AC3E}">
        <p14:creationId xmlns:p14="http://schemas.microsoft.com/office/powerpoint/2010/main" val="4121556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F0566C-385D-434F-826A-CC47EB5F63DD}" type="slidenum">
              <a:t>‹N›</a:t>
            </a:fld>
            <a:endParaRPr lang="it-IT"/>
          </a:p>
        </p:txBody>
      </p:sp>
    </p:spTree>
    <p:extLst>
      <p:ext uri="{BB962C8B-B14F-4D97-AF65-F5344CB8AC3E}">
        <p14:creationId xmlns:p14="http://schemas.microsoft.com/office/powerpoint/2010/main" val="35553025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ED7491-1B23-4AD5-892A-64D022B9B21B}" type="slidenum">
              <a:t>‹N›</a:t>
            </a:fld>
            <a:endParaRPr lang="it-IT"/>
          </a:p>
        </p:txBody>
      </p:sp>
    </p:spTree>
    <p:extLst>
      <p:ext uri="{BB962C8B-B14F-4D97-AF65-F5344CB8AC3E}">
        <p14:creationId xmlns:p14="http://schemas.microsoft.com/office/powerpoint/2010/main" val="335973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1BC72FC-C414-4892-A269-8A95F651A91A}" type="slidenum">
              <a:t>‹N›</a:t>
            </a:fld>
            <a:endParaRPr lang="it-IT"/>
          </a:p>
        </p:txBody>
      </p:sp>
    </p:spTree>
    <p:extLst>
      <p:ext uri="{BB962C8B-B14F-4D97-AF65-F5344CB8AC3E}">
        <p14:creationId xmlns:p14="http://schemas.microsoft.com/office/powerpoint/2010/main" val="25313971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89418EA-0BC6-4609-BB9A-6914757353C1}" type="slidenum">
              <a:t>‹N›</a:t>
            </a:fld>
            <a:endParaRPr lang="it-IT"/>
          </a:p>
        </p:txBody>
      </p:sp>
    </p:spTree>
    <p:extLst>
      <p:ext uri="{BB962C8B-B14F-4D97-AF65-F5344CB8AC3E}">
        <p14:creationId xmlns:p14="http://schemas.microsoft.com/office/powerpoint/2010/main" val="935461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AF240A9-D0D4-48B3-9502-E8B6A6076DE7}" type="slidenum">
              <a:t>‹N›</a:t>
            </a:fld>
            <a:endParaRPr lang="it-IT"/>
          </a:p>
        </p:txBody>
      </p:sp>
    </p:spTree>
    <p:extLst>
      <p:ext uri="{BB962C8B-B14F-4D97-AF65-F5344CB8AC3E}">
        <p14:creationId xmlns:p14="http://schemas.microsoft.com/office/powerpoint/2010/main" val="37555524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2FB122F-4BBD-4DA4-B889-A69EDD908634}" type="slidenum">
              <a:t>‹N›</a:t>
            </a:fld>
            <a:endParaRPr lang="it-IT"/>
          </a:p>
        </p:txBody>
      </p:sp>
    </p:spTree>
    <p:extLst>
      <p:ext uri="{BB962C8B-B14F-4D97-AF65-F5344CB8AC3E}">
        <p14:creationId xmlns:p14="http://schemas.microsoft.com/office/powerpoint/2010/main" val="39705256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98BC96-4277-475E-AF4C-45E6B4E38911}" type="slidenum">
              <a:t>‹N›</a:t>
            </a:fld>
            <a:endParaRPr lang="it-IT"/>
          </a:p>
        </p:txBody>
      </p:sp>
    </p:spTree>
    <p:extLst>
      <p:ext uri="{BB962C8B-B14F-4D97-AF65-F5344CB8AC3E}">
        <p14:creationId xmlns:p14="http://schemas.microsoft.com/office/powerpoint/2010/main" val="14206266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C61D2ED-7676-42C1-ADF0-4693152B4F4C}" type="slidenum">
              <a:t>‹N›</a:t>
            </a:fld>
            <a:endParaRPr lang="it-IT"/>
          </a:p>
        </p:txBody>
      </p:sp>
    </p:spTree>
    <p:extLst>
      <p:ext uri="{BB962C8B-B14F-4D97-AF65-F5344CB8AC3E}">
        <p14:creationId xmlns:p14="http://schemas.microsoft.com/office/powerpoint/2010/main" val="1693336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ED6E195-5B95-482C-A431-7EF803BFDA6D}" type="slidenum">
              <a:t>‹N›</a:t>
            </a:fld>
            <a:endParaRPr lang="it-IT"/>
          </a:p>
        </p:txBody>
      </p:sp>
    </p:spTree>
    <p:extLst>
      <p:ext uri="{BB962C8B-B14F-4D97-AF65-F5344CB8AC3E}">
        <p14:creationId xmlns:p14="http://schemas.microsoft.com/office/powerpoint/2010/main" val="33269383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5300867-1865-4AF0-ABA1-B359C6549BC2}" type="slidenum">
              <a:t>‹N›</a:t>
            </a:fld>
            <a:endParaRPr lang="it-IT"/>
          </a:p>
        </p:txBody>
      </p:sp>
    </p:spTree>
    <p:extLst>
      <p:ext uri="{BB962C8B-B14F-4D97-AF65-F5344CB8AC3E}">
        <p14:creationId xmlns:p14="http://schemas.microsoft.com/office/powerpoint/2010/main" val="1183085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45E0C3-0CAE-49C1-86B0-7E44D28C3F5D}" type="slidenum">
              <a:t>‹N›</a:t>
            </a:fld>
            <a:endParaRPr lang="it-IT"/>
          </a:p>
        </p:txBody>
      </p:sp>
    </p:spTree>
    <p:extLst>
      <p:ext uri="{BB962C8B-B14F-4D97-AF65-F5344CB8AC3E}">
        <p14:creationId xmlns:p14="http://schemas.microsoft.com/office/powerpoint/2010/main" val="1226813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E2AB7A-0709-437A-8979-1D4068E61531}" type="slidenum">
              <a:t>‹N›</a:t>
            </a:fld>
            <a:endParaRPr lang="it-IT"/>
          </a:p>
        </p:txBody>
      </p:sp>
    </p:spTree>
    <p:extLst>
      <p:ext uri="{BB962C8B-B14F-4D97-AF65-F5344CB8AC3E}">
        <p14:creationId xmlns:p14="http://schemas.microsoft.com/office/powerpoint/2010/main" val="29275067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4CA33AD-AD4A-4523-929B-DC31E5D14B16}" type="slidenum">
              <a:t>‹N›</a:t>
            </a:fld>
            <a:endParaRPr lang="it-IT"/>
          </a:p>
        </p:txBody>
      </p:sp>
    </p:spTree>
    <p:extLst>
      <p:ext uri="{BB962C8B-B14F-4D97-AF65-F5344CB8AC3E}">
        <p14:creationId xmlns:p14="http://schemas.microsoft.com/office/powerpoint/2010/main" val="13327757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5AEAB5-D39A-42CC-A9DF-63BDF03CA7FB}" type="slidenum">
              <a:t>‹N›</a:t>
            </a:fld>
            <a:endParaRPr lang="it-IT"/>
          </a:p>
        </p:txBody>
      </p:sp>
    </p:spTree>
    <p:extLst>
      <p:ext uri="{BB962C8B-B14F-4D97-AF65-F5344CB8AC3E}">
        <p14:creationId xmlns:p14="http://schemas.microsoft.com/office/powerpoint/2010/main" val="39390294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918A4C3-BE62-450B-B282-F65F9DE83117}" type="slidenum">
              <a:t>‹N›</a:t>
            </a:fld>
            <a:endParaRPr lang="it-IT"/>
          </a:p>
        </p:txBody>
      </p:sp>
    </p:spTree>
    <p:extLst>
      <p:ext uri="{BB962C8B-B14F-4D97-AF65-F5344CB8AC3E}">
        <p14:creationId xmlns:p14="http://schemas.microsoft.com/office/powerpoint/2010/main" val="1668273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24BF0FF-9B37-4571-9454-58AFAF527B97}" type="slidenum">
              <a:t>‹N›</a:t>
            </a:fld>
            <a:endParaRPr lang="it-IT"/>
          </a:p>
        </p:txBody>
      </p:sp>
    </p:spTree>
    <p:extLst>
      <p:ext uri="{BB962C8B-B14F-4D97-AF65-F5344CB8AC3E}">
        <p14:creationId xmlns:p14="http://schemas.microsoft.com/office/powerpoint/2010/main" val="1306347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F5659E1-9A03-4569-87DB-C5CEAA5104CB}" type="slidenum">
              <a:t>‹N›</a:t>
            </a:fld>
            <a:endParaRPr lang="it-IT"/>
          </a:p>
        </p:txBody>
      </p:sp>
    </p:spTree>
    <p:extLst>
      <p:ext uri="{BB962C8B-B14F-4D97-AF65-F5344CB8AC3E}">
        <p14:creationId xmlns:p14="http://schemas.microsoft.com/office/powerpoint/2010/main" val="310356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F6DA59F-76D0-41C2-8ACE-D9B0697B89F6}" type="slidenum">
              <a:t>‹N›</a:t>
            </a:fld>
            <a:endParaRPr lang="it-IT"/>
          </a:p>
        </p:txBody>
      </p:sp>
    </p:spTree>
    <p:extLst>
      <p:ext uri="{BB962C8B-B14F-4D97-AF65-F5344CB8AC3E}">
        <p14:creationId xmlns:p14="http://schemas.microsoft.com/office/powerpoint/2010/main" val="30655290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571488D-E269-45B8-9C53-63C56FBA5E18}" type="slidenum">
              <a:t>‹N›</a:t>
            </a:fld>
            <a:endParaRPr lang="it-IT"/>
          </a:p>
        </p:txBody>
      </p:sp>
    </p:spTree>
    <p:extLst>
      <p:ext uri="{BB962C8B-B14F-4D97-AF65-F5344CB8AC3E}">
        <p14:creationId xmlns:p14="http://schemas.microsoft.com/office/powerpoint/2010/main" val="28688072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AE7B457-0CFE-4A3F-9086-84C768525BF6}" type="slidenum">
              <a:t>‹N›</a:t>
            </a:fld>
            <a:endParaRPr lang="it-IT"/>
          </a:p>
        </p:txBody>
      </p:sp>
    </p:spTree>
    <p:extLst>
      <p:ext uri="{BB962C8B-B14F-4D97-AF65-F5344CB8AC3E}">
        <p14:creationId xmlns:p14="http://schemas.microsoft.com/office/powerpoint/2010/main" val="23267266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1D9B38D-E7B6-4DC3-9B88-EFC9F112B7B9}" type="slidenum">
              <a:t>‹N›</a:t>
            </a:fld>
            <a:endParaRPr lang="it-IT"/>
          </a:p>
        </p:txBody>
      </p:sp>
    </p:spTree>
    <p:extLst>
      <p:ext uri="{BB962C8B-B14F-4D97-AF65-F5344CB8AC3E}">
        <p14:creationId xmlns:p14="http://schemas.microsoft.com/office/powerpoint/2010/main" val="2700557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6B67ADA-1E10-4160-9A45-0F9AA735655F}" type="slidenum">
              <a:t>‹N›</a:t>
            </a:fld>
            <a:endParaRPr lang="it-IT"/>
          </a:p>
        </p:txBody>
      </p:sp>
    </p:spTree>
    <p:extLst>
      <p:ext uri="{BB962C8B-B14F-4D97-AF65-F5344CB8AC3E}">
        <p14:creationId xmlns:p14="http://schemas.microsoft.com/office/powerpoint/2010/main" val="35606536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F27E22-2B1B-4DC7-A36B-5CBB9C8A78B2}" type="slidenum">
              <a:t>‹N›</a:t>
            </a:fld>
            <a:endParaRPr lang="it-IT"/>
          </a:p>
        </p:txBody>
      </p:sp>
    </p:spTree>
    <p:extLst>
      <p:ext uri="{BB962C8B-B14F-4D97-AF65-F5344CB8AC3E}">
        <p14:creationId xmlns:p14="http://schemas.microsoft.com/office/powerpoint/2010/main" val="1510590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5552E5A-A4C6-4DB4-AEB9-AAE71D787DF5}" type="slidenum">
              <a:t>‹N›</a:t>
            </a:fld>
            <a:endParaRPr lang="it-IT"/>
          </a:p>
        </p:txBody>
      </p:sp>
    </p:spTree>
    <p:extLst>
      <p:ext uri="{BB962C8B-B14F-4D97-AF65-F5344CB8AC3E}">
        <p14:creationId xmlns:p14="http://schemas.microsoft.com/office/powerpoint/2010/main" val="1701468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2BBCA72-6CFA-4C01-A98D-BC27899C0449}" type="slidenum">
              <a:t>‹N›</a:t>
            </a:fld>
            <a:endParaRPr lang="it-IT"/>
          </a:p>
        </p:txBody>
      </p:sp>
    </p:spTree>
    <p:extLst>
      <p:ext uri="{BB962C8B-B14F-4D97-AF65-F5344CB8AC3E}">
        <p14:creationId xmlns:p14="http://schemas.microsoft.com/office/powerpoint/2010/main" val="26512869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7ADB1C-75FB-4A94-ACE8-96A9E8878712}" type="slidenum">
              <a:t>‹N›</a:t>
            </a:fld>
            <a:endParaRPr lang="it-IT"/>
          </a:p>
        </p:txBody>
      </p:sp>
    </p:spTree>
    <p:extLst>
      <p:ext uri="{BB962C8B-B14F-4D97-AF65-F5344CB8AC3E}">
        <p14:creationId xmlns:p14="http://schemas.microsoft.com/office/powerpoint/2010/main" val="1762820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7458435-8AC5-4A44-85D0-68D796DAF950}" type="slidenum">
              <a:t>‹N›</a:t>
            </a:fld>
            <a:endParaRPr lang="it-IT"/>
          </a:p>
        </p:txBody>
      </p:sp>
    </p:spTree>
    <p:extLst>
      <p:ext uri="{BB962C8B-B14F-4D97-AF65-F5344CB8AC3E}">
        <p14:creationId xmlns:p14="http://schemas.microsoft.com/office/powerpoint/2010/main" val="40160684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2A8E8BB-FE5B-4A3D-A80F-75D43C2FC5B4}" type="slidenum">
              <a:t>‹N›</a:t>
            </a:fld>
            <a:endParaRPr lang="it-IT"/>
          </a:p>
        </p:txBody>
      </p:sp>
    </p:spTree>
    <p:extLst>
      <p:ext uri="{BB962C8B-B14F-4D97-AF65-F5344CB8AC3E}">
        <p14:creationId xmlns:p14="http://schemas.microsoft.com/office/powerpoint/2010/main" val="7770828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4FCB20C-519B-45E9-8E8D-A03C152D619E}" type="slidenum">
              <a:t>‹N›</a:t>
            </a:fld>
            <a:endParaRPr lang="it-IT"/>
          </a:p>
        </p:txBody>
      </p:sp>
    </p:spTree>
    <p:extLst>
      <p:ext uri="{BB962C8B-B14F-4D97-AF65-F5344CB8AC3E}">
        <p14:creationId xmlns:p14="http://schemas.microsoft.com/office/powerpoint/2010/main" val="3009036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9A477A3-C18C-4C31-870C-70C1E232A3C7}" type="slidenum">
              <a:t>‹N›</a:t>
            </a:fld>
            <a:endParaRPr lang="it-IT"/>
          </a:p>
        </p:txBody>
      </p:sp>
    </p:spTree>
    <p:extLst>
      <p:ext uri="{BB962C8B-B14F-4D97-AF65-F5344CB8AC3E}">
        <p14:creationId xmlns:p14="http://schemas.microsoft.com/office/powerpoint/2010/main" val="3030764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4B2A8E5-2DE0-41DF-A5EF-302C9DF0C462}" type="slidenum">
              <a:t>‹N›</a:t>
            </a:fld>
            <a:endParaRPr lang="it-IT"/>
          </a:p>
        </p:txBody>
      </p:sp>
    </p:spTree>
    <p:extLst>
      <p:ext uri="{BB962C8B-B14F-4D97-AF65-F5344CB8AC3E}">
        <p14:creationId xmlns:p14="http://schemas.microsoft.com/office/powerpoint/2010/main" val="14399455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506461-3EE7-4165-850A-CBD5ED0BE48F}" type="slidenum">
              <a:t>‹N›</a:t>
            </a:fld>
            <a:endParaRPr lang="it-IT"/>
          </a:p>
        </p:txBody>
      </p:sp>
    </p:spTree>
    <p:extLst>
      <p:ext uri="{BB962C8B-B14F-4D97-AF65-F5344CB8AC3E}">
        <p14:creationId xmlns:p14="http://schemas.microsoft.com/office/powerpoint/2010/main" val="3299727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32FA3D0-C226-475B-9C0B-3A8A855E9D17}" type="slidenum">
              <a:t>‹N›</a:t>
            </a:fld>
            <a:endParaRPr lang="it-IT"/>
          </a:p>
        </p:txBody>
      </p:sp>
    </p:spTree>
    <p:extLst>
      <p:ext uri="{BB962C8B-B14F-4D97-AF65-F5344CB8AC3E}">
        <p14:creationId xmlns:p14="http://schemas.microsoft.com/office/powerpoint/2010/main" val="24714025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C507EF3-DF33-4CAA-907C-076C6E8DD283}" type="slidenum">
              <a:t>‹N›</a:t>
            </a:fld>
            <a:endParaRPr lang="it-IT"/>
          </a:p>
        </p:txBody>
      </p:sp>
    </p:spTree>
    <p:extLst>
      <p:ext uri="{BB962C8B-B14F-4D97-AF65-F5344CB8AC3E}">
        <p14:creationId xmlns:p14="http://schemas.microsoft.com/office/powerpoint/2010/main" val="2386567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625330F-171F-4802-BE64-FE280FBF194F}" type="slidenum">
              <a:t>‹N›</a:t>
            </a:fld>
            <a:endParaRPr lang="it-IT"/>
          </a:p>
        </p:txBody>
      </p:sp>
    </p:spTree>
    <p:extLst>
      <p:ext uri="{BB962C8B-B14F-4D97-AF65-F5344CB8AC3E}">
        <p14:creationId xmlns:p14="http://schemas.microsoft.com/office/powerpoint/2010/main" val="41449705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54C7FF-6C94-4D00-8F99-93A467C746B2}" type="slidenum">
              <a:t>‹N›</a:t>
            </a:fld>
            <a:endParaRPr lang="it-IT"/>
          </a:p>
        </p:txBody>
      </p:sp>
    </p:spTree>
    <p:extLst>
      <p:ext uri="{BB962C8B-B14F-4D97-AF65-F5344CB8AC3E}">
        <p14:creationId xmlns:p14="http://schemas.microsoft.com/office/powerpoint/2010/main" val="2543914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EB2CA6F-A061-412F-9106-B6024AB55DCB}" type="slidenum">
              <a:t>‹N›</a:t>
            </a:fld>
            <a:endParaRPr lang="it-IT"/>
          </a:p>
        </p:txBody>
      </p:sp>
    </p:spTree>
    <p:extLst>
      <p:ext uri="{BB962C8B-B14F-4D97-AF65-F5344CB8AC3E}">
        <p14:creationId xmlns:p14="http://schemas.microsoft.com/office/powerpoint/2010/main" val="40868812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E6C5A8-1D81-429B-BD08-BD1081296F8F}" type="slidenum">
              <a:t>‹N›</a:t>
            </a:fld>
            <a:endParaRPr lang="it-IT"/>
          </a:p>
        </p:txBody>
      </p:sp>
    </p:spTree>
    <p:extLst>
      <p:ext uri="{BB962C8B-B14F-4D97-AF65-F5344CB8AC3E}">
        <p14:creationId xmlns:p14="http://schemas.microsoft.com/office/powerpoint/2010/main" val="221212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4F72699-FE1F-4A08-A44B-59F2A3D3BA34}" type="slidenum">
              <a:t>‹N›</a:t>
            </a:fld>
            <a:endParaRPr lang="it-IT"/>
          </a:p>
        </p:txBody>
      </p:sp>
    </p:spTree>
    <p:extLst>
      <p:ext uri="{BB962C8B-B14F-4D97-AF65-F5344CB8AC3E}">
        <p14:creationId xmlns:p14="http://schemas.microsoft.com/office/powerpoint/2010/main" val="1803140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A208B66-4CE1-4A3F-B0B7-64BE5A25AFD3}" type="slidenum">
              <a:t>‹N›</a:t>
            </a:fld>
            <a:endParaRPr lang="it-IT"/>
          </a:p>
        </p:txBody>
      </p:sp>
    </p:spTree>
    <p:extLst>
      <p:ext uri="{BB962C8B-B14F-4D97-AF65-F5344CB8AC3E}">
        <p14:creationId xmlns:p14="http://schemas.microsoft.com/office/powerpoint/2010/main" val="1904374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576904F-33EB-42B3-A608-B0392DB722A6}" type="slidenum">
              <a:t>‹N›</a:t>
            </a:fld>
            <a:endParaRPr lang="it-IT"/>
          </a:p>
        </p:txBody>
      </p:sp>
    </p:spTree>
    <p:extLst>
      <p:ext uri="{BB962C8B-B14F-4D97-AF65-F5344CB8AC3E}">
        <p14:creationId xmlns:p14="http://schemas.microsoft.com/office/powerpoint/2010/main" val="11186170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F933ED3-21AB-46BE-9218-82162AB3BBD9}" type="slidenum">
              <a:t>‹N›</a:t>
            </a:fld>
            <a:endParaRPr lang="it-IT"/>
          </a:p>
        </p:txBody>
      </p:sp>
    </p:spTree>
    <p:extLst>
      <p:ext uri="{BB962C8B-B14F-4D97-AF65-F5344CB8AC3E}">
        <p14:creationId xmlns:p14="http://schemas.microsoft.com/office/powerpoint/2010/main" val="8458501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34A9ABD-0C8B-44E4-9CA1-A3F878BFB9BE}" type="slidenum">
              <a:t>‹N›</a:t>
            </a:fld>
            <a:endParaRPr lang="it-IT"/>
          </a:p>
        </p:txBody>
      </p:sp>
    </p:spTree>
    <p:extLst>
      <p:ext uri="{BB962C8B-B14F-4D97-AF65-F5344CB8AC3E}">
        <p14:creationId xmlns:p14="http://schemas.microsoft.com/office/powerpoint/2010/main" val="1359379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C47E4B7-C7C4-46F2-9F23-07F0DDA964D4}" type="slidenum">
              <a:t>‹N›</a:t>
            </a:fld>
            <a:endParaRPr lang="it-IT"/>
          </a:p>
        </p:txBody>
      </p:sp>
    </p:spTree>
    <p:extLst>
      <p:ext uri="{BB962C8B-B14F-4D97-AF65-F5344CB8AC3E}">
        <p14:creationId xmlns:p14="http://schemas.microsoft.com/office/powerpoint/2010/main" val="3693247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559B626-BF6D-401E-99DF-31261CE2125B}" type="slidenum">
              <a:t>‹N›</a:t>
            </a:fld>
            <a:endParaRPr lang="it-IT"/>
          </a:p>
        </p:txBody>
      </p:sp>
    </p:spTree>
    <p:extLst>
      <p:ext uri="{BB962C8B-B14F-4D97-AF65-F5344CB8AC3E}">
        <p14:creationId xmlns:p14="http://schemas.microsoft.com/office/powerpoint/2010/main" val="24262357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793BEAA-10A4-4A71-B0E5-3600D7C21E81}" type="slidenum">
              <a:t>‹N›</a:t>
            </a:fld>
            <a:endParaRPr lang="it-IT"/>
          </a:p>
        </p:txBody>
      </p:sp>
    </p:spTree>
    <p:extLst>
      <p:ext uri="{BB962C8B-B14F-4D97-AF65-F5344CB8AC3E}">
        <p14:creationId xmlns:p14="http://schemas.microsoft.com/office/powerpoint/2010/main" val="20421907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8909990-6DE4-454C-BB1D-DEB2C620F71B}" type="slidenum">
              <a:t>‹N›</a:t>
            </a:fld>
            <a:endParaRPr lang="it-IT"/>
          </a:p>
        </p:txBody>
      </p:sp>
    </p:spTree>
    <p:extLst>
      <p:ext uri="{BB962C8B-B14F-4D97-AF65-F5344CB8AC3E}">
        <p14:creationId xmlns:p14="http://schemas.microsoft.com/office/powerpoint/2010/main" val="18636808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132EA8-D5F3-4334-951F-B1BFBBA12901}" type="slidenum">
              <a:t>‹N›</a:t>
            </a:fld>
            <a:endParaRPr lang="it-IT"/>
          </a:p>
        </p:txBody>
      </p:sp>
    </p:spTree>
    <p:extLst>
      <p:ext uri="{BB962C8B-B14F-4D97-AF65-F5344CB8AC3E}">
        <p14:creationId xmlns:p14="http://schemas.microsoft.com/office/powerpoint/2010/main" val="16889223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A39865C-E2BB-428F-82E1-84BB0FED7D92}" type="slidenum">
              <a:t>‹N›</a:t>
            </a:fld>
            <a:endParaRPr lang="it-IT"/>
          </a:p>
        </p:txBody>
      </p:sp>
    </p:spTree>
    <p:extLst>
      <p:ext uri="{BB962C8B-B14F-4D97-AF65-F5344CB8AC3E}">
        <p14:creationId xmlns:p14="http://schemas.microsoft.com/office/powerpoint/2010/main" val="2534675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9256AD4-6011-439E-895A-86DF12C49D7B}" type="slidenum">
              <a:t>‹N›</a:t>
            </a:fld>
            <a:endParaRPr lang="it-IT"/>
          </a:p>
        </p:txBody>
      </p:sp>
    </p:spTree>
    <p:extLst>
      <p:ext uri="{BB962C8B-B14F-4D97-AF65-F5344CB8AC3E}">
        <p14:creationId xmlns:p14="http://schemas.microsoft.com/office/powerpoint/2010/main" val="10391667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B6DF137-EF69-4410-9EBB-364BF4FFEE2E}" type="slidenum">
              <a:t>‹N›</a:t>
            </a:fld>
            <a:endParaRPr lang="it-IT"/>
          </a:p>
        </p:txBody>
      </p:sp>
    </p:spTree>
    <p:extLst>
      <p:ext uri="{BB962C8B-B14F-4D97-AF65-F5344CB8AC3E}">
        <p14:creationId xmlns:p14="http://schemas.microsoft.com/office/powerpoint/2010/main" val="1418693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84859B-AD7E-4F08-9207-167A11174FE8}" type="slidenum">
              <a:t>‹N›</a:t>
            </a:fld>
            <a:endParaRPr lang="it-IT"/>
          </a:p>
        </p:txBody>
      </p:sp>
    </p:spTree>
    <p:extLst>
      <p:ext uri="{BB962C8B-B14F-4D97-AF65-F5344CB8AC3E}">
        <p14:creationId xmlns:p14="http://schemas.microsoft.com/office/powerpoint/2010/main" val="6526979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3B19091-638B-4883-A7C8-FA28C0B53A96}" type="slidenum">
              <a:t>‹N›</a:t>
            </a:fld>
            <a:endParaRPr lang="it-IT"/>
          </a:p>
        </p:txBody>
      </p:sp>
    </p:spTree>
    <p:extLst>
      <p:ext uri="{BB962C8B-B14F-4D97-AF65-F5344CB8AC3E}">
        <p14:creationId xmlns:p14="http://schemas.microsoft.com/office/powerpoint/2010/main" val="75709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88A52B6A-A5E6-46D1-84BB-C5B48250C08F}" type="slidenum">
              <a:t>‹N›</a:t>
            </a:fld>
            <a:endParaRPr lang="it-IT"/>
          </a:p>
        </p:txBody>
      </p:sp>
    </p:spTree>
    <p:extLst>
      <p:ext uri="{BB962C8B-B14F-4D97-AF65-F5344CB8AC3E}">
        <p14:creationId xmlns:p14="http://schemas.microsoft.com/office/powerpoint/2010/main" val="2174153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20B56006-3B65-4ED2-B0A9-733A25683AE1}" type="slidenum">
              <a:t>‹N›</a:t>
            </a:fld>
            <a:endParaRPr lang="it-IT"/>
          </a:p>
        </p:txBody>
      </p:sp>
    </p:spTree>
    <p:extLst>
      <p:ext uri="{BB962C8B-B14F-4D97-AF65-F5344CB8AC3E}">
        <p14:creationId xmlns:p14="http://schemas.microsoft.com/office/powerpoint/2010/main" val="37555594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A5602BFE-0136-4E0E-8158-11C60E6DF193}" type="slidenum">
              <a:t>‹N›</a:t>
            </a:fld>
            <a:endParaRPr lang="it-IT"/>
          </a:p>
        </p:txBody>
      </p:sp>
    </p:spTree>
    <p:extLst>
      <p:ext uri="{BB962C8B-B14F-4D97-AF65-F5344CB8AC3E}">
        <p14:creationId xmlns:p14="http://schemas.microsoft.com/office/powerpoint/2010/main" val="2180757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B686AE1-47C0-40A6-B560-C31453ABDC8C}" type="slidenum">
              <a:t>‹N›</a:t>
            </a:fld>
            <a:endParaRPr lang="it-IT"/>
          </a:p>
        </p:txBody>
      </p:sp>
    </p:spTree>
    <p:extLst>
      <p:ext uri="{BB962C8B-B14F-4D97-AF65-F5344CB8AC3E}">
        <p14:creationId xmlns:p14="http://schemas.microsoft.com/office/powerpoint/2010/main" val="3794723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69961A-42DD-4EA4-8086-FEAF4882DC89}" type="slidenum">
              <a:t>‹N›</a:t>
            </a:fld>
            <a:endParaRPr lang="it-IT"/>
          </a:p>
        </p:txBody>
      </p:sp>
    </p:spTree>
    <p:extLst>
      <p:ext uri="{BB962C8B-B14F-4D97-AF65-F5344CB8AC3E}">
        <p14:creationId xmlns:p14="http://schemas.microsoft.com/office/powerpoint/2010/main" val="6160643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D1BECAC-814F-4A0B-9576-18831B3C1CE9}" type="slidenum">
              <a:t>‹N›</a:t>
            </a:fld>
            <a:endParaRPr lang="it-IT"/>
          </a:p>
        </p:txBody>
      </p:sp>
    </p:spTree>
    <p:extLst>
      <p:ext uri="{BB962C8B-B14F-4D97-AF65-F5344CB8AC3E}">
        <p14:creationId xmlns:p14="http://schemas.microsoft.com/office/powerpoint/2010/main" val="2212188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342EBC9-FE74-40AF-A404-480CDFCA0574}" type="slidenum">
              <a:t>‹N›</a:t>
            </a:fld>
            <a:endParaRPr lang="it-IT"/>
          </a:p>
        </p:txBody>
      </p:sp>
    </p:spTree>
    <p:extLst>
      <p:ext uri="{BB962C8B-B14F-4D97-AF65-F5344CB8AC3E}">
        <p14:creationId xmlns:p14="http://schemas.microsoft.com/office/powerpoint/2010/main" val="2877227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D88EB8C-BA8E-4368-8093-B1E9AFF883BE}" type="slidenum">
              <a:t>‹N›</a:t>
            </a:fld>
            <a:endParaRPr lang="it-IT"/>
          </a:p>
        </p:txBody>
      </p:sp>
    </p:spTree>
    <p:extLst>
      <p:ext uri="{BB962C8B-B14F-4D97-AF65-F5344CB8AC3E}">
        <p14:creationId xmlns:p14="http://schemas.microsoft.com/office/powerpoint/2010/main" val="3547056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2CECC69-69C3-4668-89D3-1390F7531F22}" type="slidenum">
              <a:t>‹N›</a:t>
            </a:fld>
            <a:endParaRPr lang="it-IT"/>
          </a:p>
        </p:txBody>
      </p:sp>
    </p:spTree>
    <p:extLst>
      <p:ext uri="{BB962C8B-B14F-4D97-AF65-F5344CB8AC3E}">
        <p14:creationId xmlns:p14="http://schemas.microsoft.com/office/powerpoint/2010/main" val="3063225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AF792F1-2A88-464E-A51D-9EC8973D09F2}" type="slidenum">
              <a:t>‹N›</a:t>
            </a:fld>
            <a:endParaRPr lang="it-IT"/>
          </a:p>
        </p:txBody>
      </p:sp>
    </p:spTree>
    <p:extLst>
      <p:ext uri="{BB962C8B-B14F-4D97-AF65-F5344CB8AC3E}">
        <p14:creationId xmlns:p14="http://schemas.microsoft.com/office/powerpoint/2010/main" val="30655978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0406355-EC0B-4148-ADF2-A166D8E3F8E6}" type="slidenum">
              <a:t>‹N›</a:t>
            </a:fld>
            <a:endParaRPr lang="it-IT"/>
          </a:p>
        </p:txBody>
      </p:sp>
    </p:spTree>
    <p:extLst>
      <p:ext uri="{BB962C8B-B14F-4D97-AF65-F5344CB8AC3E}">
        <p14:creationId xmlns:p14="http://schemas.microsoft.com/office/powerpoint/2010/main" val="25305036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99F938D-942D-49CE-8DD3-9AC22526892F}" type="slidenum">
              <a:t>‹N›</a:t>
            </a:fld>
            <a:endParaRPr lang="it-IT"/>
          </a:p>
        </p:txBody>
      </p:sp>
    </p:spTree>
    <p:extLst>
      <p:ext uri="{BB962C8B-B14F-4D97-AF65-F5344CB8AC3E}">
        <p14:creationId xmlns:p14="http://schemas.microsoft.com/office/powerpoint/2010/main" val="2075844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6D93A319-A882-4FF4-A003-33D6A0C3100C}" type="slidenum">
              <a:t>‹N›</a:t>
            </a:fld>
            <a:endParaRPr lang="it-IT"/>
          </a:p>
        </p:txBody>
      </p:sp>
    </p:spTree>
    <p:extLst>
      <p:ext uri="{BB962C8B-B14F-4D97-AF65-F5344CB8AC3E}">
        <p14:creationId xmlns:p14="http://schemas.microsoft.com/office/powerpoint/2010/main" val="2474489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CCFC708-A22C-419C-9CF6-E9CBB4E2107B}" type="slidenum">
              <a:t>‹N›</a:t>
            </a:fld>
            <a:endParaRPr lang="it-IT"/>
          </a:p>
        </p:txBody>
      </p:sp>
    </p:spTree>
    <p:extLst>
      <p:ext uri="{BB962C8B-B14F-4D97-AF65-F5344CB8AC3E}">
        <p14:creationId xmlns:p14="http://schemas.microsoft.com/office/powerpoint/2010/main" val="13039369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BA1ACF4-E0D9-4477-A504-A627D4E3D092}" type="slidenum">
              <a:t>‹N›</a:t>
            </a:fld>
            <a:endParaRPr lang="it-IT"/>
          </a:p>
        </p:txBody>
      </p:sp>
    </p:spTree>
    <p:extLst>
      <p:ext uri="{BB962C8B-B14F-4D97-AF65-F5344CB8AC3E}">
        <p14:creationId xmlns:p14="http://schemas.microsoft.com/office/powerpoint/2010/main" val="3591165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5B705F7-2251-444F-85D4-B39889C63B4F}" type="slidenum">
              <a:t>‹N›</a:t>
            </a:fld>
            <a:endParaRPr lang="it-IT"/>
          </a:p>
        </p:txBody>
      </p:sp>
    </p:spTree>
    <p:extLst>
      <p:ext uri="{BB962C8B-B14F-4D97-AF65-F5344CB8AC3E}">
        <p14:creationId xmlns:p14="http://schemas.microsoft.com/office/powerpoint/2010/main" val="39871705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3AAC251-53EC-4041-A07D-E9C1BD2A8E0D}" type="slidenum">
              <a:t>‹N›</a:t>
            </a:fld>
            <a:endParaRPr lang="it-IT"/>
          </a:p>
        </p:txBody>
      </p:sp>
    </p:spTree>
    <p:extLst>
      <p:ext uri="{BB962C8B-B14F-4D97-AF65-F5344CB8AC3E}">
        <p14:creationId xmlns:p14="http://schemas.microsoft.com/office/powerpoint/2010/main" val="2329734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0E4237D-65B5-4928-A9E2-03D2DD2728DD}" type="slidenum">
              <a:t>‹N›</a:t>
            </a:fld>
            <a:endParaRPr lang="it-IT"/>
          </a:p>
        </p:txBody>
      </p:sp>
    </p:spTree>
    <p:extLst>
      <p:ext uri="{BB962C8B-B14F-4D97-AF65-F5344CB8AC3E}">
        <p14:creationId xmlns:p14="http://schemas.microsoft.com/office/powerpoint/2010/main" val="251126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84DD1F8-AB05-46B1-A2E0-0F1F7012AA0E}" type="slidenum">
              <a:t>‹N›</a:t>
            </a:fld>
            <a:endParaRPr lang="it-IT"/>
          </a:p>
        </p:txBody>
      </p:sp>
    </p:spTree>
    <p:extLst>
      <p:ext uri="{BB962C8B-B14F-4D97-AF65-F5344CB8AC3E}">
        <p14:creationId xmlns:p14="http://schemas.microsoft.com/office/powerpoint/2010/main" val="11917653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311F38-EF5E-4695-87B2-A90EBAF42B14}" type="slidenum">
              <a:t>‹N›</a:t>
            </a:fld>
            <a:endParaRPr lang="it-IT"/>
          </a:p>
        </p:txBody>
      </p:sp>
    </p:spTree>
    <p:extLst>
      <p:ext uri="{BB962C8B-B14F-4D97-AF65-F5344CB8AC3E}">
        <p14:creationId xmlns:p14="http://schemas.microsoft.com/office/powerpoint/2010/main" val="41964052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CE28D0-B904-40C1-92D2-6B11602509F9}" type="slidenum">
              <a:t>‹N›</a:t>
            </a:fld>
            <a:endParaRPr lang="it-IT"/>
          </a:p>
        </p:txBody>
      </p:sp>
    </p:spTree>
    <p:extLst>
      <p:ext uri="{BB962C8B-B14F-4D97-AF65-F5344CB8AC3E}">
        <p14:creationId xmlns:p14="http://schemas.microsoft.com/office/powerpoint/2010/main" val="2292137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E88E8D0-75E1-4149-8B37-A243661E6F6D}" type="slidenum">
              <a:t>‹N›</a:t>
            </a:fld>
            <a:endParaRPr lang="it-IT"/>
          </a:p>
        </p:txBody>
      </p:sp>
    </p:spTree>
    <p:extLst>
      <p:ext uri="{BB962C8B-B14F-4D97-AF65-F5344CB8AC3E}">
        <p14:creationId xmlns:p14="http://schemas.microsoft.com/office/powerpoint/2010/main" val="18514214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17D0D7E-D935-4AA9-BD4C-923E4D249E6E}" type="slidenum">
              <a:t>‹N›</a:t>
            </a:fld>
            <a:endParaRPr lang="it-IT"/>
          </a:p>
        </p:txBody>
      </p:sp>
    </p:spTree>
    <p:extLst>
      <p:ext uri="{BB962C8B-B14F-4D97-AF65-F5344CB8AC3E}">
        <p14:creationId xmlns:p14="http://schemas.microsoft.com/office/powerpoint/2010/main" val="3994217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FA3CF44-9A43-4DD4-AFFE-1E4348C9C0CB}" type="slidenum">
              <a:t>‹N›</a:t>
            </a:fld>
            <a:endParaRPr lang="it-IT"/>
          </a:p>
        </p:txBody>
      </p:sp>
    </p:spTree>
    <p:extLst>
      <p:ext uri="{BB962C8B-B14F-4D97-AF65-F5344CB8AC3E}">
        <p14:creationId xmlns:p14="http://schemas.microsoft.com/office/powerpoint/2010/main" val="11735640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757B284-F067-4140-B3AA-9E87D35EE8F4}" type="slidenum">
              <a:t>‹N›</a:t>
            </a:fld>
            <a:endParaRPr lang="it-IT"/>
          </a:p>
        </p:txBody>
      </p:sp>
    </p:spTree>
    <p:extLst>
      <p:ext uri="{BB962C8B-B14F-4D97-AF65-F5344CB8AC3E}">
        <p14:creationId xmlns:p14="http://schemas.microsoft.com/office/powerpoint/2010/main" val="531811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0C65BCF-1214-4667-8A1A-60FBEAE17C7E}" type="slidenum">
              <a:t>‹N›</a:t>
            </a:fld>
            <a:endParaRPr lang="it-IT"/>
          </a:p>
        </p:txBody>
      </p:sp>
    </p:spTree>
    <p:extLst>
      <p:ext uri="{BB962C8B-B14F-4D97-AF65-F5344CB8AC3E}">
        <p14:creationId xmlns:p14="http://schemas.microsoft.com/office/powerpoint/2010/main" val="20228529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DF1880D-FF4D-46D2-9653-234B3AFBEA8A}" type="slidenum">
              <a:t>‹N›</a:t>
            </a:fld>
            <a:endParaRPr lang="it-IT"/>
          </a:p>
        </p:txBody>
      </p:sp>
    </p:spTree>
    <p:extLst>
      <p:ext uri="{BB962C8B-B14F-4D97-AF65-F5344CB8AC3E}">
        <p14:creationId xmlns:p14="http://schemas.microsoft.com/office/powerpoint/2010/main" val="31942437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EAAF99F-0B71-48DB-B782-58D27FA5815E}" type="slidenum">
              <a:t>‹N›</a:t>
            </a:fld>
            <a:endParaRPr lang="it-IT"/>
          </a:p>
        </p:txBody>
      </p:sp>
    </p:spTree>
    <p:extLst>
      <p:ext uri="{BB962C8B-B14F-4D97-AF65-F5344CB8AC3E}">
        <p14:creationId xmlns:p14="http://schemas.microsoft.com/office/powerpoint/2010/main" val="38876024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2092C9A-9576-470E-A259-CF129B13813D}" type="slidenum">
              <a:t>‹N›</a:t>
            </a:fld>
            <a:endParaRPr lang="it-IT"/>
          </a:p>
        </p:txBody>
      </p:sp>
    </p:spTree>
    <p:extLst>
      <p:ext uri="{BB962C8B-B14F-4D97-AF65-F5344CB8AC3E}">
        <p14:creationId xmlns:p14="http://schemas.microsoft.com/office/powerpoint/2010/main" val="11777387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D21A19E-AB5A-4640-9DD8-2B60350F920D}" type="slidenum">
              <a:t>‹N›</a:t>
            </a:fld>
            <a:endParaRPr lang="it-IT"/>
          </a:p>
        </p:txBody>
      </p:sp>
    </p:spTree>
    <p:extLst>
      <p:ext uri="{BB962C8B-B14F-4D97-AF65-F5344CB8AC3E}">
        <p14:creationId xmlns:p14="http://schemas.microsoft.com/office/powerpoint/2010/main" val="1866051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B3212C8-7FC4-4238-B83E-249EDA647C8A}" type="slidenum">
              <a:t>‹N›</a:t>
            </a:fld>
            <a:endParaRPr lang="it-IT"/>
          </a:p>
        </p:txBody>
      </p:sp>
    </p:spTree>
    <p:extLst>
      <p:ext uri="{BB962C8B-B14F-4D97-AF65-F5344CB8AC3E}">
        <p14:creationId xmlns:p14="http://schemas.microsoft.com/office/powerpoint/2010/main" val="945629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19E9888-C0D1-476A-A122-EBE110530344}" type="slidenum">
              <a:t>‹N›</a:t>
            </a:fld>
            <a:endParaRPr lang="it-IT"/>
          </a:p>
        </p:txBody>
      </p:sp>
    </p:spTree>
    <p:extLst>
      <p:ext uri="{BB962C8B-B14F-4D97-AF65-F5344CB8AC3E}">
        <p14:creationId xmlns:p14="http://schemas.microsoft.com/office/powerpoint/2010/main" val="34653332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07A9B54-1879-4C6D-AE98-52D92E3C3502}" type="slidenum">
              <a:t>‹N›</a:t>
            </a:fld>
            <a:endParaRPr lang="it-IT"/>
          </a:p>
        </p:txBody>
      </p:sp>
    </p:spTree>
    <p:extLst>
      <p:ext uri="{BB962C8B-B14F-4D97-AF65-F5344CB8AC3E}">
        <p14:creationId xmlns:p14="http://schemas.microsoft.com/office/powerpoint/2010/main" val="790922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AAD6330-EB4C-4D41-AC79-8F785F3417E3}" type="slidenum">
              <a:t>‹N›</a:t>
            </a:fld>
            <a:endParaRPr lang="it-IT"/>
          </a:p>
        </p:txBody>
      </p:sp>
    </p:spTree>
    <p:extLst>
      <p:ext uri="{BB962C8B-B14F-4D97-AF65-F5344CB8AC3E}">
        <p14:creationId xmlns:p14="http://schemas.microsoft.com/office/powerpoint/2010/main" val="3259757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D9326F-8436-459B-98BC-A4D8CD62C6E5}" type="slidenum">
              <a:t>‹N›</a:t>
            </a:fld>
            <a:endParaRPr lang="it-IT"/>
          </a:p>
        </p:txBody>
      </p:sp>
    </p:spTree>
    <p:extLst>
      <p:ext uri="{BB962C8B-B14F-4D97-AF65-F5344CB8AC3E}">
        <p14:creationId xmlns:p14="http://schemas.microsoft.com/office/powerpoint/2010/main" val="12828489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EFAECD6-F052-48B7-B4AA-13A089489F30}" type="slidenum">
              <a:t>‹N›</a:t>
            </a:fld>
            <a:endParaRPr lang="it-IT"/>
          </a:p>
        </p:txBody>
      </p:sp>
    </p:spTree>
    <p:extLst>
      <p:ext uri="{BB962C8B-B14F-4D97-AF65-F5344CB8AC3E}">
        <p14:creationId xmlns:p14="http://schemas.microsoft.com/office/powerpoint/2010/main" val="3963108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DF8D117-E54A-4516-8E29-940F905779F5}" type="slidenum">
              <a:t>‹N›</a:t>
            </a:fld>
            <a:endParaRPr lang="it-IT"/>
          </a:p>
        </p:txBody>
      </p:sp>
    </p:spTree>
    <p:extLst>
      <p:ext uri="{BB962C8B-B14F-4D97-AF65-F5344CB8AC3E}">
        <p14:creationId xmlns:p14="http://schemas.microsoft.com/office/powerpoint/2010/main" val="11572587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4388291-F131-4E4E-9418-9C8A7B74B2A2}" type="slidenum">
              <a:t>‹N›</a:t>
            </a:fld>
            <a:endParaRPr lang="it-IT"/>
          </a:p>
        </p:txBody>
      </p:sp>
    </p:spTree>
    <p:extLst>
      <p:ext uri="{BB962C8B-B14F-4D97-AF65-F5344CB8AC3E}">
        <p14:creationId xmlns:p14="http://schemas.microsoft.com/office/powerpoint/2010/main" val="34847448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1FCEC03-66BD-4233-86D4-7416C5E51738}" type="slidenum">
              <a:t>‹N›</a:t>
            </a:fld>
            <a:endParaRPr lang="it-IT"/>
          </a:p>
        </p:txBody>
      </p:sp>
    </p:spTree>
    <p:extLst>
      <p:ext uri="{BB962C8B-B14F-4D97-AF65-F5344CB8AC3E}">
        <p14:creationId xmlns:p14="http://schemas.microsoft.com/office/powerpoint/2010/main" val="921700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67EF4FD-6CBF-414A-83B6-28B53D30A372}" type="slidenum">
              <a:t>‹N›</a:t>
            </a:fld>
            <a:endParaRPr lang="it-IT"/>
          </a:p>
        </p:txBody>
      </p:sp>
    </p:spTree>
    <p:extLst>
      <p:ext uri="{BB962C8B-B14F-4D97-AF65-F5344CB8AC3E}">
        <p14:creationId xmlns:p14="http://schemas.microsoft.com/office/powerpoint/2010/main" val="1731570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9FB756F-B820-4C69-BC84-ABC477121D09}" type="slidenum">
              <a:t>‹N›</a:t>
            </a:fld>
            <a:endParaRPr lang="it-IT"/>
          </a:p>
        </p:txBody>
      </p:sp>
    </p:spTree>
    <p:extLst>
      <p:ext uri="{BB962C8B-B14F-4D97-AF65-F5344CB8AC3E}">
        <p14:creationId xmlns:p14="http://schemas.microsoft.com/office/powerpoint/2010/main" val="3236565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E469C8-741C-464E-A220-C55E733D49C8}" type="slidenum">
              <a:t>‹N›</a:t>
            </a:fld>
            <a:endParaRPr lang="it-IT"/>
          </a:p>
        </p:txBody>
      </p:sp>
    </p:spTree>
    <p:extLst>
      <p:ext uri="{BB962C8B-B14F-4D97-AF65-F5344CB8AC3E}">
        <p14:creationId xmlns:p14="http://schemas.microsoft.com/office/powerpoint/2010/main" val="38448763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C9B0FC1-6BBA-4089-A268-90FF165F4AF8}" type="slidenum">
              <a:t>‹N›</a:t>
            </a:fld>
            <a:endParaRPr lang="it-IT"/>
          </a:p>
        </p:txBody>
      </p:sp>
    </p:spTree>
    <p:extLst>
      <p:ext uri="{BB962C8B-B14F-4D97-AF65-F5344CB8AC3E}">
        <p14:creationId xmlns:p14="http://schemas.microsoft.com/office/powerpoint/2010/main" val="399638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0A6CE54-CC21-4A72-B5EE-C8C403B578B5}" type="slidenum">
              <a:t>‹N›</a:t>
            </a:fld>
            <a:endParaRPr lang="it-IT"/>
          </a:p>
        </p:txBody>
      </p:sp>
    </p:spTree>
    <p:extLst>
      <p:ext uri="{BB962C8B-B14F-4D97-AF65-F5344CB8AC3E}">
        <p14:creationId xmlns:p14="http://schemas.microsoft.com/office/powerpoint/2010/main" val="34928042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081E35-8CA8-43E4-85BD-3ECB27C2C59A}" type="slidenum">
              <a:t>‹N›</a:t>
            </a:fld>
            <a:endParaRPr lang="it-IT"/>
          </a:p>
        </p:txBody>
      </p:sp>
    </p:spTree>
    <p:extLst>
      <p:ext uri="{BB962C8B-B14F-4D97-AF65-F5344CB8AC3E}">
        <p14:creationId xmlns:p14="http://schemas.microsoft.com/office/powerpoint/2010/main" val="3120236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DCB91D2-430F-40F6-A7CD-DE23F18EB328}" type="slidenum">
              <a:t>‹N›</a:t>
            </a:fld>
            <a:endParaRPr lang="it-IT"/>
          </a:p>
        </p:txBody>
      </p:sp>
    </p:spTree>
    <p:extLst>
      <p:ext uri="{BB962C8B-B14F-4D97-AF65-F5344CB8AC3E}">
        <p14:creationId xmlns:p14="http://schemas.microsoft.com/office/powerpoint/2010/main" val="3844639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CA257DE-7400-4DEA-BEE7-EFBF1A5B1412}" type="slidenum">
              <a:t>‹N›</a:t>
            </a:fld>
            <a:endParaRPr lang="it-IT"/>
          </a:p>
        </p:txBody>
      </p:sp>
    </p:spTree>
    <p:extLst>
      <p:ext uri="{BB962C8B-B14F-4D97-AF65-F5344CB8AC3E}">
        <p14:creationId xmlns:p14="http://schemas.microsoft.com/office/powerpoint/2010/main" val="22082222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8ACACB9-FABD-4FF4-BD05-5DC7959830A7}" type="slidenum">
              <a:t>‹N›</a:t>
            </a:fld>
            <a:endParaRPr lang="it-IT"/>
          </a:p>
        </p:txBody>
      </p:sp>
    </p:spTree>
    <p:extLst>
      <p:ext uri="{BB962C8B-B14F-4D97-AF65-F5344CB8AC3E}">
        <p14:creationId xmlns:p14="http://schemas.microsoft.com/office/powerpoint/2010/main" val="2491690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5F183D7-C66B-47D2-8660-4F8E91030D52}" type="slidenum">
              <a:t>‹N›</a:t>
            </a:fld>
            <a:endParaRPr lang="it-IT"/>
          </a:p>
        </p:txBody>
      </p:sp>
    </p:spTree>
    <p:extLst>
      <p:ext uri="{BB962C8B-B14F-4D97-AF65-F5344CB8AC3E}">
        <p14:creationId xmlns:p14="http://schemas.microsoft.com/office/powerpoint/2010/main" val="4101590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DB292C2-9DDB-4C23-BEB6-9503AEFD82F7}" type="slidenum">
              <a:t>‹N›</a:t>
            </a:fld>
            <a:endParaRPr lang="it-IT"/>
          </a:p>
        </p:txBody>
      </p:sp>
    </p:spTree>
    <p:extLst>
      <p:ext uri="{BB962C8B-B14F-4D97-AF65-F5344CB8AC3E}">
        <p14:creationId xmlns:p14="http://schemas.microsoft.com/office/powerpoint/2010/main" val="1060185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F21EDE8-4E01-420B-9CF0-34BC1F9D7BB7}" type="slidenum">
              <a:t>‹N›</a:t>
            </a:fld>
            <a:endParaRPr lang="it-IT"/>
          </a:p>
        </p:txBody>
      </p:sp>
    </p:spTree>
    <p:extLst>
      <p:ext uri="{BB962C8B-B14F-4D97-AF65-F5344CB8AC3E}">
        <p14:creationId xmlns:p14="http://schemas.microsoft.com/office/powerpoint/2010/main" val="2670458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23788B7-504D-4841-B173-04F056A8EFA7}" type="slidenum">
              <a:t>‹N›</a:t>
            </a:fld>
            <a:endParaRPr lang="it-IT"/>
          </a:p>
        </p:txBody>
      </p:sp>
    </p:spTree>
    <p:extLst>
      <p:ext uri="{BB962C8B-B14F-4D97-AF65-F5344CB8AC3E}">
        <p14:creationId xmlns:p14="http://schemas.microsoft.com/office/powerpoint/2010/main" val="7108760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6B09AE2-971F-403B-AAB4-F4D8EAA760E4}" type="slidenum">
              <a:t>‹N›</a:t>
            </a:fld>
            <a:endParaRPr lang="it-IT"/>
          </a:p>
        </p:txBody>
      </p:sp>
    </p:spTree>
    <p:extLst>
      <p:ext uri="{BB962C8B-B14F-4D97-AF65-F5344CB8AC3E}">
        <p14:creationId xmlns:p14="http://schemas.microsoft.com/office/powerpoint/2010/main" val="1014387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A337A35-F547-4485-ACD6-B7832D9AB782}" type="slidenum">
              <a:t>‹N›</a:t>
            </a:fld>
            <a:endParaRPr lang="it-IT"/>
          </a:p>
        </p:txBody>
      </p:sp>
    </p:spTree>
    <p:extLst>
      <p:ext uri="{BB962C8B-B14F-4D97-AF65-F5344CB8AC3E}">
        <p14:creationId xmlns:p14="http://schemas.microsoft.com/office/powerpoint/2010/main" val="1517988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F28EB7-C05F-4457-B019-8494F1F82940}" type="slidenum">
              <a:t>‹N›</a:t>
            </a:fld>
            <a:endParaRPr lang="it-IT"/>
          </a:p>
        </p:txBody>
      </p:sp>
    </p:spTree>
    <p:extLst>
      <p:ext uri="{BB962C8B-B14F-4D97-AF65-F5344CB8AC3E}">
        <p14:creationId xmlns:p14="http://schemas.microsoft.com/office/powerpoint/2010/main" val="522248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596263A-ABAE-4A4A-B14A-BCCA5487B906}" type="slidenum">
              <a:t>‹N›</a:t>
            </a:fld>
            <a:endParaRPr lang="it-IT"/>
          </a:p>
        </p:txBody>
      </p:sp>
    </p:spTree>
    <p:extLst>
      <p:ext uri="{BB962C8B-B14F-4D97-AF65-F5344CB8AC3E}">
        <p14:creationId xmlns:p14="http://schemas.microsoft.com/office/powerpoint/2010/main" val="2496554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0E0D92D-1A4F-4938-9E35-3B82A9FCCDEB}" type="slidenum">
              <a:t>‹N›</a:t>
            </a:fld>
            <a:endParaRPr lang="it-IT"/>
          </a:p>
        </p:txBody>
      </p:sp>
    </p:spTree>
    <p:extLst>
      <p:ext uri="{BB962C8B-B14F-4D97-AF65-F5344CB8AC3E}">
        <p14:creationId xmlns:p14="http://schemas.microsoft.com/office/powerpoint/2010/main" val="1549721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B3F0D70-54F3-4995-BF52-6D5D5CF2E9DC}" type="slidenum">
              <a:t>‹N›</a:t>
            </a:fld>
            <a:endParaRPr lang="it-IT"/>
          </a:p>
        </p:txBody>
      </p:sp>
    </p:spTree>
    <p:extLst>
      <p:ext uri="{BB962C8B-B14F-4D97-AF65-F5344CB8AC3E}">
        <p14:creationId xmlns:p14="http://schemas.microsoft.com/office/powerpoint/2010/main" val="652177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D4E6F2B-4BD1-40C8-8E49-5658E5D8508A}" type="slidenum">
              <a:t>‹N›</a:t>
            </a:fld>
            <a:endParaRPr lang="it-IT"/>
          </a:p>
        </p:txBody>
      </p:sp>
    </p:spTree>
    <p:extLst>
      <p:ext uri="{BB962C8B-B14F-4D97-AF65-F5344CB8AC3E}">
        <p14:creationId xmlns:p14="http://schemas.microsoft.com/office/powerpoint/2010/main" val="5546926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6D1BE7D-4DBE-48E5-A2E2-442028354EB6}" type="slidenum">
              <a:t>‹N›</a:t>
            </a:fld>
            <a:endParaRPr lang="it-IT"/>
          </a:p>
        </p:txBody>
      </p:sp>
    </p:spTree>
    <p:extLst>
      <p:ext uri="{BB962C8B-B14F-4D97-AF65-F5344CB8AC3E}">
        <p14:creationId xmlns:p14="http://schemas.microsoft.com/office/powerpoint/2010/main" val="33596351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427C478-81E3-4231-BCE0-EE942A57BD23}" type="slidenum">
              <a:t>‹N›</a:t>
            </a:fld>
            <a:endParaRPr lang="it-IT"/>
          </a:p>
        </p:txBody>
      </p:sp>
    </p:spTree>
    <p:extLst>
      <p:ext uri="{BB962C8B-B14F-4D97-AF65-F5344CB8AC3E}">
        <p14:creationId xmlns:p14="http://schemas.microsoft.com/office/powerpoint/2010/main" val="3286211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1D1EDAF-DC01-4183-A3BA-583263C6BBB0}" type="slidenum">
              <a:t>‹N›</a:t>
            </a:fld>
            <a:endParaRPr lang="it-IT"/>
          </a:p>
        </p:txBody>
      </p:sp>
    </p:spTree>
    <p:extLst>
      <p:ext uri="{BB962C8B-B14F-4D97-AF65-F5344CB8AC3E}">
        <p14:creationId xmlns:p14="http://schemas.microsoft.com/office/powerpoint/2010/main" val="3153926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DA4B62B-E00F-4DFC-9F3E-82053C59C539}" type="slidenum">
              <a:t>‹N›</a:t>
            </a:fld>
            <a:endParaRPr lang="it-IT"/>
          </a:p>
        </p:txBody>
      </p:sp>
    </p:spTree>
    <p:extLst>
      <p:ext uri="{BB962C8B-B14F-4D97-AF65-F5344CB8AC3E}">
        <p14:creationId xmlns:p14="http://schemas.microsoft.com/office/powerpoint/2010/main" val="8698608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C39108F-ABCB-433A-9478-4EA522583C8E}" type="slidenum">
              <a:t>‹N›</a:t>
            </a:fld>
            <a:endParaRPr lang="it-IT"/>
          </a:p>
        </p:txBody>
      </p:sp>
    </p:spTree>
    <p:extLst>
      <p:ext uri="{BB962C8B-B14F-4D97-AF65-F5344CB8AC3E}">
        <p14:creationId xmlns:p14="http://schemas.microsoft.com/office/powerpoint/2010/main" val="2496891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04D82AA-2523-4D0B-B72A-2C1698B0F9B0}" type="slidenum">
              <a:t>‹N›</a:t>
            </a:fld>
            <a:endParaRPr lang="it-IT"/>
          </a:p>
        </p:txBody>
      </p:sp>
    </p:spTree>
    <p:extLst>
      <p:ext uri="{BB962C8B-B14F-4D97-AF65-F5344CB8AC3E}">
        <p14:creationId xmlns:p14="http://schemas.microsoft.com/office/powerpoint/2010/main" val="12996786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06B0190-4464-4270-BC97-13AAAD7AAAA7}" type="slidenum">
              <a:t>‹N›</a:t>
            </a:fld>
            <a:endParaRPr lang="it-IT"/>
          </a:p>
        </p:txBody>
      </p:sp>
    </p:spTree>
    <p:extLst>
      <p:ext uri="{BB962C8B-B14F-4D97-AF65-F5344CB8AC3E}">
        <p14:creationId xmlns:p14="http://schemas.microsoft.com/office/powerpoint/2010/main" val="33534303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0FADB8-8B08-46A7-B261-42A352E09C54}" type="slidenum">
              <a:t>‹N›</a:t>
            </a:fld>
            <a:endParaRPr lang="it-IT"/>
          </a:p>
        </p:txBody>
      </p:sp>
    </p:spTree>
    <p:extLst>
      <p:ext uri="{BB962C8B-B14F-4D97-AF65-F5344CB8AC3E}">
        <p14:creationId xmlns:p14="http://schemas.microsoft.com/office/powerpoint/2010/main" val="8622753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2CB8C6-7B4C-4615-A16F-FAFB5BCD1FEE}" type="slidenum">
              <a:t>‹N›</a:t>
            </a:fld>
            <a:endParaRPr lang="it-IT"/>
          </a:p>
        </p:txBody>
      </p:sp>
    </p:spTree>
    <p:extLst>
      <p:ext uri="{BB962C8B-B14F-4D97-AF65-F5344CB8AC3E}">
        <p14:creationId xmlns:p14="http://schemas.microsoft.com/office/powerpoint/2010/main" val="24203967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B13CFA0-2545-464A-92CC-E87520E0586A}" type="slidenum">
              <a:t>‹N›</a:t>
            </a:fld>
            <a:endParaRPr lang="it-IT"/>
          </a:p>
        </p:txBody>
      </p:sp>
    </p:spTree>
    <p:extLst>
      <p:ext uri="{BB962C8B-B14F-4D97-AF65-F5344CB8AC3E}">
        <p14:creationId xmlns:p14="http://schemas.microsoft.com/office/powerpoint/2010/main" val="5017733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CD7CDC8-BCAF-44FF-886D-1A3C6A81EF61}" type="slidenum">
              <a:t>‹N›</a:t>
            </a:fld>
            <a:endParaRPr lang="it-IT"/>
          </a:p>
        </p:txBody>
      </p:sp>
    </p:spTree>
    <p:extLst>
      <p:ext uri="{BB962C8B-B14F-4D97-AF65-F5344CB8AC3E}">
        <p14:creationId xmlns:p14="http://schemas.microsoft.com/office/powerpoint/2010/main" val="429437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A5A3F2-29A6-4B22-80F2-49DD725432DB}" type="slidenum">
              <a:t>‹N›</a:t>
            </a:fld>
            <a:endParaRPr lang="it-IT"/>
          </a:p>
        </p:txBody>
      </p:sp>
    </p:spTree>
    <p:extLst>
      <p:ext uri="{BB962C8B-B14F-4D97-AF65-F5344CB8AC3E}">
        <p14:creationId xmlns:p14="http://schemas.microsoft.com/office/powerpoint/2010/main" val="641588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E792D0E-4219-48CB-AB4B-6DEFED13DE31}" type="slidenum">
              <a:t>‹N›</a:t>
            </a:fld>
            <a:endParaRPr lang="it-IT"/>
          </a:p>
        </p:txBody>
      </p:sp>
    </p:spTree>
    <p:extLst>
      <p:ext uri="{BB962C8B-B14F-4D97-AF65-F5344CB8AC3E}">
        <p14:creationId xmlns:p14="http://schemas.microsoft.com/office/powerpoint/2010/main" val="4017024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C28599E9-D6D0-4A47-88C5-C70402F0B0DC}" type="slidenum">
              <a:t>‹N›</a:t>
            </a:fld>
            <a:endParaRPr lang="it-IT"/>
          </a:p>
        </p:txBody>
      </p:sp>
    </p:spTree>
    <p:extLst>
      <p:ext uri="{BB962C8B-B14F-4D97-AF65-F5344CB8AC3E}">
        <p14:creationId xmlns:p14="http://schemas.microsoft.com/office/powerpoint/2010/main" val="4827027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B8AD847-9FFB-4D2D-9768-5859557734FE}" type="slidenum">
              <a:t>‹N›</a:t>
            </a:fld>
            <a:endParaRPr lang="it-IT"/>
          </a:p>
        </p:txBody>
      </p:sp>
    </p:spTree>
    <p:extLst>
      <p:ext uri="{BB962C8B-B14F-4D97-AF65-F5344CB8AC3E}">
        <p14:creationId xmlns:p14="http://schemas.microsoft.com/office/powerpoint/2010/main" val="6109136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3F1B9B2-209C-433E-A7B6-842ECDE699EF}" type="slidenum">
              <a:t>‹N›</a:t>
            </a:fld>
            <a:endParaRPr lang="it-IT"/>
          </a:p>
        </p:txBody>
      </p:sp>
    </p:spTree>
    <p:extLst>
      <p:ext uri="{BB962C8B-B14F-4D97-AF65-F5344CB8AC3E}">
        <p14:creationId xmlns:p14="http://schemas.microsoft.com/office/powerpoint/2010/main" val="33572228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A91E54C-1A9C-4900-80BB-E8B0CE5BAF0F}" type="slidenum">
              <a:t>‹N›</a:t>
            </a:fld>
            <a:endParaRPr lang="it-IT"/>
          </a:p>
        </p:txBody>
      </p:sp>
    </p:spTree>
    <p:extLst>
      <p:ext uri="{BB962C8B-B14F-4D97-AF65-F5344CB8AC3E}">
        <p14:creationId xmlns:p14="http://schemas.microsoft.com/office/powerpoint/2010/main" val="2229673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FD794CF-7CC5-4B0D-832D-608E816B52F3}" type="slidenum">
              <a:t>‹N›</a:t>
            </a:fld>
            <a:endParaRPr lang="it-IT"/>
          </a:p>
        </p:txBody>
      </p:sp>
    </p:spTree>
    <p:extLst>
      <p:ext uri="{BB962C8B-B14F-4D97-AF65-F5344CB8AC3E}">
        <p14:creationId xmlns:p14="http://schemas.microsoft.com/office/powerpoint/2010/main" val="4127698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61A5F09-4ED9-432F-93AD-62534FBE52FB}" type="slidenum">
              <a:t>‹N›</a:t>
            </a:fld>
            <a:endParaRPr lang="it-IT"/>
          </a:p>
        </p:txBody>
      </p:sp>
    </p:spTree>
    <p:extLst>
      <p:ext uri="{BB962C8B-B14F-4D97-AF65-F5344CB8AC3E}">
        <p14:creationId xmlns:p14="http://schemas.microsoft.com/office/powerpoint/2010/main" val="365556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165AE0-CEC9-4AA1-A53A-2B742D15FAF3}" type="slidenum">
              <a:t>‹N›</a:t>
            </a:fld>
            <a:endParaRPr lang="it-IT"/>
          </a:p>
        </p:txBody>
      </p:sp>
    </p:spTree>
    <p:extLst>
      <p:ext uri="{BB962C8B-B14F-4D97-AF65-F5344CB8AC3E}">
        <p14:creationId xmlns:p14="http://schemas.microsoft.com/office/powerpoint/2010/main" val="21224483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AD9200F-B930-4FCB-9826-2671DD13984E}" type="slidenum">
              <a:t>‹N›</a:t>
            </a:fld>
            <a:endParaRPr lang="it-IT"/>
          </a:p>
        </p:txBody>
      </p:sp>
    </p:spTree>
    <p:extLst>
      <p:ext uri="{BB962C8B-B14F-4D97-AF65-F5344CB8AC3E}">
        <p14:creationId xmlns:p14="http://schemas.microsoft.com/office/powerpoint/2010/main" val="1415333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15CD239-C84B-4E8D-9123-47CB23F8F561}" type="slidenum">
              <a:t>‹N›</a:t>
            </a:fld>
            <a:endParaRPr lang="it-IT"/>
          </a:p>
        </p:txBody>
      </p:sp>
    </p:spTree>
    <p:extLst>
      <p:ext uri="{BB962C8B-B14F-4D97-AF65-F5344CB8AC3E}">
        <p14:creationId xmlns:p14="http://schemas.microsoft.com/office/powerpoint/2010/main" val="12673689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D1A94F-D4B1-4B26-A8A4-6CAAF11EFD7A}" type="slidenum">
              <a:t>‹N›</a:t>
            </a:fld>
            <a:endParaRPr lang="it-IT"/>
          </a:p>
        </p:txBody>
      </p:sp>
    </p:spTree>
    <p:extLst>
      <p:ext uri="{BB962C8B-B14F-4D97-AF65-F5344CB8AC3E}">
        <p14:creationId xmlns:p14="http://schemas.microsoft.com/office/powerpoint/2010/main" val="18450163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E00C8E-6459-4A75-8736-98A8D8CBBED3}" type="slidenum">
              <a:t>‹N›</a:t>
            </a:fld>
            <a:endParaRPr lang="it-IT"/>
          </a:p>
        </p:txBody>
      </p:sp>
    </p:spTree>
    <p:extLst>
      <p:ext uri="{BB962C8B-B14F-4D97-AF65-F5344CB8AC3E}">
        <p14:creationId xmlns:p14="http://schemas.microsoft.com/office/powerpoint/2010/main" val="12063439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32E743B-C2EA-401A-94A0-EB9ECF887701}" type="slidenum">
              <a:t>‹N›</a:t>
            </a:fld>
            <a:endParaRPr lang="it-IT"/>
          </a:p>
        </p:txBody>
      </p:sp>
    </p:spTree>
    <p:extLst>
      <p:ext uri="{BB962C8B-B14F-4D97-AF65-F5344CB8AC3E}">
        <p14:creationId xmlns:p14="http://schemas.microsoft.com/office/powerpoint/2010/main" val="2698626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6168251-6C77-4CD5-8158-CC562A41882E}" type="slidenum">
              <a:t>‹N›</a:t>
            </a:fld>
            <a:endParaRPr lang="it-IT"/>
          </a:p>
        </p:txBody>
      </p:sp>
    </p:spTree>
    <p:extLst>
      <p:ext uri="{BB962C8B-B14F-4D97-AF65-F5344CB8AC3E}">
        <p14:creationId xmlns:p14="http://schemas.microsoft.com/office/powerpoint/2010/main" val="3090538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42D588E-98D1-43BB-B8A8-E58055B90783}" type="slidenum">
              <a:t>‹N›</a:t>
            </a:fld>
            <a:endParaRPr lang="it-IT"/>
          </a:p>
        </p:txBody>
      </p:sp>
    </p:spTree>
    <p:extLst>
      <p:ext uri="{BB962C8B-B14F-4D97-AF65-F5344CB8AC3E}">
        <p14:creationId xmlns:p14="http://schemas.microsoft.com/office/powerpoint/2010/main" val="1882723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F88F0F4-8C75-4095-B872-E8AAD8F10A4A}" type="slidenum">
              <a:t>‹N›</a:t>
            </a:fld>
            <a:endParaRPr lang="it-IT"/>
          </a:p>
        </p:txBody>
      </p:sp>
    </p:spTree>
    <p:extLst>
      <p:ext uri="{BB962C8B-B14F-4D97-AF65-F5344CB8AC3E}">
        <p14:creationId xmlns:p14="http://schemas.microsoft.com/office/powerpoint/2010/main" val="29345527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E30DD9E-C2B3-4D7D-B794-8A9F32B5AEFF}" type="slidenum">
              <a:t>‹N›</a:t>
            </a:fld>
            <a:endParaRPr lang="it-IT"/>
          </a:p>
        </p:txBody>
      </p:sp>
    </p:spTree>
    <p:extLst>
      <p:ext uri="{BB962C8B-B14F-4D97-AF65-F5344CB8AC3E}">
        <p14:creationId xmlns:p14="http://schemas.microsoft.com/office/powerpoint/2010/main" val="1517145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DEC706A-5D8B-41EB-8E33-6406891E04E8}" type="slidenum">
              <a:t>‹N›</a:t>
            </a:fld>
            <a:endParaRPr lang="it-IT"/>
          </a:p>
        </p:txBody>
      </p:sp>
    </p:spTree>
    <p:extLst>
      <p:ext uri="{BB962C8B-B14F-4D97-AF65-F5344CB8AC3E}">
        <p14:creationId xmlns:p14="http://schemas.microsoft.com/office/powerpoint/2010/main" val="16002223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C9224B2-F764-4433-BE2B-F6D384D93151}" type="slidenum">
              <a:t>‹N›</a:t>
            </a:fld>
            <a:endParaRPr lang="it-IT"/>
          </a:p>
        </p:txBody>
      </p:sp>
    </p:spTree>
    <p:extLst>
      <p:ext uri="{BB962C8B-B14F-4D97-AF65-F5344CB8AC3E}">
        <p14:creationId xmlns:p14="http://schemas.microsoft.com/office/powerpoint/2010/main" val="18137309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79F71F3-EEDC-42F2-A847-8581A81FFFDB}" type="slidenum">
              <a:t>‹N›</a:t>
            </a:fld>
            <a:endParaRPr lang="it-IT"/>
          </a:p>
        </p:txBody>
      </p:sp>
    </p:spTree>
    <p:extLst>
      <p:ext uri="{BB962C8B-B14F-4D97-AF65-F5344CB8AC3E}">
        <p14:creationId xmlns:p14="http://schemas.microsoft.com/office/powerpoint/2010/main" val="39711593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5750091-C6AE-46E4-9B30-605AE116ECA6}" type="slidenum">
              <a:t>‹N›</a:t>
            </a:fld>
            <a:endParaRPr lang="it-IT"/>
          </a:p>
        </p:txBody>
      </p:sp>
    </p:spTree>
    <p:extLst>
      <p:ext uri="{BB962C8B-B14F-4D97-AF65-F5344CB8AC3E}">
        <p14:creationId xmlns:p14="http://schemas.microsoft.com/office/powerpoint/2010/main" val="1213404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999140-817F-407F-8BC1-3B44EDAF190F}" type="slidenum">
              <a:t>‹N›</a:t>
            </a:fld>
            <a:endParaRPr lang="it-IT"/>
          </a:p>
        </p:txBody>
      </p:sp>
    </p:spTree>
    <p:extLst>
      <p:ext uri="{BB962C8B-B14F-4D97-AF65-F5344CB8AC3E}">
        <p14:creationId xmlns:p14="http://schemas.microsoft.com/office/powerpoint/2010/main" val="35209260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FCDA008-93F5-4311-B31A-84826D3254D7}" type="slidenum">
              <a:t>‹N›</a:t>
            </a:fld>
            <a:endParaRPr lang="it-IT"/>
          </a:p>
        </p:txBody>
      </p:sp>
    </p:spTree>
    <p:extLst>
      <p:ext uri="{BB962C8B-B14F-4D97-AF65-F5344CB8AC3E}">
        <p14:creationId xmlns:p14="http://schemas.microsoft.com/office/powerpoint/2010/main" val="21971980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9AE07DD-D42B-4645-81A8-46288918DAFF}" type="slidenum">
              <a:t>‹N›</a:t>
            </a:fld>
            <a:endParaRPr lang="it-IT"/>
          </a:p>
        </p:txBody>
      </p:sp>
    </p:spTree>
    <p:extLst>
      <p:ext uri="{BB962C8B-B14F-4D97-AF65-F5344CB8AC3E}">
        <p14:creationId xmlns:p14="http://schemas.microsoft.com/office/powerpoint/2010/main" val="2099651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361E941-DB3D-449B-93F9-E926B8FA4B9F}" type="slidenum">
              <a:t>‹N›</a:t>
            </a:fld>
            <a:endParaRPr lang="it-IT"/>
          </a:p>
        </p:txBody>
      </p:sp>
    </p:spTree>
    <p:extLst>
      <p:ext uri="{BB962C8B-B14F-4D97-AF65-F5344CB8AC3E}">
        <p14:creationId xmlns:p14="http://schemas.microsoft.com/office/powerpoint/2010/main" val="23393999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37C92E5-0CA1-4AEA-8BAD-BCF09386C12F}" type="slidenum">
              <a:t>‹N›</a:t>
            </a:fld>
            <a:endParaRPr lang="it-IT"/>
          </a:p>
        </p:txBody>
      </p:sp>
    </p:spTree>
    <p:extLst>
      <p:ext uri="{BB962C8B-B14F-4D97-AF65-F5344CB8AC3E}">
        <p14:creationId xmlns:p14="http://schemas.microsoft.com/office/powerpoint/2010/main" val="29832277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5006ED6-8F09-4DB0-AEEF-E65ADAB82BD1}" type="slidenum">
              <a:t>‹N›</a:t>
            </a:fld>
            <a:endParaRPr lang="it-IT"/>
          </a:p>
        </p:txBody>
      </p:sp>
    </p:spTree>
    <p:extLst>
      <p:ext uri="{BB962C8B-B14F-4D97-AF65-F5344CB8AC3E}">
        <p14:creationId xmlns:p14="http://schemas.microsoft.com/office/powerpoint/2010/main" val="26252101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E85C6A4-D6C7-4125-B78E-7E00EC538A1D}" type="slidenum">
              <a:t>‹N›</a:t>
            </a:fld>
            <a:endParaRPr lang="it-IT"/>
          </a:p>
        </p:txBody>
      </p:sp>
    </p:spTree>
    <p:extLst>
      <p:ext uri="{BB962C8B-B14F-4D97-AF65-F5344CB8AC3E}">
        <p14:creationId xmlns:p14="http://schemas.microsoft.com/office/powerpoint/2010/main" val="436392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A12D57D-0FB1-4287-8011-0383368A31EF}" type="slidenum">
              <a:t>‹N›</a:t>
            </a:fld>
            <a:endParaRPr lang="it-IT"/>
          </a:p>
        </p:txBody>
      </p:sp>
    </p:spTree>
    <p:extLst>
      <p:ext uri="{BB962C8B-B14F-4D97-AF65-F5344CB8AC3E}">
        <p14:creationId xmlns:p14="http://schemas.microsoft.com/office/powerpoint/2010/main" val="37156892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D4E59FA-8C27-4EAC-91F5-286AFCDC2DF1}" type="slidenum">
              <a:t>‹N›</a:t>
            </a:fld>
            <a:endParaRPr lang="it-IT"/>
          </a:p>
        </p:txBody>
      </p:sp>
    </p:spTree>
    <p:extLst>
      <p:ext uri="{BB962C8B-B14F-4D97-AF65-F5344CB8AC3E}">
        <p14:creationId xmlns:p14="http://schemas.microsoft.com/office/powerpoint/2010/main" val="3632105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C5977D8-6B3C-490B-8B7A-0F3B75DD0C15}" type="slidenum">
              <a:t>‹N›</a:t>
            </a:fld>
            <a:endParaRPr lang="it-IT"/>
          </a:p>
        </p:txBody>
      </p:sp>
    </p:spTree>
    <p:extLst>
      <p:ext uri="{BB962C8B-B14F-4D97-AF65-F5344CB8AC3E}">
        <p14:creationId xmlns:p14="http://schemas.microsoft.com/office/powerpoint/2010/main" val="25259226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3ABAAB3-E918-4679-9306-6FDB30E472EF}" type="slidenum">
              <a:t>‹N›</a:t>
            </a:fld>
            <a:endParaRPr lang="it-IT"/>
          </a:p>
        </p:txBody>
      </p:sp>
    </p:spTree>
    <p:extLst>
      <p:ext uri="{BB962C8B-B14F-4D97-AF65-F5344CB8AC3E}">
        <p14:creationId xmlns:p14="http://schemas.microsoft.com/office/powerpoint/2010/main" val="3097056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2BF0824-9B5E-44EF-8CD9-3ECCAB543E58}" type="slidenum">
              <a:t>‹N›</a:t>
            </a:fld>
            <a:endParaRPr lang="it-IT"/>
          </a:p>
        </p:txBody>
      </p:sp>
    </p:spTree>
    <p:extLst>
      <p:ext uri="{BB962C8B-B14F-4D97-AF65-F5344CB8AC3E}">
        <p14:creationId xmlns:p14="http://schemas.microsoft.com/office/powerpoint/2010/main" val="4008209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EC8EDA-B5E4-42AF-96D2-0E883F7DFEBF}" type="slidenum">
              <a:t>‹N›</a:t>
            </a:fld>
            <a:endParaRPr lang="it-IT"/>
          </a:p>
        </p:txBody>
      </p:sp>
    </p:spTree>
    <p:extLst>
      <p:ext uri="{BB962C8B-B14F-4D97-AF65-F5344CB8AC3E}">
        <p14:creationId xmlns:p14="http://schemas.microsoft.com/office/powerpoint/2010/main" val="3059490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78BF77D-9D62-468D-90D6-6714AC820A26}" type="slidenum">
              <a:t>‹N›</a:t>
            </a:fld>
            <a:endParaRPr lang="it-IT"/>
          </a:p>
        </p:txBody>
      </p:sp>
    </p:spTree>
    <p:extLst>
      <p:ext uri="{BB962C8B-B14F-4D97-AF65-F5344CB8AC3E}">
        <p14:creationId xmlns:p14="http://schemas.microsoft.com/office/powerpoint/2010/main" val="41529170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FED8CF-6344-451D-85C2-936B911E4B08}" type="slidenum">
              <a:t>‹N›</a:t>
            </a:fld>
            <a:endParaRPr lang="it-IT"/>
          </a:p>
        </p:txBody>
      </p:sp>
    </p:spTree>
    <p:extLst>
      <p:ext uri="{BB962C8B-B14F-4D97-AF65-F5344CB8AC3E}">
        <p14:creationId xmlns:p14="http://schemas.microsoft.com/office/powerpoint/2010/main" val="18535709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44F193D-3D46-4EAD-A05E-37E335893F91}" type="slidenum">
              <a:t>‹N›</a:t>
            </a:fld>
            <a:endParaRPr lang="it-IT"/>
          </a:p>
        </p:txBody>
      </p:sp>
    </p:spTree>
    <p:extLst>
      <p:ext uri="{BB962C8B-B14F-4D97-AF65-F5344CB8AC3E}">
        <p14:creationId xmlns:p14="http://schemas.microsoft.com/office/powerpoint/2010/main" val="2094035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8E15D3-3BD2-4310-8243-46488488DBA4}" type="slidenum">
              <a:t>‹N›</a:t>
            </a:fld>
            <a:endParaRPr lang="it-IT"/>
          </a:p>
        </p:txBody>
      </p:sp>
    </p:spTree>
    <p:extLst>
      <p:ext uri="{BB962C8B-B14F-4D97-AF65-F5344CB8AC3E}">
        <p14:creationId xmlns:p14="http://schemas.microsoft.com/office/powerpoint/2010/main" val="27542070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A78C2FA-B233-480A-9477-CE5341E1E65A}" type="slidenum">
              <a:t>‹N›</a:t>
            </a:fld>
            <a:endParaRPr lang="it-IT"/>
          </a:p>
        </p:txBody>
      </p:sp>
    </p:spTree>
    <p:extLst>
      <p:ext uri="{BB962C8B-B14F-4D97-AF65-F5344CB8AC3E}">
        <p14:creationId xmlns:p14="http://schemas.microsoft.com/office/powerpoint/2010/main" val="1363981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8B7CD852-9F7E-49C2-B1F9-A1120F706A2C}" type="slidenum">
              <a:t>‹N›</a:t>
            </a:fld>
            <a:endParaRPr lang="it-IT"/>
          </a:p>
        </p:txBody>
      </p:sp>
    </p:spTree>
    <p:extLst>
      <p:ext uri="{BB962C8B-B14F-4D97-AF65-F5344CB8AC3E}">
        <p14:creationId xmlns:p14="http://schemas.microsoft.com/office/powerpoint/2010/main" val="32279617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F9DEAE0-DC90-4EC9-A748-06DF89B88D79}" type="slidenum">
              <a:t>‹N›</a:t>
            </a:fld>
            <a:endParaRPr lang="it-IT"/>
          </a:p>
        </p:txBody>
      </p:sp>
    </p:spTree>
    <p:extLst>
      <p:ext uri="{BB962C8B-B14F-4D97-AF65-F5344CB8AC3E}">
        <p14:creationId xmlns:p14="http://schemas.microsoft.com/office/powerpoint/2010/main" val="2132685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BE978AA-F1A8-42F7-894A-E2FA1BC76537}" type="slidenum">
              <a:t>‹N›</a:t>
            </a:fld>
            <a:endParaRPr lang="it-IT"/>
          </a:p>
        </p:txBody>
      </p:sp>
    </p:spTree>
    <p:extLst>
      <p:ext uri="{BB962C8B-B14F-4D97-AF65-F5344CB8AC3E}">
        <p14:creationId xmlns:p14="http://schemas.microsoft.com/office/powerpoint/2010/main" val="288508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59EE237-4F2C-4EAD-A4EE-CEAD3C72ADB2}" type="slidenum">
              <a:t>‹N›</a:t>
            </a:fld>
            <a:endParaRPr lang="it-IT"/>
          </a:p>
        </p:txBody>
      </p:sp>
    </p:spTree>
    <p:extLst>
      <p:ext uri="{BB962C8B-B14F-4D97-AF65-F5344CB8AC3E}">
        <p14:creationId xmlns:p14="http://schemas.microsoft.com/office/powerpoint/2010/main" val="2306181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6DA9CB0-9727-4E8C-AFA3-EB66FEA4A48B}" type="slidenum">
              <a:t>‹N›</a:t>
            </a:fld>
            <a:endParaRPr lang="it-IT"/>
          </a:p>
        </p:txBody>
      </p:sp>
    </p:spTree>
    <p:extLst>
      <p:ext uri="{BB962C8B-B14F-4D97-AF65-F5344CB8AC3E}">
        <p14:creationId xmlns:p14="http://schemas.microsoft.com/office/powerpoint/2010/main" val="23542241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F803A2-270F-4F36-82E2-8E9F11746DC9}" type="slidenum">
              <a:t>‹N›</a:t>
            </a:fld>
            <a:endParaRPr lang="it-IT"/>
          </a:p>
        </p:txBody>
      </p:sp>
    </p:spTree>
    <p:extLst>
      <p:ext uri="{BB962C8B-B14F-4D97-AF65-F5344CB8AC3E}">
        <p14:creationId xmlns:p14="http://schemas.microsoft.com/office/powerpoint/2010/main" val="36439223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324AF8-2EC7-40DD-9A30-F06F73548CF8}" type="slidenum">
              <a:t>‹N›</a:t>
            </a:fld>
            <a:endParaRPr lang="it-IT"/>
          </a:p>
        </p:txBody>
      </p:sp>
    </p:spTree>
    <p:extLst>
      <p:ext uri="{BB962C8B-B14F-4D97-AF65-F5344CB8AC3E}">
        <p14:creationId xmlns:p14="http://schemas.microsoft.com/office/powerpoint/2010/main" val="38589019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72C9F3E-C3E5-4583-A534-B316DBCF5063}" type="slidenum">
              <a:t>‹N›</a:t>
            </a:fld>
            <a:endParaRPr lang="it-IT"/>
          </a:p>
        </p:txBody>
      </p:sp>
    </p:spTree>
    <p:extLst>
      <p:ext uri="{BB962C8B-B14F-4D97-AF65-F5344CB8AC3E}">
        <p14:creationId xmlns:p14="http://schemas.microsoft.com/office/powerpoint/2010/main" val="17197053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8EE5AF6-3830-4B59-97CB-2496E25E24F7}" type="slidenum">
              <a:t>‹N›</a:t>
            </a:fld>
            <a:endParaRPr lang="it-IT"/>
          </a:p>
        </p:txBody>
      </p:sp>
    </p:spTree>
    <p:extLst>
      <p:ext uri="{BB962C8B-B14F-4D97-AF65-F5344CB8AC3E}">
        <p14:creationId xmlns:p14="http://schemas.microsoft.com/office/powerpoint/2010/main" val="2646819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A36610-DA20-418C-9592-2590BF964C62}" type="slidenum">
              <a:t>‹N›</a:t>
            </a:fld>
            <a:endParaRPr lang="it-IT"/>
          </a:p>
        </p:txBody>
      </p:sp>
    </p:spTree>
    <p:extLst>
      <p:ext uri="{BB962C8B-B14F-4D97-AF65-F5344CB8AC3E}">
        <p14:creationId xmlns:p14="http://schemas.microsoft.com/office/powerpoint/2010/main" val="30746777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2E00F30-9296-4174-95E2-219DCC011AA1}" type="slidenum">
              <a:t>‹N›</a:t>
            </a:fld>
            <a:endParaRPr lang="it-IT"/>
          </a:p>
        </p:txBody>
      </p:sp>
    </p:spTree>
    <p:extLst>
      <p:ext uri="{BB962C8B-B14F-4D97-AF65-F5344CB8AC3E}">
        <p14:creationId xmlns:p14="http://schemas.microsoft.com/office/powerpoint/2010/main" val="9070586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92CE094-F928-4E86-8553-18CFDB3BF916}" type="slidenum">
              <a:t>‹N›</a:t>
            </a:fld>
            <a:endParaRPr lang="it-IT"/>
          </a:p>
        </p:txBody>
      </p:sp>
    </p:spTree>
    <p:extLst>
      <p:ext uri="{BB962C8B-B14F-4D97-AF65-F5344CB8AC3E}">
        <p14:creationId xmlns:p14="http://schemas.microsoft.com/office/powerpoint/2010/main" val="1158486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972E944-8FD2-4DE5-8064-C9E50D552937}" type="slidenum">
              <a:t>‹N›</a:t>
            </a:fld>
            <a:endParaRPr lang="it-IT"/>
          </a:p>
        </p:txBody>
      </p:sp>
    </p:spTree>
    <p:extLst>
      <p:ext uri="{BB962C8B-B14F-4D97-AF65-F5344CB8AC3E}">
        <p14:creationId xmlns:p14="http://schemas.microsoft.com/office/powerpoint/2010/main" val="975708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95BF134-2F98-4D37-9989-2F702298715D}" type="slidenum">
              <a:t>‹N›</a:t>
            </a:fld>
            <a:endParaRPr lang="it-IT"/>
          </a:p>
        </p:txBody>
      </p:sp>
    </p:spTree>
    <p:extLst>
      <p:ext uri="{BB962C8B-B14F-4D97-AF65-F5344CB8AC3E}">
        <p14:creationId xmlns:p14="http://schemas.microsoft.com/office/powerpoint/2010/main" val="945244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975CD8D-C56E-41FF-B651-F2E207DD935E}" type="slidenum">
              <a:t>‹N›</a:t>
            </a:fld>
            <a:endParaRPr lang="it-IT"/>
          </a:p>
        </p:txBody>
      </p:sp>
    </p:spTree>
    <p:extLst>
      <p:ext uri="{BB962C8B-B14F-4D97-AF65-F5344CB8AC3E}">
        <p14:creationId xmlns:p14="http://schemas.microsoft.com/office/powerpoint/2010/main" val="2653096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04679C8-5BB8-4D84-B7E3-73F06712C7D6}" type="slidenum">
              <a:t>‹N›</a:t>
            </a:fld>
            <a:endParaRPr lang="it-IT"/>
          </a:p>
        </p:txBody>
      </p:sp>
    </p:spTree>
    <p:extLst>
      <p:ext uri="{BB962C8B-B14F-4D97-AF65-F5344CB8AC3E}">
        <p14:creationId xmlns:p14="http://schemas.microsoft.com/office/powerpoint/2010/main" val="1058623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65F3EA5-BCCD-497A-9E32-C7D933A34731}" type="slidenum">
              <a:t>‹N›</a:t>
            </a:fld>
            <a:endParaRPr lang="it-IT"/>
          </a:p>
        </p:txBody>
      </p:sp>
    </p:spTree>
    <p:extLst>
      <p:ext uri="{BB962C8B-B14F-4D97-AF65-F5344CB8AC3E}">
        <p14:creationId xmlns:p14="http://schemas.microsoft.com/office/powerpoint/2010/main" val="3066149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95387E4-D456-4C45-86A0-E5D5743F040C}" type="slidenum">
              <a:t>‹N›</a:t>
            </a:fld>
            <a:endParaRPr lang="it-IT"/>
          </a:p>
        </p:txBody>
      </p:sp>
    </p:spTree>
    <p:extLst>
      <p:ext uri="{BB962C8B-B14F-4D97-AF65-F5344CB8AC3E}">
        <p14:creationId xmlns:p14="http://schemas.microsoft.com/office/powerpoint/2010/main" val="911970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DD2BFA6-0E18-40BB-B50F-0F29C3F4652F}" type="slidenum">
              <a:t>‹N›</a:t>
            </a:fld>
            <a:endParaRPr lang="it-IT"/>
          </a:p>
        </p:txBody>
      </p:sp>
    </p:spTree>
    <p:extLst>
      <p:ext uri="{BB962C8B-B14F-4D97-AF65-F5344CB8AC3E}">
        <p14:creationId xmlns:p14="http://schemas.microsoft.com/office/powerpoint/2010/main" val="427645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F30353-CADB-4C87-9CAC-7C539AF988AF}" type="slidenum">
              <a:t>‹N›</a:t>
            </a:fld>
            <a:endParaRPr lang="it-IT"/>
          </a:p>
        </p:txBody>
      </p:sp>
    </p:spTree>
    <p:extLst>
      <p:ext uri="{BB962C8B-B14F-4D97-AF65-F5344CB8AC3E}">
        <p14:creationId xmlns:p14="http://schemas.microsoft.com/office/powerpoint/2010/main" val="452960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F53F85-703F-4C3F-98C2-362348444FC5}" type="slidenum">
              <a:t>‹N›</a:t>
            </a:fld>
            <a:endParaRPr lang="it-IT"/>
          </a:p>
        </p:txBody>
      </p:sp>
    </p:spTree>
    <p:extLst>
      <p:ext uri="{BB962C8B-B14F-4D97-AF65-F5344CB8AC3E}">
        <p14:creationId xmlns:p14="http://schemas.microsoft.com/office/powerpoint/2010/main" val="3465887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04BE10-1591-4AB8-9039-E9C729F4706A}" type="slidenum">
              <a:t>‹N›</a:t>
            </a:fld>
            <a:endParaRPr lang="it-IT"/>
          </a:p>
        </p:txBody>
      </p:sp>
    </p:spTree>
    <p:extLst>
      <p:ext uri="{BB962C8B-B14F-4D97-AF65-F5344CB8AC3E}">
        <p14:creationId xmlns:p14="http://schemas.microsoft.com/office/powerpoint/2010/main" val="26711224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30F2041-30EC-4014-8995-76C7BB108F30}" type="slidenum">
              <a:t>‹N›</a:t>
            </a:fld>
            <a:endParaRPr lang="it-IT"/>
          </a:p>
        </p:txBody>
      </p:sp>
    </p:spTree>
    <p:extLst>
      <p:ext uri="{BB962C8B-B14F-4D97-AF65-F5344CB8AC3E}">
        <p14:creationId xmlns:p14="http://schemas.microsoft.com/office/powerpoint/2010/main" val="31166153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DD9A1D5-66C8-4F2E-84CA-A9540628897C}" type="slidenum">
              <a:t>‹N›</a:t>
            </a:fld>
            <a:endParaRPr lang="it-IT"/>
          </a:p>
        </p:txBody>
      </p:sp>
    </p:spTree>
    <p:extLst>
      <p:ext uri="{BB962C8B-B14F-4D97-AF65-F5344CB8AC3E}">
        <p14:creationId xmlns:p14="http://schemas.microsoft.com/office/powerpoint/2010/main" val="38947770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074E3E8-DF71-49F8-943C-788702C9F962}" type="slidenum">
              <a:t>‹N›</a:t>
            </a:fld>
            <a:endParaRPr lang="it-IT"/>
          </a:p>
        </p:txBody>
      </p:sp>
    </p:spTree>
    <p:extLst>
      <p:ext uri="{BB962C8B-B14F-4D97-AF65-F5344CB8AC3E}">
        <p14:creationId xmlns:p14="http://schemas.microsoft.com/office/powerpoint/2010/main" val="2600491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236ED7F-1076-4E18-95D2-1DE2522A3232}" type="slidenum">
              <a:t>‹N›</a:t>
            </a:fld>
            <a:endParaRPr lang="it-IT"/>
          </a:p>
        </p:txBody>
      </p:sp>
    </p:spTree>
    <p:extLst>
      <p:ext uri="{BB962C8B-B14F-4D97-AF65-F5344CB8AC3E}">
        <p14:creationId xmlns:p14="http://schemas.microsoft.com/office/powerpoint/2010/main" val="9700411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11D8C393-CF7B-4D68-8F9A-2E87A8CB7F7C}" type="slidenum">
              <a:t>‹N›</a:t>
            </a:fld>
            <a:endParaRPr lang="it-IT"/>
          </a:p>
        </p:txBody>
      </p:sp>
    </p:spTree>
    <p:extLst>
      <p:ext uri="{BB962C8B-B14F-4D97-AF65-F5344CB8AC3E}">
        <p14:creationId xmlns:p14="http://schemas.microsoft.com/office/powerpoint/2010/main" val="3766602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47AE024-2599-476E-B0BA-47A4DF4DD847}" type="slidenum">
              <a:t>‹N›</a:t>
            </a:fld>
            <a:endParaRPr lang="it-IT"/>
          </a:p>
        </p:txBody>
      </p:sp>
    </p:spTree>
    <p:extLst>
      <p:ext uri="{BB962C8B-B14F-4D97-AF65-F5344CB8AC3E}">
        <p14:creationId xmlns:p14="http://schemas.microsoft.com/office/powerpoint/2010/main" val="17342529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996C270-A2B8-4AB4-9C86-371DD67A0FC1}" type="slidenum">
              <a:t>‹N›</a:t>
            </a:fld>
            <a:endParaRPr lang="it-IT"/>
          </a:p>
        </p:txBody>
      </p:sp>
    </p:spTree>
    <p:extLst>
      <p:ext uri="{BB962C8B-B14F-4D97-AF65-F5344CB8AC3E}">
        <p14:creationId xmlns:p14="http://schemas.microsoft.com/office/powerpoint/2010/main" val="17815591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06D149-728B-478C-B58F-A3A9C036433E}" type="slidenum">
              <a:t>‹N›</a:t>
            </a:fld>
            <a:endParaRPr lang="it-IT"/>
          </a:p>
        </p:txBody>
      </p:sp>
    </p:spTree>
    <p:extLst>
      <p:ext uri="{BB962C8B-B14F-4D97-AF65-F5344CB8AC3E}">
        <p14:creationId xmlns:p14="http://schemas.microsoft.com/office/powerpoint/2010/main" val="505812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37BA58D-61A9-4915-A9B1-25B9CBD2357B}" type="slidenum">
              <a:t>‹N›</a:t>
            </a:fld>
            <a:endParaRPr lang="it-IT"/>
          </a:p>
        </p:txBody>
      </p:sp>
    </p:spTree>
    <p:extLst>
      <p:ext uri="{BB962C8B-B14F-4D97-AF65-F5344CB8AC3E}">
        <p14:creationId xmlns:p14="http://schemas.microsoft.com/office/powerpoint/2010/main" val="7827614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D30A5E5-50B1-470F-A87A-C518A2286490}" type="slidenum">
              <a:t>‹N›</a:t>
            </a:fld>
            <a:endParaRPr lang="it-IT"/>
          </a:p>
        </p:txBody>
      </p:sp>
    </p:spTree>
    <p:extLst>
      <p:ext uri="{BB962C8B-B14F-4D97-AF65-F5344CB8AC3E}">
        <p14:creationId xmlns:p14="http://schemas.microsoft.com/office/powerpoint/2010/main" val="3400519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EF4D34C-7BB8-4BBC-B34C-1F13994CFC24}" type="slidenum">
              <a:t>‹N›</a:t>
            </a:fld>
            <a:endParaRPr lang="it-IT"/>
          </a:p>
        </p:txBody>
      </p:sp>
    </p:spTree>
    <p:extLst>
      <p:ext uri="{BB962C8B-B14F-4D97-AF65-F5344CB8AC3E}">
        <p14:creationId xmlns:p14="http://schemas.microsoft.com/office/powerpoint/2010/main" val="4279861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2D435D8-7CE1-4CF9-8547-3D47F665A521}" type="slidenum">
              <a:t>‹N›</a:t>
            </a:fld>
            <a:endParaRPr lang="it-IT"/>
          </a:p>
        </p:txBody>
      </p:sp>
    </p:spTree>
    <p:extLst>
      <p:ext uri="{BB962C8B-B14F-4D97-AF65-F5344CB8AC3E}">
        <p14:creationId xmlns:p14="http://schemas.microsoft.com/office/powerpoint/2010/main" val="17280737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4D1B646-EFDB-417E-AB7A-02FC3AB9EFF6}" type="slidenum">
              <a:t>‹N›</a:t>
            </a:fld>
            <a:endParaRPr lang="it-IT"/>
          </a:p>
        </p:txBody>
      </p:sp>
    </p:spTree>
    <p:extLst>
      <p:ext uri="{BB962C8B-B14F-4D97-AF65-F5344CB8AC3E}">
        <p14:creationId xmlns:p14="http://schemas.microsoft.com/office/powerpoint/2010/main" val="40054610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B76779C-DC47-408B-A07C-5113CB1DC7AB}" type="slidenum">
              <a:t>‹N›</a:t>
            </a:fld>
            <a:endParaRPr lang="it-IT"/>
          </a:p>
        </p:txBody>
      </p:sp>
    </p:spTree>
    <p:extLst>
      <p:ext uri="{BB962C8B-B14F-4D97-AF65-F5344CB8AC3E}">
        <p14:creationId xmlns:p14="http://schemas.microsoft.com/office/powerpoint/2010/main" val="40857672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AFEECBB5-7EE6-42B9-8FC6-6FF5CFA4DBCD}" type="slidenum">
              <a:t>‹N›</a:t>
            </a:fld>
            <a:endParaRPr lang="it-IT"/>
          </a:p>
        </p:txBody>
      </p:sp>
    </p:spTree>
    <p:extLst>
      <p:ext uri="{BB962C8B-B14F-4D97-AF65-F5344CB8AC3E}">
        <p14:creationId xmlns:p14="http://schemas.microsoft.com/office/powerpoint/2010/main" val="34312093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66D529DC-67E0-416F-980B-D34860229DA9}" type="slidenum">
              <a:t>‹N›</a:t>
            </a:fld>
            <a:endParaRPr lang="it-IT"/>
          </a:p>
        </p:txBody>
      </p:sp>
    </p:spTree>
    <p:extLst>
      <p:ext uri="{BB962C8B-B14F-4D97-AF65-F5344CB8AC3E}">
        <p14:creationId xmlns:p14="http://schemas.microsoft.com/office/powerpoint/2010/main" val="38637036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D62431BC-02FE-4C06-AE5D-C1248A2B5285}" type="slidenum">
              <a:t>‹N›</a:t>
            </a:fld>
            <a:endParaRPr lang="it-IT"/>
          </a:p>
        </p:txBody>
      </p:sp>
    </p:spTree>
    <p:extLst>
      <p:ext uri="{BB962C8B-B14F-4D97-AF65-F5344CB8AC3E}">
        <p14:creationId xmlns:p14="http://schemas.microsoft.com/office/powerpoint/2010/main" val="2833090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C9EB742-D0C9-401A-9102-F2693158469F}" type="slidenum">
              <a:t>‹N›</a:t>
            </a:fld>
            <a:endParaRPr lang="it-IT"/>
          </a:p>
        </p:txBody>
      </p:sp>
    </p:spTree>
    <p:extLst>
      <p:ext uri="{BB962C8B-B14F-4D97-AF65-F5344CB8AC3E}">
        <p14:creationId xmlns:p14="http://schemas.microsoft.com/office/powerpoint/2010/main" val="1521175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C626CE2-493E-41C8-B455-01CE42F4AD29}" type="slidenum">
              <a:t>‹N›</a:t>
            </a:fld>
            <a:endParaRPr lang="it-IT"/>
          </a:p>
        </p:txBody>
      </p:sp>
    </p:spTree>
    <p:extLst>
      <p:ext uri="{BB962C8B-B14F-4D97-AF65-F5344CB8AC3E}">
        <p14:creationId xmlns:p14="http://schemas.microsoft.com/office/powerpoint/2010/main" val="17369137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02F222B-A6CA-4047-9F1B-24667135A6A4}" type="slidenum">
              <a:t>‹N›</a:t>
            </a:fld>
            <a:endParaRPr lang="it-IT"/>
          </a:p>
        </p:txBody>
      </p:sp>
    </p:spTree>
    <p:extLst>
      <p:ext uri="{BB962C8B-B14F-4D97-AF65-F5344CB8AC3E}">
        <p14:creationId xmlns:p14="http://schemas.microsoft.com/office/powerpoint/2010/main" val="9588201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CAF0734-F10E-40F0-9C6B-0F48C0AC6B61}" type="slidenum">
              <a:t>‹N›</a:t>
            </a:fld>
            <a:endParaRPr lang="it-IT"/>
          </a:p>
        </p:txBody>
      </p:sp>
    </p:spTree>
    <p:extLst>
      <p:ext uri="{BB962C8B-B14F-4D97-AF65-F5344CB8AC3E}">
        <p14:creationId xmlns:p14="http://schemas.microsoft.com/office/powerpoint/2010/main" val="2063317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FE124B4-447C-423D-AF02-5C51257D180E}" type="slidenum">
              <a:t>‹N›</a:t>
            </a:fld>
            <a:endParaRPr lang="it-IT"/>
          </a:p>
        </p:txBody>
      </p:sp>
    </p:spTree>
    <p:extLst>
      <p:ext uri="{BB962C8B-B14F-4D97-AF65-F5344CB8AC3E}">
        <p14:creationId xmlns:p14="http://schemas.microsoft.com/office/powerpoint/2010/main" val="37849944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6FDC25-EEAD-4F89-8B1B-AFAE6547265A}" type="slidenum">
              <a:t>‹N›</a:t>
            </a:fld>
            <a:endParaRPr lang="it-IT"/>
          </a:p>
        </p:txBody>
      </p:sp>
    </p:spTree>
    <p:extLst>
      <p:ext uri="{BB962C8B-B14F-4D97-AF65-F5344CB8AC3E}">
        <p14:creationId xmlns:p14="http://schemas.microsoft.com/office/powerpoint/2010/main" val="3242026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D019354-5415-4F9A-BCC4-04957420E37F}" type="slidenum">
              <a:t>‹N›</a:t>
            </a:fld>
            <a:endParaRPr lang="it-IT"/>
          </a:p>
        </p:txBody>
      </p:sp>
    </p:spTree>
    <p:extLst>
      <p:ext uri="{BB962C8B-B14F-4D97-AF65-F5344CB8AC3E}">
        <p14:creationId xmlns:p14="http://schemas.microsoft.com/office/powerpoint/2010/main" val="7918494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3F8E923-B0ED-400A-B43E-970F08CC0217}" type="slidenum">
              <a:t>‹N›</a:t>
            </a:fld>
            <a:endParaRPr lang="it-IT"/>
          </a:p>
        </p:txBody>
      </p:sp>
    </p:spTree>
    <p:extLst>
      <p:ext uri="{BB962C8B-B14F-4D97-AF65-F5344CB8AC3E}">
        <p14:creationId xmlns:p14="http://schemas.microsoft.com/office/powerpoint/2010/main" val="2025655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BD3E88-B2B6-4CFD-8E7F-865750AA9FDD}" type="slidenum">
              <a:t>‹N›</a:t>
            </a:fld>
            <a:endParaRPr lang="it-IT"/>
          </a:p>
        </p:txBody>
      </p:sp>
    </p:spTree>
    <p:extLst>
      <p:ext uri="{BB962C8B-B14F-4D97-AF65-F5344CB8AC3E}">
        <p14:creationId xmlns:p14="http://schemas.microsoft.com/office/powerpoint/2010/main" val="3998157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541FFAF-4954-437C-AD25-E328DF363CC9}" type="slidenum">
              <a:t>‹N›</a:t>
            </a:fld>
            <a:endParaRPr lang="it-IT"/>
          </a:p>
        </p:txBody>
      </p:sp>
    </p:spTree>
    <p:extLst>
      <p:ext uri="{BB962C8B-B14F-4D97-AF65-F5344CB8AC3E}">
        <p14:creationId xmlns:p14="http://schemas.microsoft.com/office/powerpoint/2010/main" val="1858670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27A8EFD-C734-4364-8303-B1269DD07F1A}" type="slidenum">
              <a:t>‹N›</a:t>
            </a:fld>
            <a:endParaRPr lang="it-IT"/>
          </a:p>
        </p:txBody>
      </p:sp>
    </p:spTree>
    <p:extLst>
      <p:ext uri="{BB962C8B-B14F-4D97-AF65-F5344CB8AC3E}">
        <p14:creationId xmlns:p14="http://schemas.microsoft.com/office/powerpoint/2010/main" val="2323430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87541DEB-63C0-432F-BFAC-A4E32D92B12E}" type="slidenum">
              <a:t>‹N›</a:t>
            </a:fld>
            <a:endParaRPr lang="it-IT"/>
          </a:p>
        </p:txBody>
      </p:sp>
    </p:spTree>
    <p:extLst>
      <p:ext uri="{BB962C8B-B14F-4D97-AF65-F5344CB8AC3E}">
        <p14:creationId xmlns:p14="http://schemas.microsoft.com/office/powerpoint/2010/main" val="32578334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6CE072A-8A4D-4EFF-8759-64868AE99C20}" type="slidenum">
              <a:t>‹N›</a:t>
            </a:fld>
            <a:endParaRPr lang="it-IT"/>
          </a:p>
        </p:txBody>
      </p:sp>
    </p:spTree>
    <p:extLst>
      <p:ext uri="{BB962C8B-B14F-4D97-AF65-F5344CB8AC3E}">
        <p14:creationId xmlns:p14="http://schemas.microsoft.com/office/powerpoint/2010/main" val="39991710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01B52CE-600C-44E1-92E0-F8703DA978BA}" type="slidenum">
              <a:t>‹N›</a:t>
            </a:fld>
            <a:endParaRPr lang="it-IT"/>
          </a:p>
        </p:txBody>
      </p:sp>
    </p:spTree>
    <p:extLst>
      <p:ext uri="{BB962C8B-B14F-4D97-AF65-F5344CB8AC3E}">
        <p14:creationId xmlns:p14="http://schemas.microsoft.com/office/powerpoint/2010/main" val="33994764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69DBCB5-318E-430B-AA92-3DF22FFDD233}" type="slidenum">
              <a:t>‹N›</a:t>
            </a:fld>
            <a:endParaRPr lang="it-IT"/>
          </a:p>
        </p:txBody>
      </p:sp>
    </p:spTree>
    <p:extLst>
      <p:ext uri="{BB962C8B-B14F-4D97-AF65-F5344CB8AC3E}">
        <p14:creationId xmlns:p14="http://schemas.microsoft.com/office/powerpoint/2010/main" val="30670903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4C8FA5F-B35C-4EC5-AE17-F425BC1632C4}" type="slidenum">
              <a:t>‹N›</a:t>
            </a:fld>
            <a:endParaRPr lang="it-IT"/>
          </a:p>
        </p:txBody>
      </p:sp>
    </p:spTree>
    <p:extLst>
      <p:ext uri="{BB962C8B-B14F-4D97-AF65-F5344CB8AC3E}">
        <p14:creationId xmlns:p14="http://schemas.microsoft.com/office/powerpoint/2010/main" val="21555012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A71EF3F-A744-4629-B5D0-05CD80633E3A}" type="slidenum">
              <a:t>‹N›</a:t>
            </a:fld>
            <a:endParaRPr lang="it-IT"/>
          </a:p>
        </p:txBody>
      </p:sp>
    </p:spTree>
    <p:extLst>
      <p:ext uri="{BB962C8B-B14F-4D97-AF65-F5344CB8AC3E}">
        <p14:creationId xmlns:p14="http://schemas.microsoft.com/office/powerpoint/2010/main" val="4141396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7C963BF-6B24-44C6-B70D-88F93A7E2826}" type="slidenum">
              <a:t>‹N›</a:t>
            </a:fld>
            <a:endParaRPr lang="it-IT"/>
          </a:p>
        </p:txBody>
      </p:sp>
    </p:spTree>
    <p:extLst>
      <p:ext uri="{BB962C8B-B14F-4D97-AF65-F5344CB8AC3E}">
        <p14:creationId xmlns:p14="http://schemas.microsoft.com/office/powerpoint/2010/main" val="1323248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DDD70F7-3CF0-4701-8D5D-781660AEFB46}" type="slidenum">
              <a:t>‹N›</a:t>
            </a:fld>
            <a:endParaRPr lang="it-IT"/>
          </a:p>
        </p:txBody>
      </p:sp>
    </p:spTree>
    <p:extLst>
      <p:ext uri="{BB962C8B-B14F-4D97-AF65-F5344CB8AC3E}">
        <p14:creationId xmlns:p14="http://schemas.microsoft.com/office/powerpoint/2010/main" val="1254684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6BEA3EE-76C0-4574-8236-DDE190931DA5}" type="slidenum">
              <a:t>‹N›</a:t>
            </a:fld>
            <a:endParaRPr lang="it-IT"/>
          </a:p>
        </p:txBody>
      </p:sp>
    </p:spTree>
    <p:extLst>
      <p:ext uri="{BB962C8B-B14F-4D97-AF65-F5344CB8AC3E}">
        <p14:creationId xmlns:p14="http://schemas.microsoft.com/office/powerpoint/2010/main" val="4031949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236D094-4C9B-4B17-ACB0-37F90192D5BF}" type="slidenum">
              <a:t>‹N›</a:t>
            </a:fld>
            <a:endParaRPr lang="it-IT"/>
          </a:p>
        </p:txBody>
      </p:sp>
    </p:spTree>
    <p:extLst>
      <p:ext uri="{BB962C8B-B14F-4D97-AF65-F5344CB8AC3E}">
        <p14:creationId xmlns:p14="http://schemas.microsoft.com/office/powerpoint/2010/main" val="1855021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58E2901B-BB03-4F3D-98EA-4D15ABA029B2}" type="slidenum">
              <a:t>‹N›</a:t>
            </a:fld>
            <a:endParaRPr lang="it-IT"/>
          </a:p>
        </p:txBody>
      </p:sp>
    </p:spTree>
    <p:extLst>
      <p:ext uri="{BB962C8B-B14F-4D97-AF65-F5344CB8AC3E}">
        <p14:creationId xmlns:p14="http://schemas.microsoft.com/office/powerpoint/2010/main" val="20881517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7156773-4480-462C-9E12-1B8B2737E4BC}" type="slidenum">
              <a:t>‹N›</a:t>
            </a:fld>
            <a:endParaRPr lang="it-IT"/>
          </a:p>
        </p:txBody>
      </p:sp>
    </p:spTree>
    <p:extLst>
      <p:ext uri="{BB962C8B-B14F-4D97-AF65-F5344CB8AC3E}">
        <p14:creationId xmlns:p14="http://schemas.microsoft.com/office/powerpoint/2010/main" val="14544782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5126238-34C1-40FF-9E1A-85F6CF833E73}" type="slidenum">
              <a:t>‹N›</a:t>
            </a:fld>
            <a:endParaRPr lang="it-IT"/>
          </a:p>
        </p:txBody>
      </p:sp>
    </p:spTree>
    <p:extLst>
      <p:ext uri="{BB962C8B-B14F-4D97-AF65-F5344CB8AC3E}">
        <p14:creationId xmlns:p14="http://schemas.microsoft.com/office/powerpoint/2010/main" val="4501244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5176665-C8CC-4E00-94D3-B4C5AAEE083F}" type="slidenum">
              <a:t>‹N›</a:t>
            </a:fld>
            <a:endParaRPr lang="it-IT"/>
          </a:p>
        </p:txBody>
      </p:sp>
    </p:spTree>
    <p:extLst>
      <p:ext uri="{BB962C8B-B14F-4D97-AF65-F5344CB8AC3E}">
        <p14:creationId xmlns:p14="http://schemas.microsoft.com/office/powerpoint/2010/main" val="32645455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DB10249-2888-45C9-A39C-7B24334C7F23}" type="slidenum">
              <a:t>‹N›</a:t>
            </a:fld>
            <a:endParaRPr lang="it-IT"/>
          </a:p>
        </p:txBody>
      </p:sp>
    </p:spTree>
    <p:extLst>
      <p:ext uri="{BB962C8B-B14F-4D97-AF65-F5344CB8AC3E}">
        <p14:creationId xmlns:p14="http://schemas.microsoft.com/office/powerpoint/2010/main" val="31737499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31EAA66-F717-4C01-B7D9-9D44A28149E1}" type="slidenum">
              <a:t>‹N›</a:t>
            </a:fld>
            <a:endParaRPr lang="it-IT"/>
          </a:p>
        </p:txBody>
      </p:sp>
    </p:spTree>
    <p:extLst>
      <p:ext uri="{BB962C8B-B14F-4D97-AF65-F5344CB8AC3E}">
        <p14:creationId xmlns:p14="http://schemas.microsoft.com/office/powerpoint/2010/main" val="566176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EFD700D-39E0-4335-8F83-D122B56313C8}" type="slidenum">
              <a:t>‹N›</a:t>
            </a:fld>
            <a:endParaRPr lang="it-IT"/>
          </a:p>
        </p:txBody>
      </p:sp>
    </p:spTree>
    <p:extLst>
      <p:ext uri="{BB962C8B-B14F-4D97-AF65-F5344CB8AC3E}">
        <p14:creationId xmlns:p14="http://schemas.microsoft.com/office/powerpoint/2010/main" val="18162881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1B98AC4-104F-44A8-BC22-B88258B0B644}" type="slidenum">
              <a:t>‹N›</a:t>
            </a:fld>
            <a:endParaRPr lang="it-IT"/>
          </a:p>
        </p:txBody>
      </p:sp>
    </p:spTree>
    <p:extLst>
      <p:ext uri="{BB962C8B-B14F-4D97-AF65-F5344CB8AC3E}">
        <p14:creationId xmlns:p14="http://schemas.microsoft.com/office/powerpoint/2010/main" val="4107978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FAEB4FA-B0A8-47B7-A004-59CC0068EA46}" type="slidenum">
              <a:t>‹N›</a:t>
            </a:fld>
            <a:endParaRPr lang="it-IT"/>
          </a:p>
        </p:txBody>
      </p:sp>
    </p:spTree>
    <p:extLst>
      <p:ext uri="{BB962C8B-B14F-4D97-AF65-F5344CB8AC3E}">
        <p14:creationId xmlns:p14="http://schemas.microsoft.com/office/powerpoint/2010/main" val="3848849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130AE7E-968A-434A-BAD6-40CF8B080A2D}" type="slidenum">
              <a:t>‹N›</a:t>
            </a:fld>
            <a:endParaRPr lang="it-IT"/>
          </a:p>
        </p:txBody>
      </p:sp>
    </p:spTree>
    <p:extLst>
      <p:ext uri="{BB962C8B-B14F-4D97-AF65-F5344CB8AC3E}">
        <p14:creationId xmlns:p14="http://schemas.microsoft.com/office/powerpoint/2010/main" val="42943974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6C4B608-9C25-4A9D-82C8-2DBC192FEC52}" type="slidenum">
              <a:t>‹N›</a:t>
            </a:fld>
            <a:endParaRPr lang="it-IT"/>
          </a:p>
        </p:txBody>
      </p:sp>
    </p:spTree>
    <p:extLst>
      <p:ext uri="{BB962C8B-B14F-4D97-AF65-F5344CB8AC3E}">
        <p14:creationId xmlns:p14="http://schemas.microsoft.com/office/powerpoint/2010/main" val="41612386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EA43704-28A9-484D-BDA2-D7621B271331}" type="slidenum">
              <a:t>‹N›</a:t>
            </a:fld>
            <a:endParaRPr lang="it-IT"/>
          </a:p>
        </p:txBody>
      </p:sp>
    </p:spTree>
    <p:extLst>
      <p:ext uri="{BB962C8B-B14F-4D97-AF65-F5344CB8AC3E}">
        <p14:creationId xmlns:p14="http://schemas.microsoft.com/office/powerpoint/2010/main" val="2473957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7B1CDB9-85EE-45E9-B4BA-1251BE336746}" type="slidenum">
              <a:t>‹N›</a:t>
            </a:fld>
            <a:endParaRPr lang="it-IT"/>
          </a:p>
        </p:txBody>
      </p:sp>
    </p:spTree>
    <p:extLst>
      <p:ext uri="{BB962C8B-B14F-4D97-AF65-F5344CB8AC3E}">
        <p14:creationId xmlns:p14="http://schemas.microsoft.com/office/powerpoint/2010/main" val="13791741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B676612-5BF3-4B53-A225-82B0EF3A8088}" type="slidenum">
              <a:t>‹N›</a:t>
            </a:fld>
            <a:endParaRPr lang="it-IT"/>
          </a:p>
        </p:txBody>
      </p:sp>
    </p:spTree>
    <p:extLst>
      <p:ext uri="{BB962C8B-B14F-4D97-AF65-F5344CB8AC3E}">
        <p14:creationId xmlns:p14="http://schemas.microsoft.com/office/powerpoint/2010/main" val="25453961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2739D79-36DD-4463-87FB-C925F8C56F12}" type="slidenum">
              <a:t>‹N›</a:t>
            </a:fld>
            <a:endParaRPr lang="it-IT"/>
          </a:p>
        </p:txBody>
      </p:sp>
    </p:spTree>
    <p:extLst>
      <p:ext uri="{BB962C8B-B14F-4D97-AF65-F5344CB8AC3E}">
        <p14:creationId xmlns:p14="http://schemas.microsoft.com/office/powerpoint/2010/main" val="3005472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A6C1E81-383C-470B-9BD3-57A05B705BA6}" type="slidenum">
              <a:t>‹N›</a:t>
            </a:fld>
            <a:endParaRPr lang="it-IT"/>
          </a:p>
        </p:txBody>
      </p:sp>
    </p:spTree>
    <p:extLst>
      <p:ext uri="{BB962C8B-B14F-4D97-AF65-F5344CB8AC3E}">
        <p14:creationId xmlns:p14="http://schemas.microsoft.com/office/powerpoint/2010/main" val="25467214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4E4CE45-DEAF-4064-8788-84283A2AD2BE}" type="slidenum">
              <a:t>‹N›</a:t>
            </a:fld>
            <a:endParaRPr lang="it-IT"/>
          </a:p>
        </p:txBody>
      </p:sp>
    </p:spTree>
    <p:extLst>
      <p:ext uri="{BB962C8B-B14F-4D97-AF65-F5344CB8AC3E}">
        <p14:creationId xmlns:p14="http://schemas.microsoft.com/office/powerpoint/2010/main" val="33061434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5675344-2300-4BA2-A783-5F2C4BB5DCE1}" type="slidenum">
              <a:t>‹N›</a:t>
            </a:fld>
            <a:endParaRPr lang="it-IT"/>
          </a:p>
        </p:txBody>
      </p:sp>
    </p:spTree>
    <p:extLst>
      <p:ext uri="{BB962C8B-B14F-4D97-AF65-F5344CB8AC3E}">
        <p14:creationId xmlns:p14="http://schemas.microsoft.com/office/powerpoint/2010/main" val="9813952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E1C9B67-D5CC-4237-AECE-E731D11E4A40}" type="slidenum">
              <a:t>‹N›</a:t>
            </a:fld>
            <a:endParaRPr lang="it-IT"/>
          </a:p>
        </p:txBody>
      </p:sp>
    </p:spTree>
    <p:extLst>
      <p:ext uri="{BB962C8B-B14F-4D97-AF65-F5344CB8AC3E}">
        <p14:creationId xmlns:p14="http://schemas.microsoft.com/office/powerpoint/2010/main" val="21562638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2429C96-A88C-464E-B7B0-EFD5C95ED796}" type="slidenum">
              <a:t>‹N›</a:t>
            </a:fld>
            <a:endParaRPr lang="it-IT"/>
          </a:p>
        </p:txBody>
      </p:sp>
    </p:spTree>
    <p:extLst>
      <p:ext uri="{BB962C8B-B14F-4D97-AF65-F5344CB8AC3E}">
        <p14:creationId xmlns:p14="http://schemas.microsoft.com/office/powerpoint/2010/main" val="36868997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8039BC1-75F5-4CC2-BF38-7F4D5567B4D1}" type="slidenum">
              <a:t>‹N›</a:t>
            </a:fld>
            <a:endParaRPr lang="it-IT"/>
          </a:p>
        </p:txBody>
      </p:sp>
    </p:spTree>
    <p:extLst>
      <p:ext uri="{BB962C8B-B14F-4D97-AF65-F5344CB8AC3E}">
        <p14:creationId xmlns:p14="http://schemas.microsoft.com/office/powerpoint/2010/main" val="477546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56D8513-FE08-47A8-87F1-982CFF3FEDCE}" type="slidenum">
              <a:t>‹N›</a:t>
            </a:fld>
            <a:endParaRPr lang="it-IT"/>
          </a:p>
        </p:txBody>
      </p:sp>
    </p:spTree>
    <p:extLst>
      <p:ext uri="{BB962C8B-B14F-4D97-AF65-F5344CB8AC3E}">
        <p14:creationId xmlns:p14="http://schemas.microsoft.com/office/powerpoint/2010/main" val="40522782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B1CDC7-B780-49C4-84ED-7A1F8E13543D}" type="slidenum">
              <a:t>‹N›</a:t>
            </a:fld>
            <a:endParaRPr lang="it-IT"/>
          </a:p>
        </p:txBody>
      </p:sp>
    </p:spTree>
    <p:extLst>
      <p:ext uri="{BB962C8B-B14F-4D97-AF65-F5344CB8AC3E}">
        <p14:creationId xmlns:p14="http://schemas.microsoft.com/office/powerpoint/2010/main" val="15348802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840F349-956C-4336-9092-833C47BEADE6}" type="slidenum">
              <a:t>‹N›</a:t>
            </a:fld>
            <a:endParaRPr lang="it-IT"/>
          </a:p>
        </p:txBody>
      </p:sp>
    </p:spTree>
    <p:extLst>
      <p:ext uri="{BB962C8B-B14F-4D97-AF65-F5344CB8AC3E}">
        <p14:creationId xmlns:p14="http://schemas.microsoft.com/office/powerpoint/2010/main" val="32410120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E1D939E-6A57-40A6-88FB-2BFAE1189881}" type="slidenum">
              <a:t>‹N›</a:t>
            </a:fld>
            <a:endParaRPr lang="it-IT"/>
          </a:p>
        </p:txBody>
      </p:sp>
    </p:spTree>
    <p:extLst>
      <p:ext uri="{BB962C8B-B14F-4D97-AF65-F5344CB8AC3E}">
        <p14:creationId xmlns:p14="http://schemas.microsoft.com/office/powerpoint/2010/main" val="6448030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5C5CB15-BD79-4331-8C51-B38545924F9F}" type="slidenum">
              <a:t>‹N›</a:t>
            </a:fld>
            <a:endParaRPr lang="it-IT"/>
          </a:p>
        </p:txBody>
      </p:sp>
    </p:spTree>
    <p:extLst>
      <p:ext uri="{BB962C8B-B14F-4D97-AF65-F5344CB8AC3E}">
        <p14:creationId xmlns:p14="http://schemas.microsoft.com/office/powerpoint/2010/main" val="35262272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33F7F74-DA21-49BB-8D47-9CE81EADB5AC}" type="slidenum">
              <a:t>‹N›</a:t>
            </a:fld>
            <a:endParaRPr lang="it-IT"/>
          </a:p>
        </p:txBody>
      </p:sp>
    </p:spTree>
    <p:extLst>
      <p:ext uri="{BB962C8B-B14F-4D97-AF65-F5344CB8AC3E}">
        <p14:creationId xmlns:p14="http://schemas.microsoft.com/office/powerpoint/2010/main" val="271603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EB2FEE-2DF9-460B-945D-B88AC901C7C2}" type="slidenum">
              <a:t>‹N›</a:t>
            </a:fld>
            <a:endParaRPr lang="it-IT"/>
          </a:p>
        </p:txBody>
      </p:sp>
    </p:spTree>
    <p:extLst>
      <p:ext uri="{BB962C8B-B14F-4D97-AF65-F5344CB8AC3E}">
        <p14:creationId xmlns:p14="http://schemas.microsoft.com/office/powerpoint/2010/main" val="12224547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54C72F5-2D48-438B-B510-B3E9FEAA875A}" type="slidenum">
              <a:t>‹N›</a:t>
            </a:fld>
            <a:endParaRPr lang="it-IT"/>
          </a:p>
        </p:txBody>
      </p:sp>
    </p:spTree>
    <p:extLst>
      <p:ext uri="{BB962C8B-B14F-4D97-AF65-F5344CB8AC3E}">
        <p14:creationId xmlns:p14="http://schemas.microsoft.com/office/powerpoint/2010/main" val="1755212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BFF9411-E5C1-4D00-88BA-EFBFD8FA2376}" type="slidenum">
              <a:t>‹N›</a:t>
            </a:fld>
            <a:endParaRPr lang="it-IT"/>
          </a:p>
        </p:txBody>
      </p:sp>
    </p:spTree>
    <p:extLst>
      <p:ext uri="{BB962C8B-B14F-4D97-AF65-F5344CB8AC3E}">
        <p14:creationId xmlns:p14="http://schemas.microsoft.com/office/powerpoint/2010/main" val="1357333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6166C0-D818-4B9C-8694-9ECB90C45A02}" type="slidenum">
              <a:t>‹N›</a:t>
            </a:fld>
            <a:endParaRPr lang="it-IT"/>
          </a:p>
        </p:txBody>
      </p:sp>
    </p:spTree>
    <p:extLst>
      <p:ext uri="{BB962C8B-B14F-4D97-AF65-F5344CB8AC3E}">
        <p14:creationId xmlns:p14="http://schemas.microsoft.com/office/powerpoint/2010/main" val="2378821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DC6D688-8397-4454-8D1A-E75A8589361A}" type="slidenum">
              <a:t>‹N›</a:t>
            </a:fld>
            <a:endParaRPr lang="it-IT"/>
          </a:p>
        </p:txBody>
      </p:sp>
    </p:spTree>
    <p:extLst>
      <p:ext uri="{BB962C8B-B14F-4D97-AF65-F5344CB8AC3E}">
        <p14:creationId xmlns:p14="http://schemas.microsoft.com/office/powerpoint/2010/main" val="705281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80D46C1-8FDD-41BC-8F64-AE7DF3FA932E}" type="slidenum">
              <a:t>‹N›</a:t>
            </a:fld>
            <a:endParaRPr lang="it-IT"/>
          </a:p>
        </p:txBody>
      </p:sp>
    </p:spTree>
    <p:extLst>
      <p:ext uri="{BB962C8B-B14F-4D97-AF65-F5344CB8AC3E}">
        <p14:creationId xmlns:p14="http://schemas.microsoft.com/office/powerpoint/2010/main" val="10565138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16EE3D-FBC2-440F-BE9E-083CE35B24B1}" type="slidenum">
              <a:t>‹N›</a:t>
            </a:fld>
            <a:endParaRPr lang="it-IT"/>
          </a:p>
        </p:txBody>
      </p:sp>
    </p:spTree>
    <p:extLst>
      <p:ext uri="{BB962C8B-B14F-4D97-AF65-F5344CB8AC3E}">
        <p14:creationId xmlns:p14="http://schemas.microsoft.com/office/powerpoint/2010/main" val="1202210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437E72-06D9-40E6-90FA-3021A16D33DB}" type="slidenum">
              <a:t>‹N›</a:t>
            </a:fld>
            <a:endParaRPr lang="it-IT"/>
          </a:p>
        </p:txBody>
      </p:sp>
    </p:spTree>
    <p:extLst>
      <p:ext uri="{BB962C8B-B14F-4D97-AF65-F5344CB8AC3E}">
        <p14:creationId xmlns:p14="http://schemas.microsoft.com/office/powerpoint/2010/main" val="38961012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B63DA48-ECE3-42C4-AF24-DFE66A3E8DB4}" type="slidenum">
              <a:t>‹N›</a:t>
            </a:fld>
            <a:endParaRPr lang="it-IT"/>
          </a:p>
        </p:txBody>
      </p:sp>
    </p:spTree>
    <p:extLst>
      <p:ext uri="{BB962C8B-B14F-4D97-AF65-F5344CB8AC3E}">
        <p14:creationId xmlns:p14="http://schemas.microsoft.com/office/powerpoint/2010/main" val="27345587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1F2754EA-2292-4B35-87D8-59B1C7CC68D8}" type="slidenum">
              <a:t>‹N›</a:t>
            </a:fld>
            <a:endParaRPr lang="it-IT"/>
          </a:p>
        </p:txBody>
      </p:sp>
    </p:spTree>
    <p:extLst>
      <p:ext uri="{BB962C8B-B14F-4D97-AF65-F5344CB8AC3E}">
        <p14:creationId xmlns:p14="http://schemas.microsoft.com/office/powerpoint/2010/main" val="2786942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2BFE1BF7-8D8A-4BCD-80A6-4D4D21CD6D85}" type="slidenum">
              <a:t>‹N›</a:t>
            </a:fld>
            <a:endParaRPr lang="it-IT"/>
          </a:p>
        </p:txBody>
      </p:sp>
    </p:spTree>
    <p:extLst>
      <p:ext uri="{BB962C8B-B14F-4D97-AF65-F5344CB8AC3E}">
        <p14:creationId xmlns:p14="http://schemas.microsoft.com/office/powerpoint/2010/main" val="21052623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60FAF56-EFA0-4BE7-8871-D8E0B85D761A}" type="slidenum">
              <a:t>‹N›</a:t>
            </a:fld>
            <a:endParaRPr lang="it-IT"/>
          </a:p>
        </p:txBody>
      </p:sp>
    </p:spTree>
    <p:extLst>
      <p:ext uri="{BB962C8B-B14F-4D97-AF65-F5344CB8AC3E}">
        <p14:creationId xmlns:p14="http://schemas.microsoft.com/office/powerpoint/2010/main" val="2134690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8E0425A-979C-47FC-85D1-C86818C8D36E}" type="slidenum">
              <a:t>‹N›</a:t>
            </a:fld>
            <a:endParaRPr lang="it-IT"/>
          </a:p>
        </p:txBody>
      </p:sp>
    </p:spTree>
    <p:extLst>
      <p:ext uri="{BB962C8B-B14F-4D97-AF65-F5344CB8AC3E}">
        <p14:creationId xmlns:p14="http://schemas.microsoft.com/office/powerpoint/2010/main" val="143885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58C434-7ABC-45C9-B98C-7EF7A3A9AE78}" type="slidenum">
              <a:t>‹N›</a:t>
            </a:fld>
            <a:endParaRPr lang="it-IT"/>
          </a:p>
        </p:txBody>
      </p:sp>
    </p:spTree>
    <p:extLst>
      <p:ext uri="{BB962C8B-B14F-4D97-AF65-F5344CB8AC3E}">
        <p14:creationId xmlns:p14="http://schemas.microsoft.com/office/powerpoint/2010/main" val="2446503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08B972E-BD4C-488C-895A-BFA882BCE218}" type="slidenum">
              <a:t>‹N›</a:t>
            </a:fld>
            <a:endParaRPr lang="it-IT"/>
          </a:p>
        </p:txBody>
      </p:sp>
    </p:spTree>
    <p:extLst>
      <p:ext uri="{BB962C8B-B14F-4D97-AF65-F5344CB8AC3E}">
        <p14:creationId xmlns:p14="http://schemas.microsoft.com/office/powerpoint/2010/main" val="38546817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7492EDE-AE50-4CB9-94A9-F80501E462C4}" type="slidenum">
              <a:t>‹N›</a:t>
            </a:fld>
            <a:endParaRPr lang="it-IT"/>
          </a:p>
        </p:txBody>
      </p:sp>
    </p:spTree>
    <p:extLst>
      <p:ext uri="{BB962C8B-B14F-4D97-AF65-F5344CB8AC3E}">
        <p14:creationId xmlns:p14="http://schemas.microsoft.com/office/powerpoint/2010/main" val="1885448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E8DB6D-1EB1-4E87-AB2E-2B434AD36C6F}" type="slidenum">
              <a:t>‹N›</a:t>
            </a:fld>
            <a:endParaRPr lang="it-IT"/>
          </a:p>
        </p:txBody>
      </p:sp>
    </p:spTree>
    <p:extLst>
      <p:ext uri="{BB962C8B-B14F-4D97-AF65-F5344CB8AC3E}">
        <p14:creationId xmlns:p14="http://schemas.microsoft.com/office/powerpoint/2010/main" val="2607324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871704B-497C-49A4-8673-BA0121961FE0}" type="slidenum">
              <a:t>‹N›</a:t>
            </a:fld>
            <a:endParaRPr lang="it-IT"/>
          </a:p>
        </p:txBody>
      </p:sp>
    </p:spTree>
    <p:extLst>
      <p:ext uri="{BB962C8B-B14F-4D97-AF65-F5344CB8AC3E}">
        <p14:creationId xmlns:p14="http://schemas.microsoft.com/office/powerpoint/2010/main" val="33754522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0FC9D6-D796-470A-809E-A7B25BE59B9D}" type="slidenum">
              <a:t>‹N›</a:t>
            </a:fld>
            <a:endParaRPr lang="it-IT"/>
          </a:p>
        </p:txBody>
      </p:sp>
    </p:spTree>
    <p:extLst>
      <p:ext uri="{BB962C8B-B14F-4D97-AF65-F5344CB8AC3E}">
        <p14:creationId xmlns:p14="http://schemas.microsoft.com/office/powerpoint/2010/main" val="36515362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5F7CAD4-85C8-4B0B-9EC7-51DA3B7F834C}" type="slidenum">
              <a:t>‹N›</a:t>
            </a:fld>
            <a:endParaRPr lang="it-IT"/>
          </a:p>
        </p:txBody>
      </p:sp>
    </p:spTree>
    <p:extLst>
      <p:ext uri="{BB962C8B-B14F-4D97-AF65-F5344CB8AC3E}">
        <p14:creationId xmlns:p14="http://schemas.microsoft.com/office/powerpoint/2010/main" val="27477199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E3D8CD0-0994-40D8-9703-3E3B90915073}" type="slidenum">
              <a:t>‹N›</a:t>
            </a:fld>
            <a:endParaRPr lang="it-IT"/>
          </a:p>
        </p:txBody>
      </p:sp>
    </p:spTree>
    <p:extLst>
      <p:ext uri="{BB962C8B-B14F-4D97-AF65-F5344CB8AC3E}">
        <p14:creationId xmlns:p14="http://schemas.microsoft.com/office/powerpoint/2010/main" val="12470476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09F7933-32D4-48B4-87AE-67CE41B43BE3}" type="slidenum">
              <a:t>‹N›</a:t>
            </a:fld>
            <a:endParaRPr lang="it-IT"/>
          </a:p>
        </p:txBody>
      </p:sp>
    </p:spTree>
    <p:extLst>
      <p:ext uri="{BB962C8B-B14F-4D97-AF65-F5344CB8AC3E}">
        <p14:creationId xmlns:p14="http://schemas.microsoft.com/office/powerpoint/2010/main" val="11391240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2ACAA9D4-98B1-424F-B91C-224D15938EA9}" type="slidenum">
              <a:t>‹N›</a:t>
            </a:fld>
            <a:endParaRPr lang="it-IT"/>
          </a:p>
        </p:txBody>
      </p:sp>
    </p:spTree>
    <p:extLst>
      <p:ext uri="{BB962C8B-B14F-4D97-AF65-F5344CB8AC3E}">
        <p14:creationId xmlns:p14="http://schemas.microsoft.com/office/powerpoint/2010/main" val="10812546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9E89DF3-3E3F-4E73-9900-7C02B24E5B28}" type="slidenum">
              <a:t>‹N›</a:t>
            </a:fld>
            <a:endParaRPr lang="it-IT"/>
          </a:p>
        </p:txBody>
      </p:sp>
    </p:spTree>
    <p:extLst>
      <p:ext uri="{BB962C8B-B14F-4D97-AF65-F5344CB8AC3E}">
        <p14:creationId xmlns:p14="http://schemas.microsoft.com/office/powerpoint/2010/main" val="38076380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0723CF8-B7F2-4043-A248-B47E3A4CE9BB}" type="slidenum">
              <a:t>‹N›</a:t>
            </a:fld>
            <a:endParaRPr lang="it-IT"/>
          </a:p>
        </p:txBody>
      </p:sp>
    </p:spTree>
    <p:extLst>
      <p:ext uri="{BB962C8B-B14F-4D97-AF65-F5344CB8AC3E}">
        <p14:creationId xmlns:p14="http://schemas.microsoft.com/office/powerpoint/2010/main" val="1106125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7E57DD2-9237-403B-A201-B0EF7B5A11FC}" type="slidenum">
              <a:t>‹N›</a:t>
            </a:fld>
            <a:endParaRPr lang="it-IT"/>
          </a:p>
        </p:txBody>
      </p:sp>
    </p:spTree>
    <p:extLst>
      <p:ext uri="{BB962C8B-B14F-4D97-AF65-F5344CB8AC3E}">
        <p14:creationId xmlns:p14="http://schemas.microsoft.com/office/powerpoint/2010/main" val="22108890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6B9E14A-9F80-4768-BB46-E41500E709BD}" type="slidenum">
              <a:t>‹N›</a:t>
            </a:fld>
            <a:endParaRPr lang="it-IT"/>
          </a:p>
        </p:txBody>
      </p:sp>
    </p:spTree>
    <p:extLst>
      <p:ext uri="{BB962C8B-B14F-4D97-AF65-F5344CB8AC3E}">
        <p14:creationId xmlns:p14="http://schemas.microsoft.com/office/powerpoint/2010/main" val="27020211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195A6FA-85C1-4721-8D49-411314309664}" type="slidenum">
              <a:t>‹N›</a:t>
            </a:fld>
            <a:endParaRPr lang="it-IT"/>
          </a:p>
        </p:txBody>
      </p:sp>
    </p:spTree>
    <p:extLst>
      <p:ext uri="{BB962C8B-B14F-4D97-AF65-F5344CB8AC3E}">
        <p14:creationId xmlns:p14="http://schemas.microsoft.com/office/powerpoint/2010/main" val="757670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ACC1040-145B-429E-8C87-69E3A6B6E7A3}" type="slidenum">
              <a:t>‹N›</a:t>
            </a:fld>
            <a:endParaRPr lang="it-IT"/>
          </a:p>
        </p:txBody>
      </p:sp>
    </p:spTree>
    <p:extLst>
      <p:ext uri="{BB962C8B-B14F-4D97-AF65-F5344CB8AC3E}">
        <p14:creationId xmlns:p14="http://schemas.microsoft.com/office/powerpoint/2010/main" val="3144887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5B5AB79-EDC4-42C0-86DA-A2F90DF02C73}" type="slidenum">
              <a:t>‹N›</a:t>
            </a:fld>
            <a:endParaRPr lang="it-IT"/>
          </a:p>
        </p:txBody>
      </p:sp>
    </p:spTree>
    <p:extLst>
      <p:ext uri="{BB962C8B-B14F-4D97-AF65-F5344CB8AC3E}">
        <p14:creationId xmlns:p14="http://schemas.microsoft.com/office/powerpoint/2010/main" val="3063619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71A2B5C-42C2-427E-8BB9-1CB4075D0F5D}" type="slidenum">
              <a:t>‹N›</a:t>
            </a:fld>
            <a:endParaRPr lang="it-IT"/>
          </a:p>
        </p:txBody>
      </p:sp>
    </p:spTree>
    <p:extLst>
      <p:ext uri="{BB962C8B-B14F-4D97-AF65-F5344CB8AC3E}">
        <p14:creationId xmlns:p14="http://schemas.microsoft.com/office/powerpoint/2010/main" val="9878146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C2ED98F-E6AB-4B60-92CC-E60906EDAF22}" type="slidenum">
              <a:t>‹N›</a:t>
            </a:fld>
            <a:endParaRPr lang="it-IT"/>
          </a:p>
        </p:txBody>
      </p:sp>
    </p:spTree>
    <p:extLst>
      <p:ext uri="{BB962C8B-B14F-4D97-AF65-F5344CB8AC3E}">
        <p14:creationId xmlns:p14="http://schemas.microsoft.com/office/powerpoint/2010/main" val="31615725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DE921B6-6FE3-41C2-BFDE-949E495C1334}" type="slidenum">
              <a:t>‹N›</a:t>
            </a:fld>
            <a:endParaRPr lang="it-IT"/>
          </a:p>
        </p:txBody>
      </p:sp>
    </p:spTree>
    <p:extLst>
      <p:ext uri="{BB962C8B-B14F-4D97-AF65-F5344CB8AC3E}">
        <p14:creationId xmlns:p14="http://schemas.microsoft.com/office/powerpoint/2010/main" val="340706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37B93F7-CF34-4CEB-BCA9-A6A9C4BB8512}" type="slidenum">
              <a:t>‹N›</a:t>
            </a:fld>
            <a:endParaRPr lang="it-IT"/>
          </a:p>
        </p:txBody>
      </p:sp>
    </p:spTree>
    <p:extLst>
      <p:ext uri="{BB962C8B-B14F-4D97-AF65-F5344CB8AC3E}">
        <p14:creationId xmlns:p14="http://schemas.microsoft.com/office/powerpoint/2010/main" val="1734068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A6A0E9D-CEAF-4501-9323-BBB0E66FCE33}" type="slidenum">
              <a:t>‹N›</a:t>
            </a:fld>
            <a:endParaRPr lang="it-IT"/>
          </a:p>
        </p:txBody>
      </p:sp>
    </p:spTree>
    <p:extLst>
      <p:ext uri="{BB962C8B-B14F-4D97-AF65-F5344CB8AC3E}">
        <p14:creationId xmlns:p14="http://schemas.microsoft.com/office/powerpoint/2010/main" val="31145014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0AB400D-EDC7-4DD3-B693-794292B2572D}" type="slidenum">
              <a:t>‹N›</a:t>
            </a:fld>
            <a:endParaRPr lang="it-IT"/>
          </a:p>
        </p:txBody>
      </p:sp>
    </p:spTree>
    <p:extLst>
      <p:ext uri="{BB962C8B-B14F-4D97-AF65-F5344CB8AC3E}">
        <p14:creationId xmlns:p14="http://schemas.microsoft.com/office/powerpoint/2010/main" val="42148470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B0F5E84-CFCB-424D-9BF9-72885E1B03BC}" type="slidenum">
              <a:t>‹N›</a:t>
            </a:fld>
            <a:endParaRPr lang="it-IT"/>
          </a:p>
        </p:txBody>
      </p:sp>
    </p:spTree>
    <p:extLst>
      <p:ext uri="{BB962C8B-B14F-4D97-AF65-F5344CB8AC3E}">
        <p14:creationId xmlns:p14="http://schemas.microsoft.com/office/powerpoint/2010/main" val="18822899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B6D0AD28-8B67-4D4A-8427-0C11291DB5A2}" type="slidenum">
              <a:t>‹N›</a:t>
            </a:fld>
            <a:endParaRPr lang="it-IT"/>
          </a:p>
        </p:txBody>
      </p:sp>
    </p:spTree>
    <p:extLst>
      <p:ext uri="{BB962C8B-B14F-4D97-AF65-F5344CB8AC3E}">
        <p14:creationId xmlns:p14="http://schemas.microsoft.com/office/powerpoint/2010/main" val="35159816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D824096-CBAC-4AE1-9FA0-54D090E14111}" type="slidenum">
              <a:t>‹N›</a:t>
            </a:fld>
            <a:endParaRPr lang="it-IT"/>
          </a:p>
        </p:txBody>
      </p:sp>
    </p:spTree>
    <p:extLst>
      <p:ext uri="{BB962C8B-B14F-4D97-AF65-F5344CB8AC3E}">
        <p14:creationId xmlns:p14="http://schemas.microsoft.com/office/powerpoint/2010/main" val="3074931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F23CFA8-E20C-4CC0-994A-A1EAEEE65636}" type="slidenum">
              <a:t>‹N›</a:t>
            </a:fld>
            <a:endParaRPr lang="it-IT"/>
          </a:p>
        </p:txBody>
      </p:sp>
    </p:spTree>
    <p:extLst>
      <p:ext uri="{BB962C8B-B14F-4D97-AF65-F5344CB8AC3E}">
        <p14:creationId xmlns:p14="http://schemas.microsoft.com/office/powerpoint/2010/main" val="33935268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148F9D1-D5A4-47BF-9429-0AFC8283A1F5}" type="slidenum">
              <a:t>‹N›</a:t>
            </a:fld>
            <a:endParaRPr lang="it-IT"/>
          </a:p>
        </p:txBody>
      </p:sp>
    </p:spTree>
    <p:extLst>
      <p:ext uri="{BB962C8B-B14F-4D97-AF65-F5344CB8AC3E}">
        <p14:creationId xmlns:p14="http://schemas.microsoft.com/office/powerpoint/2010/main" val="20824478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F1A1B29-4983-4430-8772-FAB9C763396E}" type="slidenum">
              <a:t>‹N›</a:t>
            </a:fld>
            <a:endParaRPr lang="it-IT"/>
          </a:p>
        </p:txBody>
      </p:sp>
    </p:spTree>
    <p:extLst>
      <p:ext uri="{BB962C8B-B14F-4D97-AF65-F5344CB8AC3E}">
        <p14:creationId xmlns:p14="http://schemas.microsoft.com/office/powerpoint/2010/main" val="33968615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F1FB7B5-B99F-4A4E-85F0-28062A7E40D9}" type="slidenum">
              <a:t>‹N›</a:t>
            </a:fld>
            <a:endParaRPr lang="it-IT"/>
          </a:p>
        </p:txBody>
      </p:sp>
    </p:spTree>
    <p:extLst>
      <p:ext uri="{BB962C8B-B14F-4D97-AF65-F5344CB8AC3E}">
        <p14:creationId xmlns:p14="http://schemas.microsoft.com/office/powerpoint/2010/main" val="8845562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9A05071-4C34-4EBC-8CA1-19E340FB1C4C}" type="slidenum">
              <a:t>‹N›</a:t>
            </a:fld>
            <a:endParaRPr lang="it-IT"/>
          </a:p>
        </p:txBody>
      </p:sp>
    </p:spTree>
    <p:extLst>
      <p:ext uri="{BB962C8B-B14F-4D97-AF65-F5344CB8AC3E}">
        <p14:creationId xmlns:p14="http://schemas.microsoft.com/office/powerpoint/2010/main" val="22908205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F013231-A70D-4AFE-8E35-B2DD52D869D9}" type="slidenum">
              <a:t>‹N›</a:t>
            </a:fld>
            <a:endParaRPr lang="it-IT"/>
          </a:p>
        </p:txBody>
      </p:sp>
    </p:spTree>
    <p:extLst>
      <p:ext uri="{BB962C8B-B14F-4D97-AF65-F5344CB8AC3E}">
        <p14:creationId xmlns:p14="http://schemas.microsoft.com/office/powerpoint/2010/main" val="3329876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17D7FAB-40B1-44EB-B909-9ADBA9CFB899}" type="slidenum">
              <a:t>‹N›</a:t>
            </a:fld>
            <a:endParaRPr lang="it-IT"/>
          </a:p>
        </p:txBody>
      </p:sp>
    </p:spTree>
    <p:extLst>
      <p:ext uri="{BB962C8B-B14F-4D97-AF65-F5344CB8AC3E}">
        <p14:creationId xmlns:p14="http://schemas.microsoft.com/office/powerpoint/2010/main" val="2419084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6765164-3B40-4A79-8F66-F8AE0FDA3858}" type="slidenum">
              <a:t>‹N›</a:t>
            </a:fld>
            <a:endParaRPr lang="it-IT"/>
          </a:p>
        </p:txBody>
      </p:sp>
    </p:spTree>
    <p:extLst>
      <p:ext uri="{BB962C8B-B14F-4D97-AF65-F5344CB8AC3E}">
        <p14:creationId xmlns:p14="http://schemas.microsoft.com/office/powerpoint/2010/main" val="29478327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0E90282-C904-4B5F-A8D6-CB388914740F}" type="slidenum">
              <a:t>‹N›</a:t>
            </a:fld>
            <a:endParaRPr lang="it-IT"/>
          </a:p>
        </p:txBody>
      </p:sp>
    </p:spTree>
    <p:extLst>
      <p:ext uri="{BB962C8B-B14F-4D97-AF65-F5344CB8AC3E}">
        <p14:creationId xmlns:p14="http://schemas.microsoft.com/office/powerpoint/2010/main" val="15247505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65C0F47A-1153-4630-B010-0DE2FA3D5348}" type="slidenum">
              <a:t>‹N›</a:t>
            </a:fld>
            <a:endParaRPr lang="it-IT"/>
          </a:p>
        </p:txBody>
      </p:sp>
    </p:spTree>
    <p:extLst>
      <p:ext uri="{BB962C8B-B14F-4D97-AF65-F5344CB8AC3E}">
        <p14:creationId xmlns:p14="http://schemas.microsoft.com/office/powerpoint/2010/main" val="32010050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9A1E377-B228-4AA1-823A-5E9ED600CD2F}" type="slidenum">
              <a:t>‹N›</a:t>
            </a:fld>
            <a:endParaRPr lang="it-IT"/>
          </a:p>
        </p:txBody>
      </p:sp>
    </p:spTree>
    <p:extLst>
      <p:ext uri="{BB962C8B-B14F-4D97-AF65-F5344CB8AC3E}">
        <p14:creationId xmlns:p14="http://schemas.microsoft.com/office/powerpoint/2010/main" val="1314532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25A0751-30B2-4C9D-9A20-51CD99F776C6}" type="slidenum">
              <a:t>‹N›</a:t>
            </a:fld>
            <a:endParaRPr lang="it-IT"/>
          </a:p>
        </p:txBody>
      </p:sp>
    </p:spTree>
    <p:extLst>
      <p:ext uri="{BB962C8B-B14F-4D97-AF65-F5344CB8AC3E}">
        <p14:creationId xmlns:p14="http://schemas.microsoft.com/office/powerpoint/2010/main" val="1563601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0B8FA2B-3109-44C9-A2D3-CD1ED12529EE}" type="slidenum">
              <a:t>‹N›</a:t>
            </a:fld>
            <a:endParaRPr lang="it-IT"/>
          </a:p>
        </p:txBody>
      </p:sp>
    </p:spTree>
    <p:extLst>
      <p:ext uri="{BB962C8B-B14F-4D97-AF65-F5344CB8AC3E}">
        <p14:creationId xmlns:p14="http://schemas.microsoft.com/office/powerpoint/2010/main" val="4139755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5A0835A-286E-46FC-80BF-A13EE7121702}" type="slidenum">
              <a:t>‹N›</a:t>
            </a:fld>
            <a:endParaRPr lang="it-IT"/>
          </a:p>
        </p:txBody>
      </p:sp>
    </p:spTree>
    <p:extLst>
      <p:ext uri="{BB962C8B-B14F-4D97-AF65-F5344CB8AC3E}">
        <p14:creationId xmlns:p14="http://schemas.microsoft.com/office/powerpoint/2010/main" val="24632955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472609C-F11B-4B1E-995B-AAD669B26C97}" type="slidenum">
              <a:t>‹N›</a:t>
            </a:fld>
            <a:endParaRPr lang="it-IT"/>
          </a:p>
        </p:txBody>
      </p:sp>
    </p:spTree>
    <p:extLst>
      <p:ext uri="{BB962C8B-B14F-4D97-AF65-F5344CB8AC3E}">
        <p14:creationId xmlns:p14="http://schemas.microsoft.com/office/powerpoint/2010/main" val="14553698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C25BFF6-FABE-43CF-BE65-57E33C08DC97}" type="slidenum">
              <a:t>‹N›</a:t>
            </a:fld>
            <a:endParaRPr lang="it-IT"/>
          </a:p>
        </p:txBody>
      </p:sp>
    </p:spTree>
    <p:extLst>
      <p:ext uri="{BB962C8B-B14F-4D97-AF65-F5344CB8AC3E}">
        <p14:creationId xmlns:p14="http://schemas.microsoft.com/office/powerpoint/2010/main" val="34148938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1FB1F0-1B75-49D8-9C84-79D7B0018B1C}" type="slidenum">
              <a:t>‹N›</a:t>
            </a:fld>
            <a:endParaRPr lang="it-IT"/>
          </a:p>
        </p:txBody>
      </p:sp>
    </p:spTree>
    <p:extLst>
      <p:ext uri="{BB962C8B-B14F-4D97-AF65-F5344CB8AC3E}">
        <p14:creationId xmlns:p14="http://schemas.microsoft.com/office/powerpoint/2010/main" val="8373519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058D708-76B0-418C-A90C-B1D09021206F}" type="slidenum">
              <a:t>‹N›</a:t>
            </a:fld>
            <a:endParaRPr lang="it-IT"/>
          </a:p>
        </p:txBody>
      </p:sp>
    </p:spTree>
    <p:extLst>
      <p:ext uri="{BB962C8B-B14F-4D97-AF65-F5344CB8AC3E}">
        <p14:creationId xmlns:p14="http://schemas.microsoft.com/office/powerpoint/2010/main" val="17566179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4B1B2157-9E42-49A8-B957-3056054360AC}" type="slidenum">
              <a:t>‹N›</a:t>
            </a:fld>
            <a:endParaRPr lang="it-IT"/>
          </a:p>
        </p:txBody>
      </p:sp>
    </p:spTree>
    <p:extLst>
      <p:ext uri="{BB962C8B-B14F-4D97-AF65-F5344CB8AC3E}">
        <p14:creationId xmlns:p14="http://schemas.microsoft.com/office/powerpoint/2010/main" val="3576758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8588245-6EFD-4E14-A13B-DF1CC845077A}" type="slidenum">
              <a:t>‹N›</a:t>
            </a:fld>
            <a:endParaRPr lang="it-IT"/>
          </a:p>
        </p:txBody>
      </p:sp>
    </p:spTree>
    <p:extLst>
      <p:ext uri="{BB962C8B-B14F-4D97-AF65-F5344CB8AC3E}">
        <p14:creationId xmlns:p14="http://schemas.microsoft.com/office/powerpoint/2010/main" val="16766348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B8786AB1-1859-4734-B98E-7BAC0D6833BB}" type="slidenum">
              <a:t>‹N›</a:t>
            </a:fld>
            <a:endParaRPr lang="it-IT"/>
          </a:p>
        </p:txBody>
      </p:sp>
    </p:spTree>
    <p:extLst>
      <p:ext uri="{BB962C8B-B14F-4D97-AF65-F5344CB8AC3E}">
        <p14:creationId xmlns:p14="http://schemas.microsoft.com/office/powerpoint/2010/main" val="437657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666DE89-78BE-4963-AE65-C3793CC8EFE8}" type="slidenum">
              <a:t>‹N›</a:t>
            </a:fld>
            <a:endParaRPr lang="it-IT"/>
          </a:p>
        </p:txBody>
      </p:sp>
    </p:spTree>
    <p:extLst>
      <p:ext uri="{BB962C8B-B14F-4D97-AF65-F5344CB8AC3E}">
        <p14:creationId xmlns:p14="http://schemas.microsoft.com/office/powerpoint/2010/main" val="2411604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C014A72-043E-4BC5-B963-D0E34F264481}" type="slidenum">
              <a:t>‹N›</a:t>
            </a:fld>
            <a:endParaRPr lang="it-IT"/>
          </a:p>
        </p:txBody>
      </p:sp>
    </p:spTree>
    <p:extLst>
      <p:ext uri="{BB962C8B-B14F-4D97-AF65-F5344CB8AC3E}">
        <p14:creationId xmlns:p14="http://schemas.microsoft.com/office/powerpoint/2010/main" val="684997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71E5200-2BD0-44F4-AFE5-8A3B48EBAF69}" type="slidenum">
              <a:t>‹N›</a:t>
            </a:fld>
            <a:endParaRPr lang="it-IT"/>
          </a:p>
        </p:txBody>
      </p:sp>
    </p:spTree>
    <p:extLst>
      <p:ext uri="{BB962C8B-B14F-4D97-AF65-F5344CB8AC3E}">
        <p14:creationId xmlns:p14="http://schemas.microsoft.com/office/powerpoint/2010/main" val="38566637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EFC5987-F8E3-47DB-95A5-9C1925D19D29}" type="slidenum">
              <a:t>‹N›</a:t>
            </a:fld>
            <a:endParaRPr lang="it-IT"/>
          </a:p>
        </p:txBody>
      </p:sp>
    </p:spTree>
    <p:extLst>
      <p:ext uri="{BB962C8B-B14F-4D97-AF65-F5344CB8AC3E}">
        <p14:creationId xmlns:p14="http://schemas.microsoft.com/office/powerpoint/2010/main" val="27309413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4DCC56A-A07E-43F1-9DA5-2B1E21FECB0D}" type="slidenum">
              <a:t>‹N›</a:t>
            </a:fld>
            <a:endParaRPr lang="it-IT"/>
          </a:p>
        </p:txBody>
      </p:sp>
    </p:spTree>
    <p:extLst>
      <p:ext uri="{BB962C8B-B14F-4D97-AF65-F5344CB8AC3E}">
        <p14:creationId xmlns:p14="http://schemas.microsoft.com/office/powerpoint/2010/main" val="24370421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EB73568-A0A2-434D-86E8-BFDD34502719}" type="slidenum">
              <a:t>‹N›</a:t>
            </a:fld>
            <a:endParaRPr lang="it-IT"/>
          </a:p>
        </p:txBody>
      </p:sp>
    </p:spTree>
    <p:extLst>
      <p:ext uri="{BB962C8B-B14F-4D97-AF65-F5344CB8AC3E}">
        <p14:creationId xmlns:p14="http://schemas.microsoft.com/office/powerpoint/2010/main" val="4880077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B641F4-1E9F-4EB5-AE1A-0951E9E4BCCC}" type="slidenum">
              <a:t>‹N›</a:t>
            </a:fld>
            <a:endParaRPr lang="it-IT"/>
          </a:p>
        </p:txBody>
      </p:sp>
    </p:spTree>
    <p:extLst>
      <p:ext uri="{BB962C8B-B14F-4D97-AF65-F5344CB8AC3E}">
        <p14:creationId xmlns:p14="http://schemas.microsoft.com/office/powerpoint/2010/main" val="39705250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CAC3080-358E-4EDD-9C16-D5A51F5B4519}" type="slidenum">
              <a:t>‹N›</a:t>
            </a:fld>
            <a:endParaRPr lang="it-IT"/>
          </a:p>
        </p:txBody>
      </p:sp>
    </p:spTree>
    <p:extLst>
      <p:ext uri="{BB962C8B-B14F-4D97-AF65-F5344CB8AC3E}">
        <p14:creationId xmlns:p14="http://schemas.microsoft.com/office/powerpoint/2010/main" val="3607248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257FA58-724B-41DE-933D-CA0F902D58F5}" type="slidenum">
              <a:t>‹N›</a:t>
            </a:fld>
            <a:endParaRPr lang="it-IT"/>
          </a:p>
        </p:txBody>
      </p:sp>
    </p:spTree>
    <p:extLst>
      <p:ext uri="{BB962C8B-B14F-4D97-AF65-F5344CB8AC3E}">
        <p14:creationId xmlns:p14="http://schemas.microsoft.com/office/powerpoint/2010/main" val="545603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3B35C9D-E353-42F5-A1F8-4ED09634DA17}" type="slidenum">
              <a:t>‹N›</a:t>
            </a:fld>
            <a:endParaRPr lang="it-IT"/>
          </a:p>
        </p:txBody>
      </p:sp>
    </p:spTree>
    <p:extLst>
      <p:ext uri="{BB962C8B-B14F-4D97-AF65-F5344CB8AC3E}">
        <p14:creationId xmlns:p14="http://schemas.microsoft.com/office/powerpoint/2010/main" val="38494532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7524425-103B-48B8-9A5F-9279A043C685}" type="slidenum">
              <a:t>‹N›</a:t>
            </a:fld>
            <a:endParaRPr lang="it-IT"/>
          </a:p>
        </p:txBody>
      </p:sp>
    </p:spTree>
    <p:extLst>
      <p:ext uri="{BB962C8B-B14F-4D97-AF65-F5344CB8AC3E}">
        <p14:creationId xmlns:p14="http://schemas.microsoft.com/office/powerpoint/2010/main" val="6814921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9769579-7575-4D35-BAC0-D2293211AAF4}" type="slidenum">
              <a:t>‹N›</a:t>
            </a:fld>
            <a:endParaRPr lang="it-IT"/>
          </a:p>
        </p:txBody>
      </p:sp>
    </p:spTree>
    <p:extLst>
      <p:ext uri="{BB962C8B-B14F-4D97-AF65-F5344CB8AC3E}">
        <p14:creationId xmlns:p14="http://schemas.microsoft.com/office/powerpoint/2010/main" val="4030274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7AC7E7F1-D2A1-45C2-9C65-C03CFAE6E118}" type="slidenum">
              <a:t>‹N›</a:t>
            </a:fld>
            <a:endParaRPr lang="it-IT"/>
          </a:p>
        </p:txBody>
      </p:sp>
    </p:spTree>
    <p:extLst>
      <p:ext uri="{BB962C8B-B14F-4D97-AF65-F5344CB8AC3E}">
        <p14:creationId xmlns:p14="http://schemas.microsoft.com/office/powerpoint/2010/main" val="4596400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CC2F5EC-1185-41D3-BFC7-17C7D9C2C090}" type="slidenum">
              <a:t>‹N›</a:t>
            </a:fld>
            <a:endParaRPr lang="it-IT"/>
          </a:p>
        </p:txBody>
      </p:sp>
    </p:spTree>
    <p:extLst>
      <p:ext uri="{BB962C8B-B14F-4D97-AF65-F5344CB8AC3E}">
        <p14:creationId xmlns:p14="http://schemas.microsoft.com/office/powerpoint/2010/main" val="3075084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9F30244-01DF-4957-AE22-F6AE186E3A99}" type="slidenum">
              <a:t>‹N›</a:t>
            </a:fld>
            <a:endParaRPr lang="it-IT"/>
          </a:p>
        </p:txBody>
      </p:sp>
    </p:spTree>
    <p:extLst>
      <p:ext uri="{BB962C8B-B14F-4D97-AF65-F5344CB8AC3E}">
        <p14:creationId xmlns:p14="http://schemas.microsoft.com/office/powerpoint/2010/main" val="30408593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FB92B95-F788-42F7-BA65-655EEADB62BF}" type="slidenum">
              <a:t>‹N›</a:t>
            </a:fld>
            <a:endParaRPr lang="it-IT"/>
          </a:p>
        </p:txBody>
      </p:sp>
    </p:spTree>
    <p:extLst>
      <p:ext uri="{BB962C8B-B14F-4D97-AF65-F5344CB8AC3E}">
        <p14:creationId xmlns:p14="http://schemas.microsoft.com/office/powerpoint/2010/main" val="29220458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2FB5F07-EB9D-49C8-8180-35E3E2027B97}" type="slidenum">
              <a:t>‹N›</a:t>
            </a:fld>
            <a:endParaRPr lang="it-IT"/>
          </a:p>
        </p:txBody>
      </p:sp>
    </p:spTree>
    <p:extLst>
      <p:ext uri="{BB962C8B-B14F-4D97-AF65-F5344CB8AC3E}">
        <p14:creationId xmlns:p14="http://schemas.microsoft.com/office/powerpoint/2010/main" val="3554255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D53F5B-85EB-4E25-92B4-F2DFD039BAC8}" type="slidenum">
              <a:t>‹N›</a:t>
            </a:fld>
            <a:endParaRPr lang="it-IT"/>
          </a:p>
        </p:txBody>
      </p:sp>
    </p:spTree>
    <p:extLst>
      <p:ext uri="{BB962C8B-B14F-4D97-AF65-F5344CB8AC3E}">
        <p14:creationId xmlns:p14="http://schemas.microsoft.com/office/powerpoint/2010/main" val="3224301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6BE300C-15B8-4E42-AB32-33BDFA9DCF25}" type="slidenum">
              <a:t>‹N›</a:t>
            </a:fld>
            <a:endParaRPr lang="it-IT"/>
          </a:p>
        </p:txBody>
      </p:sp>
    </p:spTree>
    <p:extLst>
      <p:ext uri="{BB962C8B-B14F-4D97-AF65-F5344CB8AC3E}">
        <p14:creationId xmlns:p14="http://schemas.microsoft.com/office/powerpoint/2010/main" val="963050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BB5C768-8E79-43A1-8C55-4F66CB8282D7}" type="slidenum">
              <a:t>‹N›</a:t>
            </a:fld>
            <a:endParaRPr lang="it-IT"/>
          </a:p>
        </p:txBody>
      </p:sp>
    </p:spTree>
    <p:extLst>
      <p:ext uri="{BB962C8B-B14F-4D97-AF65-F5344CB8AC3E}">
        <p14:creationId xmlns:p14="http://schemas.microsoft.com/office/powerpoint/2010/main" val="21160568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76E8BD-9041-4708-9AF6-C08BFF631525}" type="slidenum">
              <a:t>‹N›</a:t>
            </a:fld>
            <a:endParaRPr lang="it-IT"/>
          </a:p>
        </p:txBody>
      </p:sp>
    </p:spTree>
    <p:extLst>
      <p:ext uri="{BB962C8B-B14F-4D97-AF65-F5344CB8AC3E}">
        <p14:creationId xmlns:p14="http://schemas.microsoft.com/office/powerpoint/2010/main" val="1534236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27A6D8F-B8C1-45F5-9AEA-8629FAAE4F7E}" type="slidenum">
              <a:t>‹N›</a:t>
            </a:fld>
            <a:endParaRPr lang="it-IT"/>
          </a:p>
        </p:txBody>
      </p:sp>
    </p:spTree>
    <p:extLst>
      <p:ext uri="{BB962C8B-B14F-4D97-AF65-F5344CB8AC3E}">
        <p14:creationId xmlns:p14="http://schemas.microsoft.com/office/powerpoint/2010/main" val="3251670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6B9EB02-80B7-4835-99F8-D96031CAC649}" type="slidenum">
              <a:t>‹N›</a:t>
            </a:fld>
            <a:endParaRPr lang="it-IT"/>
          </a:p>
        </p:txBody>
      </p:sp>
    </p:spTree>
    <p:extLst>
      <p:ext uri="{BB962C8B-B14F-4D97-AF65-F5344CB8AC3E}">
        <p14:creationId xmlns:p14="http://schemas.microsoft.com/office/powerpoint/2010/main" val="24358734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4B93DC52-6863-4500-845D-7792938FB31D}" type="slidenum">
              <a:t>‹N›</a:t>
            </a:fld>
            <a:endParaRPr lang="it-IT"/>
          </a:p>
        </p:txBody>
      </p:sp>
    </p:spTree>
    <p:extLst>
      <p:ext uri="{BB962C8B-B14F-4D97-AF65-F5344CB8AC3E}">
        <p14:creationId xmlns:p14="http://schemas.microsoft.com/office/powerpoint/2010/main" val="2089589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B72D3E5E-A29F-4CBD-A13A-A39B4983E669}" type="slidenum">
              <a:t>‹N›</a:t>
            </a:fld>
            <a:endParaRPr lang="it-IT"/>
          </a:p>
        </p:txBody>
      </p:sp>
    </p:spTree>
    <p:extLst>
      <p:ext uri="{BB962C8B-B14F-4D97-AF65-F5344CB8AC3E}">
        <p14:creationId xmlns:p14="http://schemas.microsoft.com/office/powerpoint/2010/main" val="34682199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6249E8E-A8E8-4E61-A083-5B8308DE6DE1}" type="slidenum">
              <a:t>‹N›</a:t>
            </a:fld>
            <a:endParaRPr lang="it-IT"/>
          </a:p>
        </p:txBody>
      </p:sp>
    </p:spTree>
    <p:extLst>
      <p:ext uri="{BB962C8B-B14F-4D97-AF65-F5344CB8AC3E}">
        <p14:creationId xmlns:p14="http://schemas.microsoft.com/office/powerpoint/2010/main" val="6628423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2732017-406D-48C6-87C1-ABE042BB375D}" type="slidenum">
              <a:t>‹N›</a:t>
            </a:fld>
            <a:endParaRPr lang="it-IT"/>
          </a:p>
        </p:txBody>
      </p:sp>
    </p:spTree>
    <p:extLst>
      <p:ext uri="{BB962C8B-B14F-4D97-AF65-F5344CB8AC3E}">
        <p14:creationId xmlns:p14="http://schemas.microsoft.com/office/powerpoint/2010/main" val="2582808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0550A4-86C3-4E4B-B2B9-F7A6D5329133}" type="slidenum">
              <a:t>‹N›</a:t>
            </a:fld>
            <a:endParaRPr lang="it-IT"/>
          </a:p>
        </p:txBody>
      </p:sp>
    </p:spTree>
    <p:extLst>
      <p:ext uri="{BB962C8B-B14F-4D97-AF65-F5344CB8AC3E}">
        <p14:creationId xmlns:p14="http://schemas.microsoft.com/office/powerpoint/2010/main" val="12761004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6E50407-597C-4339-BC0D-5813061BFC3B}" type="slidenum">
              <a:t>‹N›</a:t>
            </a:fld>
            <a:endParaRPr lang="it-IT"/>
          </a:p>
        </p:txBody>
      </p:sp>
    </p:spTree>
    <p:extLst>
      <p:ext uri="{BB962C8B-B14F-4D97-AF65-F5344CB8AC3E}">
        <p14:creationId xmlns:p14="http://schemas.microsoft.com/office/powerpoint/2010/main" val="3629666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FC8D0A4-9669-4F22-A3DA-1203BCDD759C}" type="slidenum">
              <a:t>‹N›</a:t>
            </a:fld>
            <a:endParaRPr lang="it-IT"/>
          </a:p>
        </p:txBody>
      </p:sp>
    </p:spTree>
    <p:extLst>
      <p:ext uri="{BB962C8B-B14F-4D97-AF65-F5344CB8AC3E}">
        <p14:creationId xmlns:p14="http://schemas.microsoft.com/office/powerpoint/2010/main" val="36754054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7F26FB3-758F-48EE-89B4-BAB4C299B03D}" type="slidenum">
              <a:t>‹N›</a:t>
            </a:fld>
            <a:endParaRPr lang="it-IT"/>
          </a:p>
        </p:txBody>
      </p:sp>
    </p:spTree>
    <p:extLst>
      <p:ext uri="{BB962C8B-B14F-4D97-AF65-F5344CB8AC3E}">
        <p14:creationId xmlns:p14="http://schemas.microsoft.com/office/powerpoint/2010/main" val="10460888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5B4FCBD-B667-4A7D-A605-3912BA0051CC}" type="slidenum">
              <a:t>‹N›</a:t>
            </a:fld>
            <a:endParaRPr lang="it-IT"/>
          </a:p>
        </p:txBody>
      </p:sp>
    </p:spTree>
    <p:extLst>
      <p:ext uri="{BB962C8B-B14F-4D97-AF65-F5344CB8AC3E}">
        <p14:creationId xmlns:p14="http://schemas.microsoft.com/office/powerpoint/2010/main" val="13292903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4654BC5-FF8D-4CEB-B819-93FF3074C253}" type="slidenum">
              <a:t>‹N›</a:t>
            </a:fld>
            <a:endParaRPr lang="it-IT"/>
          </a:p>
        </p:txBody>
      </p:sp>
    </p:spTree>
    <p:extLst>
      <p:ext uri="{BB962C8B-B14F-4D97-AF65-F5344CB8AC3E}">
        <p14:creationId xmlns:p14="http://schemas.microsoft.com/office/powerpoint/2010/main" val="3580162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94305A56-7CF5-4814-88F7-A615B031C9EB}" type="slidenum">
              <a:t>‹N›</a:t>
            </a:fld>
            <a:endParaRPr lang="it-IT"/>
          </a:p>
        </p:txBody>
      </p:sp>
    </p:spTree>
    <p:extLst>
      <p:ext uri="{BB962C8B-B14F-4D97-AF65-F5344CB8AC3E}">
        <p14:creationId xmlns:p14="http://schemas.microsoft.com/office/powerpoint/2010/main" val="15503676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A8F0ABC-D3D9-4018-901F-B123828AB341}" type="slidenum">
              <a:t>‹N›</a:t>
            </a:fld>
            <a:endParaRPr lang="it-IT"/>
          </a:p>
        </p:txBody>
      </p:sp>
    </p:spTree>
    <p:extLst>
      <p:ext uri="{BB962C8B-B14F-4D97-AF65-F5344CB8AC3E}">
        <p14:creationId xmlns:p14="http://schemas.microsoft.com/office/powerpoint/2010/main" val="968583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piè di pagina 6"/>
          <p:cNvSpPr txBox="1">
            <a:spLocks noGrp="1"/>
          </p:cNvSpPr>
          <p:nvPr>
            <p:ph type="ftr" sz="quarter" idx="9"/>
          </p:nvPr>
        </p:nvSpPr>
        <p:spPr/>
        <p:txBody>
          <a:bodyPr/>
          <a:lstStyle>
            <a:lvl1pPr>
              <a:defRPr/>
            </a:lvl1pPr>
          </a:lstStyle>
          <a:p>
            <a:pPr lvl="0"/>
            <a:endParaRPr lang="it-IT"/>
          </a:p>
        </p:txBody>
      </p:sp>
      <p:sp>
        <p:nvSpPr>
          <p:cNvPr id="8" name="Segnaposto numero diapositiva 7"/>
          <p:cNvSpPr txBox="1">
            <a:spLocks noGrp="1"/>
          </p:cNvSpPr>
          <p:nvPr>
            <p:ph type="sldNum" sz="quarter" idx="8"/>
          </p:nvPr>
        </p:nvSpPr>
        <p:spPr/>
        <p:txBody>
          <a:bodyPr/>
          <a:lstStyle>
            <a:lvl1pPr>
              <a:defRPr/>
            </a:lvl1pPr>
          </a:lstStyle>
          <a:p>
            <a:pPr lvl="0"/>
            <a:fld id="{FF2D7F5B-8124-41D7-8048-0CBC60A49809}" type="slidenum">
              <a:t>‹N›</a:t>
            </a:fld>
            <a:endParaRPr lang="it-IT"/>
          </a:p>
        </p:txBody>
      </p:sp>
    </p:spTree>
    <p:extLst>
      <p:ext uri="{BB962C8B-B14F-4D97-AF65-F5344CB8AC3E}">
        <p14:creationId xmlns:p14="http://schemas.microsoft.com/office/powerpoint/2010/main" val="4037025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68A89EA-67CB-4FC9-985C-84827485899C}" type="slidenum">
              <a:t>‹N›</a:t>
            </a:fld>
            <a:endParaRPr lang="it-IT"/>
          </a:p>
        </p:txBody>
      </p:sp>
    </p:spTree>
    <p:extLst>
      <p:ext uri="{BB962C8B-B14F-4D97-AF65-F5344CB8AC3E}">
        <p14:creationId xmlns:p14="http://schemas.microsoft.com/office/powerpoint/2010/main" val="4086343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piè di pagina 1"/>
          <p:cNvSpPr txBox="1">
            <a:spLocks noGrp="1"/>
          </p:cNvSpPr>
          <p:nvPr>
            <p:ph type="ftr" sz="quarter" idx="9"/>
          </p:nvPr>
        </p:nvSpPr>
        <p:spPr/>
        <p:txBody>
          <a:bodyPr/>
          <a:lstStyle>
            <a:lvl1pPr>
              <a:defRPr/>
            </a:lvl1pPr>
          </a:lstStyle>
          <a:p>
            <a:pPr lvl="0"/>
            <a:endParaRPr lang="it-IT"/>
          </a:p>
        </p:txBody>
      </p:sp>
      <p:sp>
        <p:nvSpPr>
          <p:cNvPr id="3" name="Segnaposto numero diapositiva 2"/>
          <p:cNvSpPr txBox="1">
            <a:spLocks noGrp="1"/>
          </p:cNvSpPr>
          <p:nvPr>
            <p:ph type="sldNum" sz="quarter" idx="8"/>
          </p:nvPr>
        </p:nvSpPr>
        <p:spPr/>
        <p:txBody>
          <a:bodyPr/>
          <a:lstStyle>
            <a:lvl1pPr>
              <a:defRPr/>
            </a:lvl1pPr>
          </a:lstStyle>
          <a:p>
            <a:pPr lvl="0"/>
            <a:fld id="{0D489897-861F-4D9A-AC2B-3C9A8D0A8B08}" type="slidenum">
              <a:t>‹N›</a:t>
            </a:fld>
            <a:endParaRPr lang="it-IT"/>
          </a:p>
        </p:txBody>
      </p:sp>
    </p:spTree>
    <p:extLst>
      <p:ext uri="{BB962C8B-B14F-4D97-AF65-F5344CB8AC3E}">
        <p14:creationId xmlns:p14="http://schemas.microsoft.com/office/powerpoint/2010/main" val="4079367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081F225-5AD6-46DC-AE18-0F5570AD95DF}" type="slidenum">
              <a:t>‹N›</a:t>
            </a:fld>
            <a:endParaRPr lang="it-IT"/>
          </a:p>
        </p:txBody>
      </p:sp>
    </p:spTree>
    <p:extLst>
      <p:ext uri="{BB962C8B-B14F-4D97-AF65-F5344CB8AC3E}">
        <p14:creationId xmlns:p14="http://schemas.microsoft.com/office/powerpoint/2010/main" val="42695878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FE46182-D7B5-4603-AA9A-96C5185DC5B9}" type="slidenum">
              <a:t>‹N›</a:t>
            </a:fld>
            <a:endParaRPr lang="it-IT"/>
          </a:p>
        </p:txBody>
      </p:sp>
    </p:spTree>
    <p:extLst>
      <p:ext uri="{BB962C8B-B14F-4D97-AF65-F5344CB8AC3E}">
        <p14:creationId xmlns:p14="http://schemas.microsoft.com/office/powerpoint/2010/main" val="2787871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8A6F298B-A159-4435-9812-A8B8FFF9F08F}" type="slidenum">
              <a:t>‹N›</a:t>
            </a:fld>
            <a:endParaRPr lang="it-IT"/>
          </a:p>
        </p:txBody>
      </p:sp>
    </p:spTree>
    <p:extLst>
      <p:ext uri="{BB962C8B-B14F-4D97-AF65-F5344CB8AC3E}">
        <p14:creationId xmlns:p14="http://schemas.microsoft.com/office/powerpoint/2010/main" val="2505266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C038374-C668-46F3-96F6-7196E8B11701}" type="slidenum">
              <a:t>‹N›</a:t>
            </a:fld>
            <a:endParaRPr lang="it-IT"/>
          </a:p>
        </p:txBody>
      </p:sp>
    </p:spTree>
    <p:extLst>
      <p:ext uri="{BB962C8B-B14F-4D97-AF65-F5344CB8AC3E}">
        <p14:creationId xmlns:p14="http://schemas.microsoft.com/office/powerpoint/2010/main" val="2785079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4BC135F-387C-41E2-95A3-63153E89E453}" type="slidenum">
              <a:t>‹N›</a:t>
            </a:fld>
            <a:endParaRPr lang="it-IT"/>
          </a:p>
        </p:txBody>
      </p:sp>
    </p:spTree>
    <p:extLst>
      <p:ext uri="{BB962C8B-B14F-4D97-AF65-F5344CB8AC3E}">
        <p14:creationId xmlns:p14="http://schemas.microsoft.com/office/powerpoint/2010/main" val="31260197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5280AC4-0BAB-4461-A3E5-00F8389A060C}" type="slidenum">
              <a:t>‹N›</a:t>
            </a:fld>
            <a:endParaRPr lang="it-IT"/>
          </a:p>
        </p:txBody>
      </p:sp>
    </p:spTree>
    <p:extLst>
      <p:ext uri="{BB962C8B-B14F-4D97-AF65-F5344CB8AC3E}">
        <p14:creationId xmlns:p14="http://schemas.microsoft.com/office/powerpoint/2010/main" val="23620810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7CC3E6-63FD-4A43-A437-81B8A1E75352}" type="slidenum">
              <a:t>‹N›</a:t>
            </a:fld>
            <a:endParaRPr lang="it-IT"/>
          </a:p>
        </p:txBody>
      </p:sp>
    </p:spTree>
    <p:extLst>
      <p:ext uri="{BB962C8B-B14F-4D97-AF65-F5344CB8AC3E}">
        <p14:creationId xmlns:p14="http://schemas.microsoft.com/office/powerpoint/2010/main" val="17524242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8888493-DC5D-4DDF-9572-5A74510C1AC1}" type="slidenum">
              <a:t>‹N›</a:t>
            </a:fld>
            <a:endParaRPr lang="it-IT"/>
          </a:p>
        </p:txBody>
      </p:sp>
    </p:spTree>
    <p:extLst>
      <p:ext uri="{BB962C8B-B14F-4D97-AF65-F5344CB8AC3E}">
        <p14:creationId xmlns:p14="http://schemas.microsoft.com/office/powerpoint/2010/main" val="6009781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1E7DC2A-EFAE-499C-87D0-23E787B5A73E}" type="slidenum">
              <a:t>‹N›</a:t>
            </a:fld>
            <a:endParaRPr lang="it-IT"/>
          </a:p>
        </p:txBody>
      </p:sp>
    </p:spTree>
    <p:extLst>
      <p:ext uri="{BB962C8B-B14F-4D97-AF65-F5344CB8AC3E}">
        <p14:creationId xmlns:p14="http://schemas.microsoft.com/office/powerpoint/2010/main" val="28693699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5DB2BA8-4488-4BB3-9CCF-4BFB41922E93}" type="slidenum">
              <a:t>‹N›</a:t>
            </a:fld>
            <a:endParaRPr lang="it-IT"/>
          </a:p>
        </p:txBody>
      </p:sp>
    </p:spTree>
    <p:extLst>
      <p:ext uri="{BB962C8B-B14F-4D97-AF65-F5344CB8AC3E}">
        <p14:creationId xmlns:p14="http://schemas.microsoft.com/office/powerpoint/2010/main" val="11962321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12C5061-58E9-471B-802B-50A3C14E1209}" type="slidenum">
              <a:t>‹N›</a:t>
            </a:fld>
            <a:endParaRPr lang="it-IT"/>
          </a:p>
        </p:txBody>
      </p:sp>
    </p:spTree>
    <p:extLst>
      <p:ext uri="{BB962C8B-B14F-4D97-AF65-F5344CB8AC3E}">
        <p14:creationId xmlns:p14="http://schemas.microsoft.com/office/powerpoint/2010/main" val="3352139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9632EC94-FD06-463F-AC19-1A06865F73D3}" type="slidenum">
              <a:t>‹N›</a:t>
            </a:fld>
            <a:endParaRPr lang="it-IT"/>
          </a:p>
        </p:txBody>
      </p:sp>
    </p:spTree>
    <p:extLst>
      <p:ext uri="{BB962C8B-B14F-4D97-AF65-F5344CB8AC3E}">
        <p14:creationId xmlns:p14="http://schemas.microsoft.com/office/powerpoint/2010/main" val="23350403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9D10777-4715-4506-A7C8-8F402EDC475B}" type="slidenum">
              <a:t>‹N›</a:t>
            </a:fld>
            <a:endParaRPr lang="it-IT"/>
          </a:p>
        </p:txBody>
      </p:sp>
    </p:spTree>
    <p:extLst>
      <p:ext uri="{BB962C8B-B14F-4D97-AF65-F5344CB8AC3E}">
        <p14:creationId xmlns:p14="http://schemas.microsoft.com/office/powerpoint/2010/main" val="2107546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BD295577-92F6-4373-97DE-8AEBA5B40281}" type="slidenum">
              <a:t>‹N›</a:t>
            </a:fld>
            <a:endParaRPr lang="it-IT"/>
          </a:p>
        </p:txBody>
      </p:sp>
    </p:spTree>
    <p:extLst>
      <p:ext uri="{BB962C8B-B14F-4D97-AF65-F5344CB8AC3E}">
        <p14:creationId xmlns:p14="http://schemas.microsoft.com/office/powerpoint/2010/main" val="42745995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B6207EF-6C3C-498D-9F77-FB802A055EE2}" type="slidenum">
              <a:t>‹N›</a:t>
            </a:fld>
            <a:endParaRPr lang="it-IT"/>
          </a:p>
        </p:txBody>
      </p:sp>
    </p:spTree>
    <p:extLst>
      <p:ext uri="{BB962C8B-B14F-4D97-AF65-F5344CB8AC3E}">
        <p14:creationId xmlns:p14="http://schemas.microsoft.com/office/powerpoint/2010/main" val="32873976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61F7AB4-3423-47DC-BB8B-0773605943B0}" type="slidenum">
              <a:t>‹N›</a:t>
            </a:fld>
            <a:endParaRPr lang="it-IT"/>
          </a:p>
        </p:txBody>
      </p:sp>
    </p:spTree>
    <p:extLst>
      <p:ext uri="{BB962C8B-B14F-4D97-AF65-F5344CB8AC3E}">
        <p14:creationId xmlns:p14="http://schemas.microsoft.com/office/powerpoint/2010/main" val="11802938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5AEEA38-8AD4-4737-8D38-89256BA558E9}" type="slidenum">
              <a:t>‹N›</a:t>
            </a:fld>
            <a:endParaRPr lang="it-IT"/>
          </a:p>
        </p:txBody>
      </p:sp>
    </p:spTree>
    <p:extLst>
      <p:ext uri="{BB962C8B-B14F-4D97-AF65-F5344CB8AC3E}">
        <p14:creationId xmlns:p14="http://schemas.microsoft.com/office/powerpoint/2010/main" val="2122628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B8FC9842-A01D-47D0-AD62-7F55C181718B}" type="slidenum">
              <a:t>‹N›</a:t>
            </a:fld>
            <a:endParaRPr lang="it-IT"/>
          </a:p>
        </p:txBody>
      </p:sp>
    </p:spTree>
    <p:extLst>
      <p:ext uri="{BB962C8B-B14F-4D97-AF65-F5344CB8AC3E}">
        <p14:creationId xmlns:p14="http://schemas.microsoft.com/office/powerpoint/2010/main" val="40547665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1B524387-26E1-46DF-B2EE-1269C9B39576}" type="slidenum">
              <a:t>‹N›</a:t>
            </a:fld>
            <a:endParaRPr lang="it-IT"/>
          </a:p>
        </p:txBody>
      </p:sp>
    </p:spTree>
    <p:extLst>
      <p:ext uri="{BB962C8B-B14F-4D97-AF65-F5344CB8AC3E}">
        <p14:creationId xmlns:p14="http://schemas.microsoft.com/office/powerpoint/2010/main" val="6923433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E7805BC-DD40-4F8C-B671-EE4A2241B115}" type="slidenum">
              <a:t>‹N›</a:t>
            </a:fld>
            <a:endParaRPr lang="it-IT"/>
          </a:p>
        </p:txBody>
      </p:sp>
    </p:spTree>
    <p:extLst>
      <p:ext uri="{BB962C8B-B14F-4D97-AF65-F5344CB8AC3E}">
        <p14:creationId xmlns:p14="http://schemas.microsoft.com/office/powerpoint/2010/main" val="937523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6BEA348-3357-4DCE-AA95-1A71A0D0A398}" type="slidenum">
              <a:t>‹N›</a:t>
            </a:fld>
            <a:endParaRPr lang="it-IT"/>
          </a:p>
        </p:txBody>
      </p:sp>
    </p:spTree>
    <p:extLst>
      <p:ext uri="{BB962C8B-B14F-4D97-AF65-F5344CB8AC3E}">
        <p14:creationId xmlns:p14="http://schemas.microsoft.com/office/powerpoint/2010/main" val="16087885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07868567-F722-4CEB-9126-93C20E971AC6}" type="slidenum">
              <a:t>‹N›</a:t>
            </a:fld>
            <a:endParaRPr lang="it-IT"/>
          </a:p>
        </p:txBody>
      </p:sp>
    </p:spTree>
    <p:extLst>
      <p:ext uri="{BB962C8B-B14F-4D97-AF65-F5344CB8AC3E}">
        <p14:creationId xmlns:p14="http://schemas.microsoft.com/office/powerpoint/2010/main" val="26914777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02F25A94-3BC0-42A2-8A13-C417FA222014}" type="slidenum">
              <a:t>‹N›</a:t>
            </a:fld>
            <a:endParaRPr lang="it-IT"/>
          </a:p>
        </p:txBody>
      </p:sp>
    </p:spTree>
    <p:extLst>
      <p:ext uri="{BB962C8B-B14F-4D97-AF65-F5344CB8AC3E}">
        <p14:creationId xmlns:p14="http://schemas.microsoft.com/office/powerpoint/2010/main" val="3213036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CF28BF8-D9A8-4295-8749-15D207C1EDF7}" type="slidenum">
              <a:t>‹N›</a:t>
            </a:fld>
            <a:endParaRPr lang="it-IT"/>
          </a:p>
        </p:txBody>
      </p:sp>
    </p:spTree>
    <p:extLst>
      <p:ext uri="{BB962C8B-B14F-4D97-AF65-F5344CB8AC3E}">
        <p14:creationId xmlns:p14="http://schemas.microsoft.com/office/powerpoint/2010/main" val="31417043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0F2AC3D-8728-428E-BDCB-7D488317B361}" type="slidenum">
              <a:t>‹N›</a:t>
            </a:fld>
            <a:endParaRPr lang="it-IT"/>
          </a:p>
        </p:txBody>
      </p:sp>
    </p:spTree>
    <p:extLst>
      <p:ext uri="{BB962C8B-B14F-4D97-AF65-F5344CB8AC3E}">
        <p14:creationId xmlns:p14="http://schemas.microsoft.com/office/powerpoint/2010/main" val="34342046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391FB70-45C3-49B4-9AC6-0F6BE1DD8E50}" type="slidenum">
              <a:t>‹N›</a:t>
            </a:fld>
            <a:endParaRPr lang="it-IT"/>
          </a:p>
        </p:txBody>
      </p:sp>
    </p:spTree>
    <p:extLst>
      <p:ext uri="{BB962C8B-B14F-4D97-AF65-F5344CB8AC3E}">
        <p14:creationId xmlns:p14="http://schemas.microsoft.com/office/powerpoint/2010/main" val="1092955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110F2A2-614A-4B48-A5C5-0FCBB52AEEEE}" type="slidenum">
              <a:t>‹N›</a:t>
            </a:fld>
            <a:endParaRPr lang="it-IT"/>
          </a:p>
        </p:txBody>
      </p:sp>
    </p:spTree>
    <p:extLst>
      <p:ext uri="{BB962C8B-B14F-4D97-AF65-F5344CB8AC3E}">
        <p14:creationId xmlns:p14="http://schemas.microsoft.com/office/powerpoint/2010/main" val="3539652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C525634C-0036-4AB1-A795-5A9640EC571B}" type="slidenum">
              <a:t>‹N›</a:t>
            </a:fld>
            <a:endParaRPr lang="it-IT"/>
          </a:p>
        </p:txBody>
      </p:sp>
    </p:spTree>
    <p:extLst>
      <p:ext uri="{BB962C8B-B14F-4D97-AF65-F5344CB8AC3E}">
        <p14:creationId xmlns:p14="http://schemas.microsoft.com/office/powerpoint/2010/main" val="16365372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1849083-767A-405E-8AA8-E200E2832177}" type="slidenum">
              <a:t>‹N›</a:t>
            </a:fld>
            <a:endParaRPr lang="it-IT"/>
          </a:p>
        </p:txBody>
      </p:sp>
    </p:spTree>
    <p:extLst>
      <p:ext uri="{BB962C8B-B14F-4D97-AF65-F5344CB8AC3E}">
        <p14:creationId xmlns:p14="http://schemas.microsoft.com/office/powerpoint/2010/main" val="41792719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43CC44A-9018-4B93-998E-82910BA79FFF}" type="slidenum">
              <a:t>‹N›</a:t>
            </a:fld>
            <a:endParaRPr lang="it-IT"/>
          </a:p>
        </p:txBody>
      </p:sp>
    </p:spTree>
    <p:extLst>
      <p:ext uri="{BB962C8B-B14F-4D97-AF65-F5344CB8AC3E}">
        <p14:creationId xmlns:p14="http://schemas.microsoft.com/office/powerpoint/2010/main" val="1276528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D53815-B9B4-4904-908D-5F81DD681C1C}" type="slidenum">
              <a:t>‹N›</a:t>
            </a:fld>
            <a:endParaRPr lang="it-IT"/>
          </a:p>
        </p:txBody>
      </p:sp>
    </p:spTree>
    <p:extLst>
      <p:ext uri="{BB962C8B-B14F-4D97-AF65-F5344CB8AC3E}">
        <p14:creationId xmlns:p14="http://schemas.microsoft.com/office/powerpoint/2010/main" val="4062949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D44E36-28C9-4413-9DD7-67369FD43330}" type="slidenum">
              <a:t>‹N›</a:t>
            </a:fld>
            <a:endParaRPr lang="it-IT"/>
          </a:p>
        </p:txBody>
      </p:sp>
    </p:spTree>
    <p:extLst>
      <p:ext uri="{BB962C8B-B14F-4D97-AF65-F5344CB8AC3E}">
        <p14:creationId xmlns:p14="http://schemas.microsoft.com/office/powerpoint/2010/main" val="36550046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445EC8C-C6A1-458D-857F-7CBDCEC7B713}" type="slidenum">
              <a:t>‹N›</a:t>
            </a:fld>
            <a:endParaRPr lang="it-IT"/>
          </a:p>
        </p:txBody>
      </p:sp>
    </p:spTree>
    <p:extLst>
      <p:ext uri="{BB962C8B-B14F-4D97-AF65-F5344CB8AC3E}">
        <p14:creationId xmlns:p14="http://schemas.microsoft.com/office/powerpoint/2010/main" val="39235801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5F2F5DF-CBD5-47BE-A6A2-A89DD6ED1C16}" type="slidenum">
              <a:t>‹N›</a:t>
            </a:fld>
            <a:endParaRPr lang="it-IT"/>
          </a:p>
        </p:txBody>
      </p:sp>
    </p:spTree>
    <p:extLst>
      <p:ext uri="{BB962C8B-B14F-4D97-AF65-F5344CB8AC3E}">
        <p14:creationId xmlns:p14="http://schemas.microsoft.com/office/powerpoint/2010/main" val="31364794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D33D3B3E-2F4F-43BD-B114-8C65B6DC3562}" type="slidenum">
              <a:t>‹N›</a:t>
            </a:fld>
            <a:endParaRPr lang="it-IT"/>
          </a:p>
        </p:txBody>
      </p:sp>
    </p:spTree>
    <p:extLst>
      <p:ext uri="{BB962C8B-B14F-4D97-AF65-F5344CB8AC3E}">
        <p14:creationId xmlns:p14="http://schemas.microsoft.com/office/powerpoint/2010/main" val="967518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8147F52-B905-436B-BD54-448742C8D73A}" type="slidenum">
              <a:t>‹N›</a:t>
            </a:fld>
            <a:endParaRPr lang="it-IT"/>
          </a:p>
        </p:txBody>
      </p:sp>
    </p:spTree>
    <p:extLst>
      <p:ext uri="{BB962C8B-B14F-4D97-AF65-F5344CB8AC3E}">
        <p14:creationId xmlns:p14="http://schemas.microsoft.com/office/powerpoint/2010/main" val="7149412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D66A49D-EF53-4470-8251-24FAC3156385}" type="slidenum">
              <a:t>‹N›</a:t>
            </a:fld>
            <a:endParaRPr lang="it-IT"/>
          </a:p>
        </p:txBody>
      </p:sp>
    </p:spTree>
    <p:extLst>
      <p:ext uri="{BB962C8B-B14F-4D97-AF65-F5344CB8AC3E}">
        <p14:creationId xmlns:p14="http://schemas.microsoft.com/office/powerpoint/2010/main" val="7687635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hf sldNum="0"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C9A9BD0-03ED-4EFB-8BF9-0A468A1E6716}" type="slidenum">
              <a:t>‹N›</a:t>
            </a:fld>
            <a:endParaRPr lang="it-IT"/>
          </a:p>
        </p:txBody>
      </p:sp>
    </p:spTree>
    <p:extLst>
      <p:ext uri="{BB962C8B-B14F-4D97-AF65-F5344CB8AC3E}">
        <p14:creationId xmlns:p14="http://schemas.microsoft.com/office/powerpoint/2010/main" val="205689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7040A69-DB7F-4000-B555-A63D67DE4A9F}" type="slidenum">
              <a:t>‹N›</a:t>
            </a:fld>
            <a:endParaRPr lang="it-IT"/>
          </a:p>
        </p:txBody>
      </p:sp>
    </p:spTree>
    <p:extLst>
      <p:ext uri="{BB962C8B-B14F-4D97-AF65-F5344CB8AC3E}">
        <p14:creationId xmlns:p14="http://schemas.microsoft.com/office/powerpoint/2010/main" val="10220764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C698041-1014-46F2-980F-BCE92C07211B}" type="slidenum">
              <a:t>‹N›</a:t>
            </a:fld>
            <a:endParaRPr lang="it-IT"/>
          </a:p>
        </p:txBody>
      </p:sp>
    </p:spTree>
    <p:extLst>
      <p:ext uri="{BB962C8B-B14F-4D97-AF65-F5344CB8AC3E}">
        <p14:creationId xmlns:p14="http://schemas.microsoft.com/office/powerpoint/2010/main" val="2746850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48A697-250B-4BC6-AB5D-45E3D0DCD5F3}" type="slidenum">
              <a:t>‹N›</a:t>
            </a:fld>
            <a:endParaRPr lang="it-IT"/>
          </a:p>
        </p:txBody>
      </p:sp>
    </p:spTree>
    <p:extLst>
      <p:ext uri="{BB962C8B-B14F-4D97-AF65-F5344CB8AC3E}">
        <p14:creationId xmlns:p14="http://schemas.microsoft.com/office/powerpoint/2010/main" val="542184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F29DAAF-06EC-4AFF-9670-C8501FE5ACC4}" type="slidenum">
              <a:t>‹N›</a:t>
            </a:fld>
            <a:endParaRPr lang="it-IT"/>
          </a:p>
        </p:txBody>
      </p:sp>
    </p:spTree>
    <p:extLst>
      <p:ext uri="{BB962C8B-B14F-4D97-AF65-F5344CB8AC3E}">
        <p14:creationId xmlns:p14="http://schemas.microsoft.com/office/powerpoint/2010/main" val="808827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F03900B-F904-4B7B-94B6-CF6582253B05}" type="slidenum">
              <a:t>‹N›</a:t>
            </a:fld>
            <a:endParaRPr lang="it-IT"/>
          </a:p>
        </p:txBody>
      </p:sp>
    </p:spTree>
    <p:extLst>
      <p:ext uri="{BB962C8B-B14F-4D97-AF65-F5344CB8AC3E}">
        <p14:creationId xmlns:p14="http://schemas.microsoft.com/office/powerpoint/2010/main" val="15186362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C015D62D-FDC7-4F1C-BFE6-D03CBE35AB74}" type="slidenum">
              <a:t>‹N›</a:t>
            </a:fld>
            <a:endParaRPr lang="it-IT"/>
          </a:p>
        </p:txBody>
      </p:sp>
    </p:spTree>
    <p:extLst>
      <p:ext uri="{BB962C8B-B14F-4D97-AF65-F5344CB8AC3E}">
        <p14:creationId xmlns:p14="http://schemas.microsoft.com/office/powerpoint/2010/main" val="534555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1DCAD0B-566F-46DB-AFC4-9E6082F6F36F}" type="slidenum">
              <a:t>‹N›</a:t>
            </a:fld>
            <a:endParaRPr lang="it-IT"/>
          </a:p>
        </p:txBody>
      </p:sp>
    </p:spTree>
    <p:extLst>
      <p:ext uri="{BB962C8B-B14F-4D97-AF65-F5344CB8AC3E}">
        <p14:creationId xmlns:p14="http://schemas.microsoft.com/office/powerpoint/2010/main" val="35035860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503F84D-DAFD-4049-A3EC-52CC6053F464}" type="slidenum">
              <a:t>‹N›</a:t>
            </a:fld>
            <a:endParaRPr lang="it-IT"/>
          </a:p>
        </p:txBody>
      </p:sp>
    </p:spTree>
    <p:extLst>
      <p:ext uri="{BB962C8B-B14F-4D97-AF65-F5344CB8AC3E}">
        <p14:creationId xmlns:p14="http://schemas.microsoft.com/office/powerpoint/2010/main" val="1736481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781467E-C834-47C1-AA02-8A93713CAD3F}" type="slidenum">
              <a:t>‹N›</a:t>
            </a:fld>
            <a:endParaRPr lang="it-IT"/>
          </a:p>
        </p:txBody>
      </p:sp>
    </p:spTree>
    <p:extLst>
      <p:ext uri="{BB962C8B-B14F-4D97-AF65-F5344CB8AC3E}">
        <p14:creationId xmlns:p14="http://schemas.microsoft.com/office/powerpoint/2010/main" val="30776348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0AE86F0-BFBF-40F5-97D6-29F6571DE6FB}" type="slidenum">
              <a:t>‹N›</a:t>
            </a:fld>
            <a:endParaRPr lang="it-IT"/>
          </a:p>
        </p:txBody>
      </p:sp>
    </p:spTree>
    <p:extLst>
      <p:ext uri="{BB962C8B-B14F-4D97-AF65-F5344CB8AC3E}">
        <p14:creationId xmlns:p14="http://schemas.microsoft.com/office/powerpoint/2010/main" val="24241007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7D6C7A3-0732-4957-BA31-2B62F5B6196D}" type="slidenum">
              <a:t>‹N›</a:t>
            </a:fld>
            <a:endParaRPr lang="it-IT"/>
          </a:p>
        </p:txBody>
      </p:sp>
    </p:spTree>
    <p:extLst>
      <p:ext uri="{BB962C8B-B14F-4D97-AF65-F5344CB8AC3E}">
        <p14:creationId xmlns:p14="http://schemas.microsoft.com/office/powerpoint/2010/main" val="24956040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0DEC659-98E9-47B6-A785-364EECB750F9}" type="slidenum">
              <a:t>‹N›</a:t>
            </a:fld>
            <a:endParaRPr lang="it-IT"/>
          </a:p>
        </p:txBody>
      </p:sp>
    </p:spTree>
    <p:extLst>
      <p:ext uri="{BB962C8B-B14F-4D97-AF65-F5344CB8AC3E}">
        <p14:creationId xmlns:p14="http://schemas.microsoft.com/office/powerpoint/2010/main" val="3974863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C16C8E4-06FC-4830-868C-FC5208C5D190}" type="slidenum">
              <a:t>‹N›</a:t>
            </a:fld>
            <a:endParaRPr lang="it-IT"/>
          </a:p>
        </p:txBody>
      </p:sp>
    </p:spTree>
    <p:extLst>
      <p:ext uri="{BB962C8B-B14F-4D97-AF65-F5344CB8AC3E}">
        <p14:creationId xmlns:p14="http://schemas.microsoft.com/office/powerpoint/2010/main" val="6906741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A22EAC0-848D-457C-B461-73FAFC2BC555}" type="slidenum">
              <a:t>‹N›</a:t>
            </a:fld>
            <a:endParaRPr lang="it-IT"/>
          </a:p>
        </p:txBody>
      </p:sp>
    </p:spTree>
    <p:extLst>
      <p:ext uri="{BB962C8B-B14F-4D97-AF65-F5344CB8AC3E}">
        <p14:creationId xmlns:p14="http://schemas.microsoft.com/office/powerpoint/2010/main" val="39657625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ED11BCE-47A4-4111-A2B0-38C60BBD0933}" type="slidenum">
              <a:t>‹N›</a:t>
            </a:fld>
            <a:endParaRPr lang="it-IT"/>
          </a:p>
        </p:txBody>
      </p:sp>
    </p:spTree>
    <p:extLst>
      <p:ext uri="{BB962C8B-B14F-4D97-AF65-F5344CB8AC3E}">
        <p14:creationId xmlns:p14="http://schemas.microsoft.com/office/powerpoint/2010/main" val="13767874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9B15BBAB-B53C-42DD-95CC-BB750E7C1E2B}" type="slidenum">
              <a:t>‹N›</a:t>
            </a:fld>
            <a:endParaRPr lang="it-IT"/>
          </a:p>
        </p:txBody>
      </p:sp>
    </p:spTree>
    <p:extLst>
      <p:ext uri="{BB962C8B-B14F-4D97-AF65-F5344CB8AC3E}">
        <p14:creationId xmlns:p14="http://schemas.microsoft.com/office/powerpoint/2010/main" val="18879131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779B87F-1A09-4B30-AB0E-F04C563A086E}" type="slidenum">
              <a:t>‹N›</a:t>
            </a:fld>
            <a:endParaRPr lang="it-IT"/>
          </a:p>
        </p:txBody>
      </p:sp>
    </p:spTree>
    <p:extLst>
      <p:ext uri="{BB962C8B-B14F-4D97-AF65-F5344CB8AC3E}">
        <p14:creationId xmlns:p14="http://schemas.microsoft.com/office/powerpoint/2010/main" val="38596295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7DB5055-AE5F-4326-8887-E277FF6331BE}" type="slidenum">
              <a:t>‹N›</a:t>
            </a:fld>
            <a:endParaRPr lang="it-IT"/>
          </a:p>
        </p:txBody>
      </p:sp>
    </p:spTree>
    <p:extLst>
      <p:ext uri="{BB962C8B-B14F-4D97-AF65-F5344CB8AC3E}">
        <p14:creationId xmlns:p14="http://schemas.microsoft.com/office/powerpoint/2010/main" val="4210431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86C5555-5B1F-4A7D-B432-FDFB6548E71A}" type="slidenum">
              <a:t>‹N›</a:t>
            </a:fld>
            <a:endParaRPr lang="it-IT"/>
          </a:p>
        </p:txBody>
      </p:sp>
    </p:spTree>
    <p:extLst>
      <p:ext uri="{BB962C8B-B14F-4D97-AF65-F5344CB8AC3E}">
        <p14:creationId xmlns:p14="http://schemas.microsoft.com/office/powerpoint/2010/main" val="1401786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4C6BDBB-223F-42D6-9CBE-F2D2D937DBD0}" type="slidenum">
              <a:t>‹N›</a:t>
            </a:fld>
            <a:endParaRPr lang="it-IT"/>
          </a:p>
        </p:txBody>
      </p:sp>
    </p:spTree>
    <p:extLst>
      <p:ext uri="{BB962C8B-B14F-4D97-AF65-F5344CB8AC3E}">
        <p14:creationId xmlns:p14="http://schemas.microsoft.com/office/powerpoint/2010/main" val="39434479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789BBD75-F265-4BCF-9EC0-90B3936BA2C1}" type="slidenum">
              <a:t>‹N›</a:t>
            </a:fld>
            <a:endParaRPr lang="it-IT"/>
          </a:p>
        </p:txBody>
      </p:sp>
    </p:spTree>
    <p:extLst>
      <p:ext uri="{BB962C8B-B14F-4D97-AF65-F5344CB8AC3E}">
        <p14:creationId xmlns:p14="http://schemas.microsoft.com/office/powerpoint/2010/main" val="2452846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80C640A-0596-41CA-8783-5D6A7695349C}" type="slidenum">
              <a:t>‹N›</a:t>
            </a:fld>
            <a:endParaRPr lang="it-IT"/>
          </a:p>
        </p:txBody>
      </p:sp>
    </p:spTree>
    <p:extLst>
      <p:ext uri="{BB962C8B-B14F-4D97-AF65-F5344CB8AC3E}">
        <p14:creationId xmlns:p14="http://schemas.microsoft.com/office/powerpoint/2010/main" val="2054430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4A062DB8-4476-4F8C-BBE7-9888F2862925}" type="slidenum">
              <a:t>‹N›</a:t>
            </a:fld>
            <a:endParaRPr lang="it-IT"/>
          </a:p>
        </p:txBody>
      </p:sp>
    </p:spTree>
    <p:extLst>
      <p:ext uri="{BB962C8B-B14F-4D97-AF65-F5344CB8AC3E}">
        <p14:creationId xmlns:p14="http://schemas.microsoft.com/office/powerpoint/2010/main" val="1970400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A9654DD-76EE-4567-B980-FB46862EEB99}" type="slidenum">
              <a:t>‹N›</a:t>
            </a:fld>
            <a:endParaRPr lang="it-IT"/>
          </a:p>
        </p:txBody>
      </p:sp>
    </p:spTree>
    <p:extLst>
      <p:ext uri="{BB962C8B-B14F-4D97-AF65-F5344CB8AC3E}">
        <p14:creationId xmlns:p14="http://schemas.microsoft.com/office/powerpoint/2010/main" val="571568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13022F1-32CF-458D-B337-9BC3FF93AE71}" type="slidenum">
              <a:t>‹N›</a:t>
            </a:fld>
            <a:endParaRPr lang="it-IT"/>
          </a:p>
        </p:txBody>
      </p:sp>
    </p:spTree>
    <p:extLst>
      <p:ext uri="{BB962C8B-B14F-4D97-AF65-F5344CB8AC3E}">
        <p14:creationId xmlns:p14="http://schemas.microsoft.com/office/powerpoint/2010/main" val="1462865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ED8A00D1-B558-41C3-B9DD-43452DBAFEBC}" type="slidenum">
              <a:t>‹N›</a:t>
            </a:fld>
            <a:endParaRPr lang="it-IT"/>
          </a:p>
        </p:txBody>
      </p:sp>
    </p:spTree>
    <p:extLst>
      <p:ext uri="{BB962C8B-B14F-4D97-AF65-F5344CB8AC3E}">
        <p14:creationId xmlns:p14="http://schemas.microsoft.com/office/powerpoint/2010/main" val="36809703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C97F92E-EF97-4C2D-81DB-5AF5A91A2C9E}" type="slidenum">
              <a:t>‹N›</a:t>
            </a:fld>
            <a:endParaRPr lang="it-IT"/>
          </a:p>
        </p:txBody>
      </p:sp>
    </p:spTree>
    <p:extLst>
      <p:ext uri="{BB962C8B-B14F-4D97-AF65-F5344CB8AC3E}">
        <p14:creationId xmlns:p14="http://schemas.microsoft.com/office/powerpoint/2010/main" val="28016272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AEA7418-6852-4143-8D91-E53AD0DEBD52}" type="slidenum">
              <a:t>‹N›</a:t>
            </a:fld>
            <a:endParaRPr lang="it-IT"/>
          </a:p>
        </p:txBody>
      </p:sp>
    </p:spTree>
    <p:extLst>
      <p:ext uri="{BB962C8B-B14F-4D97-AF65-F5344CB8AC3E}">
        <p14:creationId xmlns:p14="http://schemas.microsoft.com/office/powerpoint/2010/main" val="2101527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6483C5F-E2F7-4A97-A364-E7B0ECCF7EAF}" type="slidenum">
              <a:t>‹N›</a:t>
            </a:fld>
            <a:endParaRPr lang="it-IT"/>
          </a:p>
        </p:txBody>
      </p:sp>
    </p:spTree>
    <p:extLst>
      <p:ext uri="{BB962C8B-B14F-4D97-AF65-F5344CB8AC3E}">
        <p14:creationId xmlns:p14="http://schemas.microsoft.com/office/powerpoint/2010/main" val="980778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7AE95B6-F63F-401D-A462-5FD48725A7A4}" type="slidenum">
              <a:t>‹N›</a:t>
            </a:fld>
            <a:endParaRPr lang="it-IT"/>
          </a:p>
        </p:txBody>
      </p:sp>
    </p:spTree>
    <p:extLst>
      <p:ext uri="{BB962C8B-B14F-4D97-AF65-F5344CB8AC3E}">
        <p14:creationId xmlns:p14="http://schemas.microsoft.com/office/powerpoint/2010/main" val="11316765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E19556F-6CC5-4FE4-992E-B18522D53FF1}" type="slidenum">
              <a:t>‹N›</a:t>
            </a:fld>
            <a:endParaRPr lang="it-IT"/>
          </a:p>
        </p:txBody>
      </p:sp>
    </p:spTree>
    <p:extLst>
      <p:ext uri="{BB962C8B-B14F-4D97-AF65-F5344CB8AC3E}">
        <p14:creationId xmlns:p14="http://schemas.microsoft.com/office/powerpoint/2010/main" val="10022131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F6EC98AD-B9E3-4AEB-917A-E538FBE96AF6}" type="slidenum">
              <a:t>‹N›</a:t>
            </a:fld>
            <a:endParaRPr lang="it-IT"/>
          </a:p>
        </p:txBody>
      </p:sp>
    </p:spTree>
    <p:extLst>
      <p:ext uri="{BB962C8B-B14F-4D97-AF65-F5344CB8AC3E}">
        <p14:creationId xmlns:p14="http://schemas.microsoft.com/office/powerpoint/2010/main" val="2385667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DCC9496E-8C07-4F98-B386-E9ECFFA10428}" type="slidenum">
              <a:t>‹N›</a:t>
            </a:fld>
            <a:endParaRPr lang="it-IT"/>
          </a:p>
        </p:txBody>
      </p:sp>
    </p:spTree>
    <p:extLst>
      <p:ext uri="{BB962C8B-B14F-4D97-AF65-F5344CB8AC3E}">
        <p14:creationId xmlns:p14="http://schemas.microsoft.com/office/powerpoint/2010/main" val="29919598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3C7CB2DF-B549-4D44-BBFD-D857DF1DDE41}" type="slidenum">
              <a:t>‹N›</a:t>
            </a:fld>
            <a:endParaRPr lang="it-IT"/>
          </a:p>
        </p:txBody>
      </p:sp>
    </p:spTree>
    <p:extLst>
      <p:ext uri="{BB962C8B-B14F-4D97-AF65-F5344CB8AC3E}">
        <p14:creationId xmlns:p14="http://schemas.microsoft.com/office/powerpoint/2010/main" val="21302702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1383280F-C8F9-46D2-ACD7-FE3E7C24C4C4}" type="slidenum">
              <a:t>‹N›</a:t>
            </a:fld>
            <a:endParaRPr lang="it-IT"/>
          </a:p>
        </p:txBody>
      </p:sp>
    </p:spTree>
    <p:extLst>
      <p:ext uri="{BB962C8B-B14F-4D97-AF65-F5344CB8AC3E}">
        <p14:creationId xmlns:p14="http://schemas.microsoft.com/office/powerpoint/2010/main" val="23010343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D2A4CE0-F221-4706-A272-E75D08E6D9BD}" type="slidenum">
              <a:t>‹N›</a:t>
            </a:fld>
            <a:endParaRPr lang="it-IT"/>
          </a:p>
        </p:txBody>
      </p:sp>
    </p:spTree>
    <p:extLst>
      <p:ext uri="{BB962C8B-B14F-4D97-AF65-F5344CB8AC3E}">
        <p14:creationId xmlns:p14="http://schemas.microsoft.com/office/powerpoint/2010/main" val="132778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7CF5EAE-40F0-40EF-9410-4BBA2FAB9FC4}" type="slidenum">
              <a:t>‹N›</a:t>
            </a:fld>
            <a:endParaRPr lang="it-IT"/>
          </a:p>
        </p:txBody>
      </p:sp>
    </p:spTree>
    <p:extLst>
      <p:ext uri="{BB962C8B-B14F-4D97-AF65-F5344CB8AC3E}">
        <p14:creationId xmlns:p14="http://schemas.microsoft.com/office/powerpoint/2010/main" val="3158129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73A785B3-7534-4AAF-ACF4-40B7C3CADBC0}" type="slidenum">
              <a:t>‹N›</a:t>
            </a:fld>
            <a:endParaRPr lang="it-IT"/>
          </a:p>
        </p:txBody>
      </p:sp>
    </p:spTree>
    <p:extLst>
      <p:ext uri="{BB962C8B-B14F-4D97-AF65-F5344CB8AC3E}">
        <p14:creationId xmlns:p14="http://schemas.microsoft.com/office/powerpoint/2010/main" val="28678629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3314AEF5-4827-41E0-9507-EA0F52E065FE}" type="slidenum">
              <a:t>‹N›</a:t>
            </a:fld>
            <a:endParaRPr lang="it-IT"/>
          </a:p>
        </p:txBody>
      </p:sp>
    </p:spTree>
    <p:extLst>
      <p:ext uri="{BB962C8B-B14F-4D97-AF65-F5344CB8AC3E}">
        <p14:creationId xmlns:p14="http://schemas.microsoft.com/office/powerpoint/2010/main" val="3164521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BC575F4-D1BA-4C8D-8C6A-41C7A8D696AD}" type="slidenum">
              <a:t>‹N›</a:t>
            </a:fld>
            <a:endParaRPr lang="it-IT"/>
          </a:p>
        </p:txBody>
      </p:sp>
    </p:spTree>
    <p:extLst>
      <p:ext uri="{BB962C8B-B14F-4D97-AF65-F5344CB8AC3E}">
        <p14:creationId xmlns:p14="http://schemas.microsoft.com/office/powerpoint/2010/main" val="35147040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6FDF440B-0F11-4C95-B44F-CB977152A014}" type="slidenum">
              <a:t>‹N›</a:t>
            </a:fld>
            <a:endParaRPr lang="it-IT"/>
          </a:p>
        </p:txBody>
      </p:sp>
    </p:spTree>
    <p:extLst>
      <p:ext uri="{BB962C8B-B14F-4D97-AF65-F5344CB8AC3E}">
        <p14:creationId xmlns:p14="http://schemas.microsoft.com/office/powerpoint/2010/main" val="3581010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32D7DD3-0A33-4DE6-8F54-B30FD05E9243}" type="slidenum">
              <a:t>‹N›</a:t>
            </a:fld>
            <a:endParaRPr lang="it-IT"/>
          </a:p>
        </p:txBody>
      </p:sp>
    </p:spTree>
    <p:extLst>
      <p:ext uri="{BB962C8B-B14F-4D97-AF65-F5344CB8AC3E}">
        <p14:creationId xmlns:p14="http://schemas.microsoft.com/office/powerpoint/2010/main" val="462170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E33998-C739-4687-A3CE-35E5B939BABF}" type="slidenum">
              <a:t>‹N›</a:t>
            </a:fld>
            <a:endParaRPr lang="it-IT"/>
          </a:p>
        </p:txBody>
      </p:sp>
    </p:spTree>
    <p:extLst>
      <p:ext uri="{BB962C8B-B14F-4D97-AF65-F5344CB8AC3E}">
        <p14:creationId xmlns:p14="http://schemas.microsoft.com/office/powerpoint/2010/main" val="13243825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D997EE6B-1F4B-45C1-9D57-B6DA011B7F59}" type="slidenum">
              <a:t>‹N›</a:t>
            </a:fld>
            <a:endParaRPr lang="it-IT"/>
          </a:p>
        </p:txBody>
      </p:sp>
    </p:spTree>
    <p:extLst>
      <p:ext uri="{BB962C8B-B14F-4D97-AF65-F5344CB8AC3E}">
        <p14:creationId xmlns:p14="http://schemas.microsoft.com/office/powerpoint/2010/main" val="4260419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A2A1DA4-7CAA-4AA7-A43B-28764BE56194}" type="slidenum">
              <a:t>‹N›</a:t>
            </a:fld>
            <a:endParaRPr lang="it-IT"/>
          </a:p>
        </p:txBody>
      </p:sp>
    </p:spTree>
    <p:extLst>
      <p:ext uri="{BB962C8B-B14F-4D97-AF65-F5344CB8AC3E}">
        <p14:creationId xmlns:p14="http://schemas.microsoft.com/office/powerpoint/2010/main" val="1487883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A47680E6-06B0-4DFF-84AD-32CABCCA8EEC}" type="slidenum">
              <a:t>‹N›</a:t>
            </a:fld>
            <a:endParaRPr lang="it-IT"/>
          </a:p>
        </p:txBody>
      </p:sp>
    </p:spTree>
    <p:extLst>
      <p:ext uri="{BB962C8B-B14F-4D97-AF65-F5344CB8AC3E}">
        <p14:creationId xmlns:p14="http://schemas.microsoft.com/office/powerpoint/2010/main" val="6242619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CAFC3412-15C7-4EF5-9D74-159C45E4B58B}" type="slidenum">
              <a:t>‹N›</a:t>
            </a:fld>
            <a:endParaRPr lang="it-IT"/>
          </a:p>
        </p:txBody>
      </p:sp>
    </p:spTree>
    <p:extLst>
      <p:ext uri="{BB962C8B-B14F-4D97-AF65-F5344CB8AC3E}">
        <p14:creationId xmlns:p14="http://schemas.microsoft.com/office/powerpoint/2010/main" val="1599796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3EA51283-5DAF-4631-8A9B-96578C4B91A9}" type="slidenum">
              <a:t>‹N›</a:t>
            </a:fld>
            <a:endParaRPr lang="it-IT"/>
          </a:p>
        </p:txBody>
      </p:sp>
    </p:spTree>
    <p:extLst>
      <p:ext uri="{BB962C8B-B14F-4D97-AF65-F5344CB8AC3E}">
        <p14:creationId xmlns:p14="http://schemas.microsoft.com/office/powerpoint/2010/main" val="39549835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A32086F-417C-4E68-930F-D0730B900004}" type="slidenum">
              <a:t>‹N›</a:t>
            </a:fld>
            <a:endParaRPr lang="it-IT"/>
          </a:p>
        </p:txBody>
      </p:sp>
    </p:spTree>
    <p:extLst>
      <p:ext uri="{BB962C8B-B14F-4D97-AF65-F5344CB8AC3E}">
        <p14:creationId xmlns:p14="http://schemas.microsoft.com/office/powerpoint/2010/main" val="3195428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5B067415-0DDF-476F-9BA8-F89348DFD613}" type="slidenum">
              <a:t>‹N›</a:t>
            </a:fld>
            <a:endParaRPr lang="it-IT"/>
          </a:p>
        </p:txBody>
      </p:sp>
    </p:spTree>
    <p:extLst>
      <p:ext uri="{BB962C8B-B14F-4D97-AF65-F5344CB8AC3E}">
        <p14:creationId xmlns:p14="http://schemas.microsoft.com/office/powerpoint/2010/main" val="1627918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0D8EA1F-F280-4A9E-90FE-07998FC4E0CE}" type="slidenum">
              <a:t>‹N›</a:t>
            </a:fld>
            <a:endParaRPr lang="it-IT"/>
          </a:p>
        </p:txBody>
      </p:sp>
    </p:spTree>
    <p:extLst>
      <p:ext uri="{BB962C8B-B14F-4D97-AF65-F5344CB8AC3E}">
        <p14:creationId xmlns:p14="http://schemas.microsoft.com/office/powerpoint/2010/main" val="11960751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45ED95F-AC67-425C-9B32-DEBE4821D335}" type="slidenum">
              <a:t>‹N›</a:t>
            </a:fld>
            <a:endParaRPr lang="it-IT"/>
          </a:p>
        </p:txBody>
      </p:sp>
    </p:spTree>
    <p:extLst>
      <p:ext uri="{BB962C8B-B14F-4D97-AF65-F5344CB8AC3E}">
        <p14:creationId xmlns:p14="http://schemas.microsoft.com/office/powerpoint/2010/main" val="35857362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12E495D-2473-468E-BEA2-D1DD0B0B7B4C}" type="slidenum">
              <a:t>‹N›</a:t>
            </a:fld>
            <a:endParaRPr lang="it-IT"/>
          </a:p>
        </p:txBody>
      </p:sp>
    </p:spTree>
    <p:extLst>
      <p:ext uri="{BB962C8B-B14F-4D97-AF65-F5344CB8AC3E}">
        <p14:creationId xmlns:p14="http://schemas.microsoft.com/office/powerpoint/2010/main" val="36916637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FE357F1-FCDD-43DD-AC6E-9E8F4FC1CFD2}" type="slidenum">
              <a:t>‹N›</a:t>
            </a:fld>
            <a:endParaRPr lang="it-IT"/>
          </a:p>
        </p:txBody>
      </p:sp>
    </p:spTree>
    <p:extLst>
      <p:ext uri="{BB962C8B-B14F-4D97-AF65-F5344CB8AC3E}">
        <p14:creationId xmlns:p14="http://schemas.microsoft.com/office/powerpoint/2010/main" val="29780755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A6148BD1-5331-43A3-ACFA-F66AEEF24C3B}" type="slidenum">
              <a:t>‹N›</a:t>
            </a:fld>
            <a:endParaRPr lang="it-IT"/>
          </a:p>
        </p:txBody>
      </p:sp>
    </p:spTree>
    <p:extLst>
      <p:ext uri="{BB962C8B-B14F-4D97-AF65-F5344CB8AC3E}">
        <p14:creationId xmlns:p14="http://schemas.microsoft.com/office/powerpoint/2010/main" val="3043688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E9862A8E-C9E5-40C3-92E3-A14188C831E1}" type="slidenum">
              <a:t>‹N›</a:t>
            </a:fld>
            <a:endParaRPr lang="it-IT"/>
          </a:p>
        </p:txBody>
      </p:sp>
    </p:spTree>
    <p:extLst>
      <p:ext uri="{BB962C8B-B14F-4D97-AF65-F5344CB8AC3E}">
        <p14:creationId xmlns:p14="http://schemas.microsoft.com/office/powerpoint/2010/main" val="32525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FB94F93-0B98-4606-91E6-0BBD45E768AC}" type="slidenum">
              <a:t>‹N›</a:t>
            </a:fld>
            <a:endParaRPr lang="it-IT"/>
          </a:p>
        </p:txBody>
      </p:sp>
    </p:spTree>
    <p:extLst>
      <p:ext uri="{BB962C8B-B14F-4D97-AF65-F5344CB8AC3E}">
        <p14:creationId xmlns:p14="http://schemas.microsoft.com/office/powerpoint/2010/main" val="4002587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AF36E86-2953-4A9B-AC04-80371EFEAC11}" type="slidenum">
              <a:t>‹N›</a:t>
            </a:fld>
            <a:endParaRPr lang="it-IT"/>
          </a:p>
        </p:txBody>
      </p:sp>
    </p:spTree>
    <p:extLst>
      <p:ext uri="{BB962C8B-B14F-4D97-AF65-F5344CB8AC3E}">
        <p14:creationId xmlns:p14="http://schemas.microsoft.com/office/powerpoint/2010/main" val="3267686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FA691DC1-C79B-44A3-8B09-B969C082D0BD}" type="slidenum">
              <a:t>‹N›</a:t>
            </a:fld>
            <a:endParaRPr lang="it-IT"/>
          </a:p>
        </p:txBody>
      </p:sp>
    </p:spTree>
    <p:extLst>
      <p:ext uri="{BB962C8B-B14F-4D97-AF65-F5344CB8AC3E}">
        <p14:creationId xmlns:p14="http://schemas.microsoft.com/office/powerpoint/2010/main" val="2321080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0A6FC063-2C1E-4196-8B6C-74800C21D7E3}" type="slidenum">
              <a:t>‹N›</a:t>
            </a:fld>
            <a:endParaRPr lang="it-IT"/>
          </a:p>
        </p:txBody>
      </p:sp>
    </p:spTree>
    <p:extLst>
      <p:ext uri="{BB962C8B-B14F-4D97-AF65-F5344CB8AC3E}">
        <p14:creationId xmlns:p14="http://schemas.microsoft.com/office/powerpoint/2010/main" val="31779829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827B48D-1842-471A-AC63-05CFD2779B20}" type="slidenum">
              <a:t>‹N›</a:t>
            </a:fld>
            <a:endParaRPr lang="it-IT"/>
          </a:p>
        </p:txBody>
      </p:sp>
    </p:spTree>
    <p:extLst>
      <p:ext uri="{BB962C8B-B14F-4D97-AF65-F5344CB8AC3E}">
        <p14:creationId xmlns:p14="http://schemas.microsoft.com/office/powerpoint/2010/main" val="27963873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127AA8CD-5E8E-442B-829B-EB1F1396177E}" type="slidenum">
              <a:t>‹N›</a:t>
            </a:fld>
            <a:endParaRPr lang="it-IT"/>
          </a:p>
        </p:txBody>
      </p:sp>
    </p:spTree>
    <p:extLst>
      <p:ext uri="{BB962C8B-B14F-4D97-AF65-F5344CB8AC3E}">
        <p14:creationId xmlns:p14="http://schemas.microsoft.com/office/powerpoint/2010/main" val="424744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39CFB72-7EAE-4CB4-B415-627C357E0C61}" type="slidenum">
              <a:t>‹N›</a:t>
            </a:fld>
            <a:endParaRPr lang="it-IT"/>
          </a:p>
        </p:txBody>
      </p:sp>
    </p:spTree>
    <p:extLst>
      <p:ext uri="{BB962C8B-B14F-4D97-AF65-F5344CB8AC3E}">
        <p14:creationId xmlns:p14="http://schemas.microsoft.com/office/powerpoint/2010/main" val="727496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2A9D8C0-F70A-43E8-A34E-29268E34A75D}" type="slidenum">
              <a:t>‹N›</a:t>
            </a:fld>
            <a:endParaRPr lang="it-IT"/>
          </a:p>
        </p:txBody>
      </p:sp>
    </p:spTree>
    <p:extLst>
      <p:ext uri="{BB962C8B-B14F-4D97-AF65-F5344CB8AC3E}">
        <p14:creationId xmlns:p14="http://schemas.microsoft.com/office/powerpoint/2010/main" val="8909115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1D1FD82-4960-49CD-A8D4-F731D9050C83}" type="slidenum">
              <a:t>‹N›</a:t>
            </a:fld>
            <a:endParaRPr lang="it-IT"/>
          </a:p>
        </p:txBody>
      </p:sp>
    </p:spTree>
    <p:extLst>
      <p:ext uri="{BB962C8B-B14F-4D97-AF65-F5344CB8AC3E}">
        <p14:creationId xmlns:p14="http://schemas.microsoft.com/office/powerpoint/2010/main" val="1177925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3CC6886F-1939-4022-91A2-FDC18253E15A}" type="slidenum">
              <a:t>‹N›</a:t>
            </a:fld>
            <a:endParaRPr lang="it-IT"/>
          </a:p>
        </p:txBody>
      </p:sp>
    </p:spTree>
    <p:extLst>
      <p:ext uri="{BB962C8B-B14F-4D97-AF65-F5344CB8AC3E}">
        <p14:creationId xmlns:p14="http://schemas.microsoft.com/office/powerpoint/2010/main" val="19705690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705E3DD-729D-4332-AE65-881DFB7805FB}" type="slidenum">
              <a:t>‹N›</a:t>
            </a:fld>
            <a:endParaRPr lang="it-IT"/>
          </a:p>
        </p:txBody>
      </p:sp>
    </p:spTree>
    <p:extLst>
      <p:ext uri="{BB962C8B-B14F-4D97-AF65-F5344CB8AC3E}">
        <p14:creationId xmlns:p14="http://schemas.microsoft.com/office/powerpoint/2010/main" val="31553680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960432B-4A76-46F7-AFA5-631A4954AC47}" type="slidenum">
              <a:t>‹N›</a:t>
            </a:fld>
            <a:endParaRPr lang="it-IT"/>
          </a:p>
        </p:txBody>
      </p:sp>
    </p:spTree>
    <p:extLst>
      <p:ext uri="{BB962C8B-B14F-4D97-AF65-F5344CB8AC3E}">
        <p14:creationId xmlns:p14="http://schemas.microsoft.com/office/powerpoint/2010/main" val="3525832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4D412BA-27A2-46A9-9B46-F9F39B91DECB}" type="slidenum">
              <a:t>‹N›</a:t>
            </a:fld>
            <a:endParaRPr lang="it-IT"/>
          </a:p>
        </p:txBody>
      </p:sp>
    </p:spTree>
    <p:extLst>
      <p:ext uri="{BB962C8B-B14F-4D97-AF65-F5344CB8AC3E}">
        <p14:creationId xmlns:p14="http://schemas.microsoft.com/office/powerpoint/2010/main" val="3200584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9C53CBCD-9043-4623-856A-666FE336BC4E}" type="slidenum">
              <a:t>‹N›</a:t>
            </a:fld>
            <a:endParaRPr lang="it-IT"/>
          </a:p>
        </p:txBody>
      </p:sp>
    </p:spTree>
    <p:extLst>
      <p:ext uri="{BB962C8B-B14F-4D97-AF65-F5344CB8AC3E}">
        <p14:creationId xmlns:p14="http://schemas.microsoft.com/office/powerpoint/2010/main" val="27232851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5CB1F9EE-DC71-4C1E-A25B-F4B0FA6609C8}" type="slidenum">
              <a:t>‹N›</a:t>
            </a:fld>
            <a:endParaRPr lang="it-IT"/>
          </a:p>
        </p:txBody>
      </p:sp>
    </p:spTree>
    <p:extLst>
      <p:ext uri="{BB962C8B-B14F-4D97-AF65-F5344CB8AC3E}">
        <p14:creationId xmlns:p14="http://schemas.microsoft.com/office/powerpoint/2010/main" val="35311831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CDAEFF3C-0052-4AF5-ABBC-15E1722BB70F}" type="slidenum">
              <a:t>‹N›</a:t>
            </a:fld>
            <a:endParaRPr lang="it-IT"/>
          </a:p>
        </p:txBody>
      </p:sp>
    </p:spTree>
    <p:extLst>
      <p:ext uri="{BB962C8B-B14F-4D97-AF65-F5344CB8AC3E}">
        <p14:creationId xmlns:p14="http://schemas.microsoft.com/office/powerpoint/2010/main" val="27295205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797C987-DCDA-4629-8ADD-7419B7296824}" type="slidenum">
              <a:t>‹N›</a:t>
            </a:fld>
            <a:endParaRPr lang="it-IT"/>
          </a:p>
        </p:txBody>
      </p:sp>
    </p:spTree>
    <p:extLst>
      <p:ext uri="{BB962C8B-B14F-4D97-AF65-F5344CB8AC3E}">
        <p14:creationId xmlns:p14="http://schemas.microsoft.com/office/powerpoint/2010/main" val="35703913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9906BC1F-E34A-4F9A-97B2-05C135511D7E}" type="slidenum">
              <a:t>‹N›</a:t>
            </a:fld>
            <a:endParaRPr lang="it-IT"/>
          </a:p>
        </p:txBody>
      </p:sp>
    </p:spTree>
    <p:extLst>
      <p:ext uri="{BB962C8B-B14F-4D97-AF65-F5344CB8AC3E}">
        <p14:creationId xmlns:p14="http://schemas.microsoft.com/office/powerpoint/2010/main" val="1024653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43442DE-DC0C-48DD-A6F7-991A582BF4A9}" type="slidenum">
              <a:t>‹N›</a:t>
            </a:fld>
            <a:endParaRPr lang="it-IT"/>
          </a:p>
        </p:txBody>
      </p:sp>
    </p:spTree>
    <p:extLst>
      <p:ext uri="{BB962C8B-B14F-4D97-AF65-F5344CB8AC3E}">
        <p14:creationId xmlns:p14="http://schemas.microsoft.com/office/powerpoint/2010/main" val="16269906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327CA8C-F97B-41BC-A446-4F89C13C9AC7}" type="slidenum">
              <a:t>‹N›</a:t>
            </a:fld>
            <a:endParaRPr lang="it-IT"/>
          </a:p>
        </p:txBody>
      </p:sp>
    </p:spTree>
    <p:extLst>
      <p:ext uri="{BB962C8B-B14F-4D97-AF65-F5344CB8AC3E}">
        <p14:creationId xmlns:p14="http://schemas.microsoft.com/office/powerpoint/2010/main" val="16022800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80798CD8-2E0B-432C-B06B-D96FAFF0AFDD}" type="slidenum">
              <a:t>‹N›</a:t>
            </a:fld>
            <a:endParaRPr lang="it-IT"/>
          </a:p>
        </p:txBody>
      </p:sp>
    </p:spTree>
    <p:extLst>
      <p:ext uri="{BB962C8B-B14F-4D97-AF65-F5344CB8AC3E}">
        <p14:creationId xmlns:p14="http://schemas.microsoft.com/office/powerpoint/2010/main" val="3492971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1BAE84A-5F65-492A-A293-1E3761C6A430}" type="slidenum">
              <a:t>‹N›</a:t>
            </a:fld>
            <a:endParaRPr lang="it-IT"/>
          </a:p>
        </p:txBody>
      </p:sp>
    </p:spTree>
    <p:extLst>
      <p:ext uri="{BB962C8B-B14F-4D97-AF65-F5344CB8AC3E}">
        <p14:creationId xmlns:p14="http://schemas.microsoft.com/office/powerpoint/2010/main" val="30779073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74FC1BE1-EAE7-4596-8301-1EEC1361A350}" type="slidenum">
              <a:t>‹N›</a:t>
            </a:fld>
            <a:endParaRPr lang="it-IT"/>
          </a:p>
        </p:txBody>
      </p:sp>
    </p:spTree>
    <p:extLst>
      <p:ext uri="{BB962C8B-B14F-4D97-AF65-F5344CB8AC3E}">
        <p14:creationId xmlns:p14="http://schemas.microsoft.com/office/powerpoint/2010/main" val="4189922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0217173C-83AE-44DE-87C4-9BB4874AF606}" type="slidenum">
              <a:t>‹N›</a:t>
            </a:fld>
            <a:endParaRPr lang="it-IT"/>
          </a:p>
        </p:txBody>
      </p:sp>
    </p:spTree>
    <p:extLst>
      <p:ext uri="{BB962C8B-B14F-4D97-AF65-F5344CB8AC3E}">
        <p14:creationId xmlns:p14="http://schemas.microsoft.com/office/powerpoint/2010/main" val="3917424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8978112F-B515-4B5A-A01C-501CD5429314}" type="slidenum">
              <a:t>‹N›</a:t>
            </a:fld>
            <a:endParaRPr lang="it-IT"/>
          </a:p>
        </p:txBody>
      </p:sp>
    </p:spTree>
    <p:extLst>
      <p:ext uri="{BB962C8B-B14F-4D97-AF65-F5344CB8AC3E}">
        <p14:creationId xmlns:p14="http://schemas.microsoft.com/office/powerpoint/2010/main" val="3716967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F83E89F9-F4F3-40F8-9370-C2B6D9D0ABDE}" type="slidenum">
              <a:t>‹N›</a:t>
            </a:fld>
            <a:endParaRPr lang="it-IT"/>
          </a:p>
        </p:txBody>
      </p:sp>
    </p:spTree>
    <p:extLst>
      <p:ext uri="{BB962C8B-B14F-4D97-AF65-F5344CB8AC3E}">
        <p14:creationId xmlns:p14="http://schemas.microsoft.com/office/powerpoint/2010/main" val="8975208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3F53232D-DA96-489F-9F2A-CB8441D7E416}" type="slidenum">
              <a:t>‹N›</a:t>
            </a:fld>
            <a:endParaRPr lang="it-IT"/>
          </a:p>
        </p:txBody>
      </p:sp>
    </p:spTree>
    <p:extLst>
      <p:ext uri="{BB962C8B-B14F-4D97-AF65-F5344CB8AC3E}">
        <p14:creationId xmlns:p14="http://schemas.microsoft.com/office/powerpoint/2010/main" val="3831097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5050521E-7E52-4EBF-8E7E-1EF5912E30D4}" type="slidenum">
              <a:t>‹N›</a:t>
            </a:fld>
            <a:endParaRPr lang="it-IT"/>
          </a:p>
        </p:txBody>
      </p:sp>
    </p:spTree>
    <p:extLst>
      <p:ext uri="{BB962C8B-B14F-4D97-AF65-F5344CB8AC3E}">
        <p14:creationId xmlns:p14="http://schemas.microsoft.com/office/powerpoint/2010/main" val="1307115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66CF01CD-AFC4-4ABF-9D12-AD78FC44A7B8}" type="slidenum">
              <a:t>‹N›</a:t>
            </a:fld>
            <a:endParaRPr lang="it-IT"/>
          </a:p>
        </p:txBody>
      </p:sp>
    </p:spTree>
    <p:extLst>
      <p:ext uri="{BB962C8B-B14F-4D97-AF65-F5344CB8AC3E}">
        <p14:creationId xmlns:p14="http://schemas.microsoft.com/office/powerpoint/2010/main" val="1981418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DFA20410-6AB4-45E9-B96B-761DC93C35C2}" type="slidenum">
              <a:t>‹N›</a:t>
            </a:fld>
            <a:endParaRPr lang="it-IT"/>
          </a:p>
        </p:txBody>
      </p:sp>
    </p:spTree>
    <p:extLst>
      <p:ext uri="{BB962C8B-B14F-4D97-AF65-F5344CB8AC3E}">
        <p14:creationId xmlns:p14="http://schemas.microsoft.com/office/powerpoint/2010/main" val="3377880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F02395D3-9C84-4E5E-873E-6FF087650A7D}" type="slidenum">
              <a:t>‹N›</a:t>
            </a:fld>
            <a:endParaRPr lang="it-IT"/>
          </a:p>
        </p:txBody>
      </p:sp>
    </p:spTree>
    <p:extLst>
      <p:ext uri="{BB962C8B-B14F-4D97-AF65-F5344CB8AC3E}">
        <p14:creationId xmlns:p14="http://schemas.microsoft.com/office/powerpoint/2010/main" val="39593015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543E68EA-CE08-4552-A2C0-26F980ABF9B8}" type="slidenum">
              <a:t>‹N›</a:t>
            </a:fld>
            <a:endParaRPr lang="it-IT"/>
          </a:p>
        </p:txBody>
      </p:sp>
    </p:spTree>
    <p:extLst>
      <p:ext uri="{BB962C8B-B14F-4D97-AF65-F5344CB8AC3E}">
        <p14:creationId xmlns:p14="http://schemas.microsoft.com/office/powerpoint/2010/main" val="3299223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Titolo e testo verticale">
    <p:spTree>
      <p:nvGrpSpPr>
        <p:cNvPr id="1" name=""/>
        <p:cNvGrpSpPr/>
        <p:nvPr/>
      </p:nvGrpSpPr>
      <p:grpSpPr>
        <a:xfrm>
          <a:off x="0" y="0"/>
          <a:ext cx="0" cy="0"/>
          <a:chOff x="0" y="0"/>
          <a:chExt cx="0" cy="0"/>
        </a:xfrm>
      </p:grpSpPr>
      <p:sp>
        <p:nvSpPr>
          <p:cNvPr id="2" name="Titolo verticale 1"/>
          <p:cNvSpPr txBox="1">
            <a:spLocks noGrp="1"/>
          </p:cNvSpPr>
          <p:nvPr>
            <p:ph type="title" orient="vert"/>
          </p:nvPr>
        </p:nvSpPr>
        <p:spPr>
          <a:xfrm>
            <a:off x="6515099" y="609603"/>
            <a:ext cx="1943100" cy="5349870"/>
          </a:xfrm>
        </p:spPr>
        <p:txBody>
          <a:bodyPr vert="eaVert"/>
          <a:lstStyle>
            <a:lvl1pPr>
              <a:defRPr/>
            </a:lvl1pPr>
          </a:lstStyle>
          <a:p>
            <a:pPr lvl="0"/>
            <a:r>
              <a:rPr lang="it-IT"/>
              <a:t>Fare clic per modificare lo stile del titolo</a:t>
            </a:r>
          </a:p>
        </p:txBody>
      </p:sp>
      <p:sp>
        <p:nvSpPr>
          <p:cNvPr id="3" name="Segnaposto testo verticale 2"/>
          <p:cNvSpPr txBox="1">
            <a:spLocks noGrp="1"/>
          </p:cNvSpPr>
          <p:nvPr>
            <p:ph type="body" orient="vert" idx="1"/>
          </p:nvPr>
        </p:nvSpPr>
        <p:spPr>
          <a:xfrm>
            <a:off x="685800" y="609603"/>
            <a:ext cx="5676896" cy="5349870"/>
          </a:xfrm>
        </p:spPr>
        <p:txBody>
          <a:bodyPr vert="eaVert"/>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D1F0186F-D3B7-45A1-ABB7-23E51ABC8320}" type="slidenum">
              <a:t>‹N›</a:t>
            </a:fld>
            <a:endParaRPr lang="it-IT"/>
          </a:p>
        </p:txBody>
      </p:sp>
    </p:spTree>
    <p:extLst>
      <p:ext uri="{BB962C8B-B14F-4D97-AF65-F5344CB8AC3E}">
        <p14:creationId xmlns:p14="http://schemas.microsoft.com/office/powerpoint/2010/main" val="11735217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txBox="1">
            <a:spLocks noGrp="1"/>
          </p:cNvSpPr>
          <p:nvPr>
            <p:ph type="ctrTitle"/>
          </p:nvPr>
        </p:nvSpPr>
        <p:spPr>
          <a:xfrm>
            <a:off x="1143000" y="1122361"/>
            <a:ext cx="6858000" cy="2387598"/>
          </a:xfrm>
        </p:spPr>
        <p:txBody>
          <a:bodyPr anchor="b"/>
          <a:lstStyle>
            <a:lvl1pPr>
              <a:defRPr sz="6000"/>
            </a:lvl1pPr>
          </a:lstStyle>
          <a:p>
            <a:pPr lvl="0"/>
            <a:r>
              <a:rPr lang="it-IT"/>
              <a:t>Fare clic per modificare lo stile del titolo</a:t>
            </a:r>
          </a:p>
        </p:txBody>
      </p:sp>
      <p:sp>
        <p:nvSpPr>
          <p:cNvPr id="3" name="Sottotitolo 2"/>
          <p:cNvSpPr txBox="1">
            <a:spLocks noGrp="1"/>
          </p:cNvSpPr>
          <p:nvPr>
            <p:ph type="subTitle" idx="1"/>
          </p:nvPr>
        </p:nvSpPr>
        <p:spPr>
          <a:xfrm>
            <a:off x="1143000" y="3602041"/>
            <a:ext cx="6858000" cy="1655758"/>
          </a:xfrm>
        </p:spPr>
        <p:txBody>
          <a:bodyPr anchorCtr="1"/>
          <a:lstStyle>
            <a:lvl1pPr algn="ctr">
              <a:defRPr/>
            </a:lvl1pPr>
          </a:lstStyle>
          <a:p>
            <a:pPr lvl="0"/>
            <a:r>
              <a:rPr lang="it-IT"/>
              <a:t>Fare clic per modificare lo stile del sottotitolo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423953E0-F2EA-44C1-B542-C7BD30A49C8C}" type="slidenum">
              <a:t>‹N›</a:t>
            </a:fld>
            <a:endParaRPr lang="it-IT"/>
          </a:p>
        </p:txBody>
      </p:sp>
    </p:spTree>
    <p:extLst>
      <p:ext uri="{BB962C8B-B14F-4D97-AF65-F5344CB8AC3E}">
        <p14:creationId xmlns:p14="http://schemas.microsoft.com/office/powerpoint/2010/main" val="2098402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267F0553-F10B-4F4A-A669-FE20372A8792}" type="slidenum">
              <a:t>‹N›</a:t>
            </a:fld>
            <a:endParaRPr lang="it-IT"/>
          </a:p>
        </p:txBody>
      </p:sp>
    </p:spTree>
    <p:extLst>
      <p:ext uri="{BB962C8B-B14F-4D97-AF65-F5344CB8AC3E}">
        <p14:creationId xmlns:p14="http://schemas.microsoft.com/office/powerpoint/2010/main" val="1362498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txBox="1">
            <a:spLocks noGrp="1"/>
          </p:cNvSpPr>
          <p:nvPr>
            <p:ph type="title"/>
          </p:nvPr>
        </p:nvSpPr>
        <p:spPr>
          <a:xfrm>
            <a:off x="623885" y="1709735"/>
            <a:ext cx="7886700" cy="2852735"/>
          </a:xfrm>
        </p:spPr>
        <p:txBody>
          <a:bodyPr anchor="b"/>
          <a:lstStyle>
            <a:lvl1pPr>
              <a:defRPr sz="6000"/>
            </a:lvl1pPr>
          </a:lstStyle>
          <a:p>
            <a:pPr lvl="0"/>
            <a:r>
              <a:rPr lang="it-IT"/>
              <a:t>Fare clic per modificare lo stile del titolo</a:t>
            </a:r>
          </a:p>
        </p:txBody>
      </p:sp>
      <p:sp>
        <p:nvSpPr>
          <p:cNvPr id="3" name="Segnaposto testo 2"/>
          <p:cNvSpPr txBox="1">
            <a:spLocks noGrp="1"/>
          </p:cNvSpPr>
          <p:nvPr>
            <p:ph type="body" idx="1"/>
          </p:nvPr>
        </p:nvSpPr>
        <p:spPr>
          <a:xfrm>
            <a:off x="623885" y="4589465"/>
            <a:ext cx="7886700" cy="1500182"/>
          </a:xfrm>
        </p:spPr>
        <p:txBody>
          <a:bodyPr/>
          <a:lstStyle>
            <a:lvl1pPr>
              <a:defRPr>
                <a:solidFill>
                  <a:srgbClr val="898989"/>
                </a:solidFill>
              </a:defRPr>
            </a:lvl1pPr>
          </a:lstStyle>
          <a:p>
            <a:pPr lvl="0"/>
            <a:r>
              <a:rPr lang="it-IT"/>
              <a:t>Fare clic per modificare stili del testo dello schema</a:t>
            </a:r>
          </a:p>
        </p:txBody>
      </p:sp>
      <p:sp>
        <p:nvSpPr>
          <p:cNvPr id="4" name="Segnaposto data 3"/>
          <p:cNvSpPr txBox="1">
            <a:spLocks noGrp="1"/>
          </p:cNvSpPr>
          <p:nvPr>
            <p:ph type="dt" sz="half" idx="7"/>
          </p:nvPr>
        </p:nvSpPr>
        <p:spPr/>
        <p:txBody>
          <a:bodyPr/>
          <a:lstStyle>
            <a:lvl1pPr>
              <a:defRPr/>
            </a:lvl1pPr>
          </a:lstStyle>
          <a:p>
            <a:pPr lvl="0"/>
            <a:endParaRPr lang="it-IT"/>
          </a:p>
        </p:txBody>
      </p:sp>
      <p:sp>
        <p:nvSpPr>
          <p:cNvPr id="5" name="Segnaposto piè di pagina 4"/>
          <p:cNvSpPr txBox="1">
            <a:spLocks noGrp="1"/>
          </p:cNvSpPr>
          <p:nvPr>
            <p:ph type="ftr" sz="quarter" idx="9"/>
          </p:nvPr>
        </p:nvSpPr>
        <p:spPr/>
        <p:txBody>
          <a:bodyPr/>
          <a:lstStyle>
            <a:lvl1pPr>
              <a:defRPr/>
            </a:lvl1pPr>
          </a:lstStyle>
          <a:p>
            <a:pPr lvl="0"/>
            <a:endParaRPr lang="it-IT"/>
          </a:p>
        </p:txBody>
      </p:sp>
      <p:sp>
        <p:nvSpPr>
          <p:cNvPr id="6" name="Segnaposto numero diapositiva 5"/>
          <p:cNvSpPr txBox="1">
            <a:spLocks noGrp="1"/>
          </p:cNvSpPr>
          <p:nvPr>
            <p:ph type="sldNum" sz="quarter" idx="8"/>
          </p:nvPr>
        </p:nvSpPr>
        <p:spPr/>
        <p:txBody>
          <a:bodyPr/>
          <a:lstStyle>
            <a:lvl1pPr>
              <a:defRPr/>
            </a:lvl1pPr>
          </a:lstStyle>
          <a:p>
            <a:pPr lvl="0"/>
            <a:fld id="{AD777CD5-3623-4025-BF2E-327F32CA9C82}" type="slidenum">
              <a:t>‹N›</a:t>
            </a:fld>
            <a:endParaRPr lang="it-IT"/>
          </a:p>
        </p:txBody>
      </p:sp>
    </p:spTree>
    <p:extLst>
      <p:ext uri="{BB962C8B-B14F-4D97-AF65-F5344CB8AC3E}">
        <p14:creationId xmlns:p14="http://schemas.microsoft.com/office/powerpoint/2010/main" val="3726739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contenuto 2"/>
          <p:cNvSpPr txBox="1">
            <a:spLocks noGrp="1"/>
          </p:cNvSpPr>
          <p:nvPr>
            <p:ph idx="1"/>
          </p:nvPr>
        </p:nvSpPr>
        <p:spPr>
          <a:xfrm>
            <a:off x="685800"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p:cNvSpPr txBox="1">
            <a:spLocks noGrp="1"/>
          </p:cNvSpPr>
          <p:nvPr>
            <p:ph idx="2"/>
          </p:nvPr>
        </p:nvSpPr>
        <p:spPr>
          <a:xfrm>
            <a:off x="4648196" y="1981203"/>
            <a:ext cx="3810003" cy="3978270"/>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4269EE36-EEF1-4C77-98B5-408C10ED98E5}" type="slidenum">
              <a:t>‹N›</a:t>
            </a:fld>
            <a:endParaRPr lang="it-IT"/>
          </a:p>
        </p:txBody>
      </p:sp>
    </p:spTree>
    <p:extLst>
      <p:ext uri="{BB962C8B-B14F-4D97-AF65-F5344CB8AC3E}">
        <p14:creationId xmlns:p14="http://schemas.microsoft.com/office/powerpoint/2010/main" val="5356420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365129"/>
            <a:ext cx="7886700" cy="1325559"/>
          </a:xfrm>
        </p:spPr>
        <p:txBody>
          <a:bodyPr/>
          <a:lstStyle>
            <a:lvl1pPr>
              <a:defRPr/>
            </a:lvl1pPr>
          </a:lstStyle>
          <a:p>
            <a:pPr lvl="0"/>
            <a:r>
              <a:rPr lang="it-IT"/>
              <a:t>Fare clic per modificare lo stile del titolo</a:t>
            </a:r>
          </a:p>
        </p:txBody>
      </p:sp>
      <p:sp>
        <p:nvSpPr>
          <p:cNvPr id="3" name="Segnaposto testo 2"/>
          <p:cNvSpPr txBox="1">
            <a:spLocks noGrp="1"/>
          </p:cNvSpPr>
          <p:nvPr>
            <p:ph type="body" idx="1"/>
          </p:nvPr>
        </p:nvSpPr>
        <p:spPr>
          <a:xfrm>
            <a:off x="630241" y="1681160"/>
            <a:ext cx="3868734" cy="823910"/>
          </a:xfrm>
        </p:spPr>
        <p:txBody>
          <a:bodyPr anchor="b"/>
          <a:lstStyle>
            <a:lvl1pPr>
              <a:defRPr b="1"/>
            </a:lvl1pPr>
          </a:lstStyle>
          <a:p>
            <a:pPr lvl="0"/>
            <a:r>
              <a:rPr lang="it-IT"/>
              <a:t>Fare clic per modificare stili del testo dello schema</a:t>
            </a:r>
          </a:p>
        </p:txBody>
      </p:sp>
      <p:sp>
        <p:nvSpPr>
          <p:cNvPr id="4" name="Segnaposto contenuto 3"/>
          <p:cNvSpPr txBox="1">
            <a:spLocks noGrp="1"/>
          </p:cNvSpPr>
          <p:nvPr>
            <p:ph idx="2"/>
          </p:nvPr>
        </p:nvSpPr>
        <p:spPr>
          <a:xfrm>
            <a:off x="630241" y="2505071"/>
            <a:ext cx="3868734"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p:cNvSpPr txBox="1">
            <a:spLocks noGrp="1"/>
          </p:cNvSpPr>
          <p:nvPr>
            <p:ph type="body" idx="3"/>
          </p:nvPr>
        </p:nvSpPr>
        <p:spPr>
          <a:xfrm>
            <a:off x="4629149" y="1681160"/>
            <a:ext cx="3887791" cy="823910"/>
          </a:xfrm>
        </p:spPr>
        <p:txBody>
          <a:bodyPr anchor="b"/>
          <a:lstStyle>
            <a:lvl1pPr>
              <a:defRPr b="1"/>
            </a:lvl1pPr>
          </a:lstStyle>
          <a:p>
            <a:pPr lvl="0"/>
            <a:r>
              <a:rPr lang="it-IT"/>
              <a:t>Fare clic per modificare stili del testo dello schema</a:t>
            </a:r>
          </a:p>
        </p:txBody>
      </p:sp>
      <p:sp>
        <p:nvSpPr>
          <p:cNvPr id="6" name="Segnaposto contenuto 5"/>
          <p:cNvSpPr txBox="1">
            <a:spLocks noGrp="1"/>
          </p:cNvSpPr>
          <p:nvPr>
            <p:ph idx="4"/>
          </p:nvPr>
        </p:nvSpPr>
        <p:spPr>
          <a:xfrm>
            <a:off x="4629149" y="2505071"/>
            <a:ext cx="3887791" cy="3684583"/>
          </a:xfrm>
        </p:spPr>
        <p:txBody>
          <a:bodyPr/>
          <a:lstStyle>
            <a:lvl1pPr>
              <a:defRPr/>
            </a:lvl1pPr>
            <a:lvl2pPr>
              <a:defRPr/>
            </a:lvl2pPr>
            <a:lvl3pPr>
              <a:defRPr/>
            </a:lvl3pPr>
            <a:lvl4pPr>
              <a:defRPr/>
            </a:lvl4pPr>
            <a:lvl5pPr>
              <a:defRPr/>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p:cNvSpPr txBox="1">
            <a:spLocks noGrp="1"/>
          </p:cNvSpPr>
          <p:nvPr>
            <p:ph type="dt" sz="half" idx="7"/>
          </p:nvPr>
        </p:nvSpPr>
        <p:spPr/>
        <p:txBody>
          <a:bodyPr/>
          <a:lstStyle>
            <a:lvl1pPr>
              <a:defRPr/>
            </a:lvl1pPr>
          </a:lstStyle>
          <a:p>
            <a:pPr lvl="0"/>
            <a:endParaRPr lang="it-IT"/>
          </a:p>
        </p:txBody>
      </p:sp>
      <p:sp>
        <p:nvSpPr>
          <p:cNvPr id="8" name="Segnaposto piè di pagina 7"/>
          <p:cNvSpPr txBox="1">
            <a:spLocks noGrp="1"/>
          </p:cNvSpPr>
          <p:nvPr>
            <p:ph type="ftr" sz="quarter" idx="9"/>
          </p:nvPr>
        </p:nvSpPr>
        <p:spPr/>
        <p:txBody>
          <a:bodyPr/>
          <a:lstStyle>
            <a:lvl1pPr>
              <a:defRPr/>
            </a:lvl1pPr>
          </a:lstStyle>
          <a:p>
            <a:pPr lvl="0"/>
            <a:endParaRPr lang="it-IT"/>
          </a:p>
        </p:txBody>
      </p:sp>
      <p:sp>
        <p:nvSpPr>
          <p:cNvPr id="9" name="Segnaposto numero diapositiva 8"/>
          <p:cNvSpPr txBox="1">
            <a:spLocks noGrp="1"/>
          </p:cNvSpPr>
          <p:nvPr>
            <p:ph type="sldNum" sz="quarter" idx="8"/>
          </p:nvPr>
        </p:nvSpPr>
        <p:spPr/>
        <p:txBody>
          <a:bodyPr/>
          <a:lstStyle>
            <a:lvl1pPr>
              <a:defRPr/>
            </a:lvl1pPr>
          </a:lstStyle>
          <a:p>
            <a:pPr lvl="0"/>
            <a:fld id="{E8C32A42-8AE6-4506-BF0B-81EC3ADA60C3}" type="slidenum">
              <a:t>‹N›</a:t>
            </a:fld>
            <a:endParaRPr lang="it-IT"/>
          </a:p>
        </p:txBody>
      </p:sp>
    </p:spTree>
    <p:extLst>
      <p:ext uri="{BB962C8B-B14F-4D97-AF65-F5344CB8AC3E}">
        <p14:creationId xmlns:p14="http://schemas.microsoft.com/office/powerpoint/2010/main" val="6099785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txBox="1">
            <a:spLocks noGrp="1"/>
          </p:cNvSpPr>
          <p:nvPr>
            <p:ph type="title"/>
          </p:nvPr>
        </p:nvSpPr>
        <p:spPr/>
        <p:txBody>
          <a:bodyPr/>
          <a:lstStyle>
            <a:lvl1pPr>
              <a:defRPr/>
            </a:lvl1pPr>
          </a:lstStyle>
          <a:p>
            <a:pPr lvl="0"/>
            <a:r>
              <a:rPr lang="it-IT"/>
              <a:t>Fare clic per modificare lo stile del titolo</a:t>
            </a:r>
          </a:p>
        </p:txBody>
      </p:sp>
      <p:sp>
        <p:nvSpPr>
          <p:cNvPr id="3" name="Segnaposto data 2"/>
          <p:cNvSpPr txBox="1">
            <a:spLocks noGrp="1"/>
          </p:cNvSpPr>
          <p:nvPr>
            <p:ph type="dt" sz="half" idx="7"/>
          </p:nvPr>
        </p:nvSpPr>
        <p:spPr/>
        <p:txBody>
          <a:bodyPr/>
          <a:lstStyle>
            <a:lvl1pPr>
              <a:defRPr/>
            </a:lvl1pPr>
          </a:lstStyle>
          <a:p>
            <a:pPr lvl="0"/>
            <a:endParaRPr lang="it-IT"/>
          </a:p>
        </p:txBody>
      </p:sp>
      <p:sp>
        <p:nvSpPr>
          <p:cNvPr id="4" name="Segnaposto piè di pagina 3"/>
          <p:cNvSpPr txBox="1">
            <a:spLocks noGrp="1"/>
          </p:cNvSpPr>
          <p:nvPr>
            <p:ph type="ftr" sz="quarter" idx="9"/>
          </p:nvPr>
        </p:nvSpPr>
        <p:spPr/>
        <p:txBody>
          <a:bodyPr/>
          <a:lstStyle>
            <a:lvl1pPr>
              <a:defRPr/>
            </a:lvl1pPr>
          </a:lstStyle>
          <a:p>
            <a:pPr lvl="0"/>
            <a:endParaRPr lang="it-IT"/>
          </a:p>
        </p:txBody>
      </p:sp>
      <p:sp>
        <p:nvSpPr>
          <p:cNvPr id="5" name="Segnaposto numero diapositiva 4"/>
          <p:cNvSpPr txBox="1">
            <a:spLocks noGrp="1"/>
          </p:cNvSpPr>
          <p:nvPr>
            <p:ph type="sldNum" sz="quarter" idx="8"/>
          </p:nvPr>
        </p:nvSpPr>
        <p:spPr/>
        <p:txBody>
          <a:bodyPr/>
          <a:lstStyle>
            <a:lvl1pPr>
              <a:defRPr/>
            </a:lvl1pPr>
          </a:lstStyle>
          <a:p>
            <a:pPr lvl="0"/>
            <a:fld id="{EBBFEA2E-3F3B-4393-9388-BC5156389E76}" type="slidenum">
              <a:t>‹N›</a:t>
            </a:fld>
            <a:endParaRPr lang="it-IT"/>
          </a:p>
        </p:txBody>
      </p:sp>
    </p:spTree>
    <p:extLst>
      <p:ext uri="{BB962C8B-B14F-4D97-AF65-F5344CB8AC3E}">
        <p14:creationId xmlns:p14="http://schemas.microsoft.com/office/powerpoint/2010/main" val="1403782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txBox="1">
            <a:spLocks noGrp="1"/>
          </p:cNvSpPr>
          <p:nvPr>
            <p:ph type="dt" sz="half" idx="7"/>
          </p:nvPr>
        </p:nvSpPr>
        <p:spPr/>
        <p:txBody>
          <a:bodyPr/>
          <a:lstStyle>
            <a:lvl1pPr>
              <a:defRPr/>
            </a:lvl1pPr>
          </a:lstStyle>
          <a:p>
            <a:pPr lvl="0"/>
            <a:endParaRPr lang="it-IT"/>
          </a:p>
        </p:txBody>
      </p:sp>
      <p:sp>
        <p:nvSpPr>
          <p:cNvPr id="3" name="Segnaposto piè di pagina 2"/>
          <p:cNvSpPr txBox="1">
            <a:spLocks noGrp="1"/>
          </p:cNvSpPr>
          <p:nvPr>
            <p:ph type="ftr" sz="quarter" idx="9"/>
          </p:nvPr>
        </p:nvSpPr>
        <p:spPr/>
        <p:txBody>
          <a:bodyPr/>
          <a:lstStyle>
            <a:lvl1pPr>
              <a:defRPr/>
            </a:lvl1pPr>
          </a:lstStyle>
          <a:p>
            <a:pPr lvl="0"/>
            <a:endParaRPr lang="it-IT"/>
          </a:p>
        </p:txBody>
      </p:sp>
      <p:sp>
        <p:nvSpPr>
          <p:cNvPr id="4" name="Segnaposto numero diapositiva 3"/>
          <p:cNvSpPr txBox="1">
            <a:spLocks noGrp="1"/>
          </p:cNvSpPr>
          <p:nvPr>
            <p:ph type="sldNum" sz="quarter" idx="8"/>
          </p:nvPr>
        </p:nvSpPr>
        <p:spPr/>
        <p:txBody>
          <a:bodyPr/>
          <a:lstStyle>
            <a:lvl1pPr>
              <a:defRPr/>
            </a:lvl1pPr>
          </a:lstStyle>
          <a:p>
            <a:pPr lvl="0"/>
            <a:fld id="{F754520B-160C-426B-901A-7B9868568FE4}" type="slidenum">
              <a:t>‹N›</a:t>
            </a:fld>
            <a:endParaRPr lang="it-IT"/>
          </a:p>
        </p:txBody>
      </p:sp>
    </p:spTree>
    <p:extLst>
      <p:ext uri="{BB962C8B-B14F-4D97-AF65-F5344CB8AC3E}">
        <p14:creationId xmlns:p14="http://schemas.microsoft.com/office/powerpoint/2010/main" val="30453360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contenuto 2"/>
          <p:cNvSpPr txBox="1">
            <a:spLocks noGrp="1"/>
          </p:cNvSpPr>
          <p:nvPr>
            <p:ph idx="1"/>
          </p:nvPr>
        </p:nvSpPr>
        <p:spPr>
          <a:xfrm>
            <a:off x="3887791" y="987423"/>
            <a:ext cx="4629149" cy="4873623"/>
          </a:xfrm>
        </p:spPr>
        <p:txBody>
          <a:bodyPr/>
          <a:lstStyle>
            <a:lvl1pPr>
              <a:defRPr sz="3200"/>
            </a:lvl1pPr>
            <a:lvl2pPr>
              <a:defRPr sz="2800"/>
            </a:lvl2pPr>
            <a:lvl3pPr>
              <a:defRPr sz="2400"/>
            </a:lvl3pPr>
            <a:lvl4pPr>
              <a:defRPr sz="2000"/>
            </a:lvl4pPr>
            <a:lvl5pPr>
              <a:defRPr sz="2000"/>
            </a:lvl5p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0E79EE5F-7390-46F8-8278-B84C4AE045C4}" type="slidenum">
              <a:t>‹N›</a:t>
            </a:fld>
            <a:endParaRPr lang="it-IT"/>
          </a:p>
        </p:txBody>
      </p:sp>
    </p:spTree>
    <p:extLst>
      <p:ext uri="{BB962C8B-B14F-4D97-AF65-F5344CB8AC3E}">
        <p14:creationId xmlns:p14="http://schemas.microsoft.com/office/powerpoint/2010/main" val="11055505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txBox="1">
            <a:spLocks noGrp="1"/>
          </p:cNvSpPr>
          <p:nvPr>
            <p:ph type="title"/>
          </p:nvPr>
        </p:nvSpPr>
        <p:spPr>
          <a:xfrm>
            <a:off x="630241" y="457200"/>
            <a:ext cx="2949570" cy="1600200"/>
          </a:xfrm>
        </p:spPr>
        <p:txBody>
          <a:bodyPr anchor="b"/>
          <a:lstStyle>
            <a:lvl1pPr>
              <a:defRPr sz="3200"/>
            </a:lvl1pPr>
          </a:lstStyle>
          <a:p>
            <a:pPr lvl="0"/>
            <a:r>
              <a:rPr lang="it-IT"/>
              <a:t>Fare clic per modificare lo stile del titolo</a:t>
            </a:r>
          </a:p>
        </p:txBody>
      </p:sp>
      <p:sp>
        <p:nvSpPr>
          <p:cNvPr id="3" name="Segnaposto immagine 2"/>
          <p:cNvSpPr txBox="1">
            <a:spLocks noGrp="1"/>
          </p:cNvSpPr>
          <p:nvPr>
            <p:ph type="pic" idx="1"/>
          </p:nvPr>
        </p:nvSpPr>
        <p:spPr>
          <a:xfrm>
            <a:off x="3887791" y="987423"/>
            <a:ext cx="4629149" cy="4873623"/>
          </a:xfrm>
        </p:spPr>
        <p:txBody>
          <a:bodyPr/>
          <a:lstStyle>
            <a:lvl1pPr>
              <a:defRPr sz="3200"/>
            </a:lvl1pPr>
          </a:lstStyle>
          <a:p>
            <a:pPr lvl="0"/>
            <a:endParaRPr lang="it-IT"/>
          </a:p>
        </p:txBody>
      </p:sp>
      <p:sp>
        <p:nvSpPr>
          <p:cNvPr id="4" name="Segnaposto testo 3"/>
          <p:cNvSpPr txBox="1">
            <a:spLocks noGrp="1"/>
          </p:cNvSpPr>
          <p:nvPr>
            <p:ph type="body" idx="2"/>
          </p:nvPr>
        </p:nvSpPr>
        <p:spPr>
          <a:xfrm>
            <a:off x="630241" y="2057400"/>
            <a:ext cx="2949570" cy="3811584"/>
          </a:xfrm>
        </p:spPr>
        <p:txBody>
          <a:bodyPr/>
          <a:lstStyle>
            <a:lvl1pPr>
              <a:defRPr sz="1600"/>
            </a:lvl1pPr>
          </a:lstStyle>
          <a:p>
            <a:pPr lvl="0"/>
            <a:r>
              <a:rPr lang="it-IT"/>
              <a:t>Fare clic per modificare stili del testo dello schema</a:t>
            </a:r>
          </a:p>
        </p:txBody>
      </p:sp>
      <p:sp>
        <p:nvSpPr>
          <p:cNvPr id="5" name="Segnaposto data 4"/>
          <p:cNvSpPr txBox="1">
            <a:spLocks noGrp="1"/>
          </p:cNvSpPr>
          <p:nvPr>
            <p:ph type="dt" sz="half" idx="7"/>
          </p:nvPr>
        </p:nvSpPr>
        <p:spPr/>
        <p:txBody>
          <a:bodyPr/>
          <a:lstStyle>
            <a:lvl1pPr>
              <a:defRPr/>
            </a:lvl1pPr>
          </a:lstStyle>
          <a:p>
            <a:pPr lvl="0"/>
            <a:endParaRPr lang="it-IT"/>
          </a:p>
        </p:txBody>
      </p:sp>
      <p:sp>
        <p:nvSpPr>
          <p:cNvPr id="6" name="Segnaposto piè di pagina 5"/>
          <p:cNvSpPr txBox="1">
            <a:spLocks noGrp="1"/>
          </p:cNvSpPr>
          <p:nvPr>
            <p:ph type="ftr" sz="quarter" idx="9"/>
          </p:nvPr>
        </p:nvSpPr>
        <p:spPr/>
        <p:txBody>
          <a:bodyPr/>
          <a:lstStyle>
            <a:lvl1pPr>
              <a:defRPr/>
            </a:lvl1pPr>
          </a:lstStyle>
          <a:p>
            <a:pPr lvl="0"/>
            <a:endParaRPr lang="it-IT"/>
          </a:p>
        </p:txBody>
      </p:sp>
      <p:sp>
        <p:nvSpPr>
          <p:cNvPr id="7" name="Segnaposto numero diapositiva 6"/>
          <p:cNvSpPr txBox="1">
            <a:spLocks noGrp="1"/>
          </p:cNvSpPr>
          <p:nvPr>
            <p:ph type="sldNum" sz="quarter" idx="8"/>
          </p:nvPr>
        </p:nvSpPr>
        <p:spPr/>
        <p:txBody>
          <a:bodyPr/>
          <a:lstStyle>
            <a:lvl1pPr>
              <a:defRPr/>
            </a:lvl1pPr>
          </a:lstStyle>
          <a:p>
            <a:pPr lvl="0"/>
            <a:fld id="{22C06CB0-C6F4-464D-83FC-A642AD485934}" type="slidenum">
              <a:t>‹N›</a:t>
            </a:fld>
            <a:endParaRPr lang="it-IT"/>
          </a:p>
        </p:txBody>
      </p:sp>
    </p:spTree>
    <p:extLst>
      <p:ext uri="{BB962C8B-B14F-4D97-AF65-F5344CB8AC3E}">
        <p14:creationId xmlns:p14="http://schemas.microsoft.com/office/powerpoint/2010/main" val="15963447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pn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97.xml"/><Relationship Id="rId13" Type="http://schemas.openxmlformats.org/officeDocument/2006/relationships/image" Target="../media/image1.png"/><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100.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image" Target="../media/image1.png"/><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theme" Target="../theme/theme101.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19.xml"/><Relationship Id="rId13" Type="http://schemas.openxmlformats.org/officeDocument/2006/relationships/image" Target="../media/image1.png"/><Relationship Id="rId3" Type="http://schemas.openxmlformats.org/officeDocument/2006/relationships/slideLayout" Target="../slideLayouts/slideLayout1114.xml"/><Relationship Id="rId7" Type="http://schemas.openxmlformats.org/officeDocument/2006/relationships/slideLayout" Target="../slideLayouts/slideLayout1118.xml"/><Relationship Id="rId12" Type="http://schemas.openxmlformats.org/officeDocument/2006/relationships/theme" Target="../theme/theme102.xml"/><Relationship Id="rId2" Type="http://schemas.openxmlformats.org/officeDocument/2006/relationships/slideLayout" Target="../slideLayouts/slideLayout1113.xml"/><Relationship Id="rId1" Type="http://schemas.openxmlformats.org/officeDocument/2006/relationships/slideLayout" Target="../slideLayouts/slideLayout1112.xml"/><Relationship Id="rId6" Type="http://schemas.openxmlformats.org/officeDocument/2006/relationships/slideLayout" Target="../slideLayouts/slideLayout1117.xml"/><Relationship Id="rId11" Type="http://schemas.openxmlformats.org/officeDocument/2006/relationships/slideLayout" Target="../slideLayouts/slideLayout1122.xml"/><Relationship Id="rId5" Type="http://schemas.openxmlformats.org/officeDocument/2006/relationships/slideLayout" Target="../slideLayouts/slideLayout1116.xml"/><Relationship Id="rId10" Type="http://schemas.openxmlformats.org/officeDocument/2006/relationships/slideLayout" Target="../slideLayouts/slideLayout1121.xml"/><Relationship Id="rId4" Type="http://schemas.openxmlformats.org/officeDocument/2006/relationships/slideLayout" Target="../slideLayouts/slideLayout1115.xml"/><Relationship Id="rId9" Type="http://schemas.openxmlformats.org/officeDocument/2006/relationships/slideLayout" Target="../slideLayouts/slideLayout112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30.xml"/><Relationship Id="rId13" Type="http://schemas.openxmlformats.org/officeDocument/2006/relationships/image" Target="../media/image1.png"/><Relationship Id="rId3" Type="http://schemas.openxmlformats.org/officeDocument/2006/relationships/slideLayout" Target="../slideLayouts/slideLayout1125.xml"/><Relationship Id="rId7" Type="http://schemas.openxmlformats.org/officeDocument/2006/relationships/slideLayout" Target="../slideLayouts/slideLayout1129.xml"/><Relationship Id="rId12" Type="http://schemas.openxmlformats.org/officeDocument/2006/relationships/theme" Target="../theme/theme103.xml"/><Relationship Id="rId2" Type="http://schemas.openxmlformats.org/officeDocument/2006/relationships/slideLayout" Target="../slideLayouts/slideLayout1124.xml"/><Relationship Id="rId1" Type="http://schemas.openxmlformats.org/officeDocument/2006/relationships/slideLayout" Target="../slideLayouts/slideLayout1123.xml"/><Relationship Id="rId6" Type="http://schemas.openxmlformats.org/officeDocument/2006/relationships/slideLayout" Target="../slideLayouts/slideLayout1128.xml"/><Relationship Id="rId11" Type="http://schemas.openxmlformats.org/officeDocument/2006/relationships/slideLayout" Target="../slideLayouts/slideLayout1133.xml"/><Relationship Id="rId5" Type="http://schemas.openxmlformats.org/officeDocument/2006/relationships/slideLayout" Target="../slideLayouts/slideLayout1127.xml"/><Relationship Id="rId10" Type="http://schemas.openxmlformats.org/officeDocument/2006/relationships/slideLayout" Target="../slideLayouts/slideLayout1132.xml"/><Relationship Id="rId4" Type="http://schemas.openxmlformats.org/officeDocument/2006/relationships/slideLayout" Target="../slideLayouts/slideLayout1126.xml"/><Relationship Id="rId9" Type="http://schemas.openxmlformats.org/officeDocument/2006/relationships/slideLayout" Target="../slideLayouts/slideLayout1131.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41.xml"/><Relationship Id="rId13" Type="http://schemas.openxmlformats.org/officeDocument/2006/relationships/image" Target="../media/image1.png"/><Relationship Id="rId3" Type="http://schemas.openxmlformats.org/officeDocument/2006/relationships/slideLayout" Target="../slideLayouts/slideLayout1136.xml"/><Relationship Id="rId7" Type="http://schemas.openxmlformats.org/officeDocument/2006/relationships/slideLayout" Target="../slideLayouts/slideLayout1140.xml"/><Relationship Id="rId12" Type="http://schemas.openxmlformats.org/officeDocument/2006/relationships/theme" Target="../theme/theme104.xml"/><Relationship Id="rId2" Type="http://schemas.openxmlformats.org/officeDocument/2006/relationships/slideLayout" Target="../slideLayouts/slideLayout1135.xml"/><Relationship Id="rId1" Type="http://schemas.openxmlformats.org/officeDocument/2006/relationships/slideLayout" Target="../slideLayouts/slideLayout1134.xml"/><Relationship Id="rId6" Type="http://schemas.openxmlformats.org/officeDocument/2006/relationships/slideLayout" Target="../slideLayouts/slideLayout1139.xml"/><Relationship Id="rId11" Type="http://schemas.openxmlformats.org/officeDocument/2006/relationships/slideLayout" Target="../slideLayouts/slideLayout1144.xml"/><Relationship Id="rId5" Type="http://schemas.openxmlformats.org/officeDocument/2006/relationships/slideLayout" Target="../slideLayouts/slideLayout1138.xml"/><Relationship Id="rId10" Type="http://schemas.openxmlformats.org/officeDocument/2006/relationships/slideLayout" Target="../slideLayouts/slideLayout1143.xml"/><Relationship Id="rId4" Type="http://schemas.openxmlformats.org/officeDocument/2006/relationships/slideLayout" Target="../slideLayouts/slideLayout1137.xml"/><Relationship Id="rId9" Type="http://schemas.openxmlformats.org/officeDocument/2006/relationships/slideLayout" Target="../slideLayouts/slideLayout1142.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52.xml"/><Relationship Id="rId13" Type="http://schemas.openxmlformats.org/officeDocument/2006/relationships/image" Target="../media/image1.png"/><Relationship Id="rId3" Type="http://schemas.openxmlformats.org/officeDocument/2006/relationships/slideLayout" Target="../slideLayouts/slideLayout1147.xml"/><Relationship Id="rId7" Type="http://schemas.openxmlformats.org/officeDocument/2006/relationships/slideLayout" Target="../slideLayouts/slideLayout1151.xml"/><Relationship Id="rId12" Type="http://schemas.openxmlformats.org/officeDocument/2006/relationships/theme" Target="../theme/theme105.xml"/><Relationship Id="rId2" Type="http://schemas.openxmlformats.org/officeDocument/2006/relationships/slideLayout" Target="../slideLayouts/slideLayout1146.xml"/><Relationship Id="rId1" Type="http://schemas.openxmlformats.org/officeDocument/2006/relationships/slideLayout" Target="../slideLayouts/slideLayout1145.xml"/><Relationship Id="rId6" Type="http://schemas.openxmlformats.org/officeDocument/2006/relationships/slideLayout" Target="../slideLayouts/slideLayout1150.xml"/><Relationship Id="rId11" Type="http://schemas.openxmlformats.org/officeDocument/2006/relationships/slideLayout" Target="../slideLayouts/slideLayout1155.xml"/><Relationship Id="rId5" Type="http://schemas.openxmlformats.org/officeDocument/2006/relationships/slideLayout" Target="../slideLayouts/slideLayout1149.xml"/><Relationship Id="rId10" Type="http://schemas.openxmlformats.org/officeDocument/2006/relationships/slideLayout" Target="../slideLayouts/slideLayout1154.xml"/><Relationship Id="rId4" Type="http://schemas.openxmlformats.org/officeDocument/2006/relationships/slideLayout" Target="../slideLayouts/slideLayout1148.xml"/><Relationship Id="rId9" Type="http://schemas.openxmlformats.org/officeDocument/2006/relationships/slideLayout" Target="../slideLayouts/slideLayout1153.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63.xml"/><Relationship Id="rId13" Type="http://schemas.openxmlformats.org/officeDocument/2006/relationships/image" Target="../media/image1.png"/><Relationship Id="rId3" Type="http://schemas.openxmlformats.org/officeDocument/2006/relationships/slideLayout" Target="../slideLayouts/slideLayout1158.xml"/><Relationship Id="rId7" Type="http://schemas.openxmlformats.org/officeDocument/2006/relationships/slideLayout" Target="../slideLayouts/slideLayout1162.xml"/><Relationship Id="rId12" Type="http://schemas.openxmlformats.org/officeDocument/2006/relationships/theme" Target="../theme/theme106.xml"/><Relationship Id="rId2" Type="http://schemas.openxmlformats.org/officeDocument/2006/relationships/slideLayout" Target="../slideLayouts/slideLayout1157.xml"/><Relationship Id="rId1" Type="http://schemas.openxmlformats.org/officeDocument/2006/relationships/slideLayout" Target="../slideLayouts/slideLayout1156.xml"/><Relationship Id="rId6" Type="http://schemas.openxmlformats.org/officeDocument/2006/relationships/slideLayout" Target="../slideLayouts/slideLayout1161.xml"/><Relationship Id="rId11" Type="http://schemas.openxmlformats.org/officeDocument/2006/relationships/slideLayout" Target="../slideLayouts/slideLayout1166.xml"/><Relationship Id="rId5" Type="http://schemas.openxmlformats.org/officeDocument/2006/relationships/slideLayout" Target="../slideLayouts/slideLayout1160.xml"/><Relationship Id="rId10" Type="http://schemas.openxmlformats.org/officeDocument/2006/relationships/slideLayout" Target="../slideLayouts/slideLayout1165.xml"/><Relationship Id="rId4" Type="http://schemas.openxmlformats.org/officeDocument/2006/relationships/slideLayout" Target="../slideLayouts/slideLayout1159.xml"/><Relationship Id="rId9" Type="http://schemas.openxmlformats.org/officeDocument/2006/relationships/slideLayout" Target="../slideLayouts/slideLayout1164.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74.xml"/><Relationship Id="rId13" Type="http://schemas.openxmlformats.org/officeDocument/2006/relationships/image" Target="../media/image1.png"/><Relationship Id="rId3" Type="http://schemas.openxmlformats.org/officeDocument/2006/relationships/slideLayout" Target="../slideLayouts/slideLayout1169.xml"/><Relationship Id="rId7" Type="http://schemas.openxmlformats.org/officeDocument/2006/relationships/slideLayout" Target="../slideLayouts/slideLayout1173.xml"/><Relationship Id="rId12" Type="http://schemas.openxmlformats.org/officeDocument/2006/relationships/theme" Target="../theme/theme107.xml"/><Relationship Id="rId2" Type="http://schemas.openxmlformats.org/officeDocument/2006/relationships/slideLayout" Target="../slideLayouts/slideLayout1168.xml"/><Relationship Id="rId1" Type="http://schemas.openxmlformats.org/officeDocument/2006/relationships/slideLayout" Target="../slideLayouts/slideLayout1167.xml"/><Relationship Id="rId6" Type="http://schemas.openxmlformats.org/officeDocument/2006/relationships/slideLayout" Target="../slideLayouts/slideLayout1172.xml"/><Relationship Id="rId11" Type="http://schemas.openxmlformats.org/officeDocument/2006/relationships/slideLayout" Target="../slideLayouts/slideLayout1177.xml"/><Relationship Id="rId5" Type="http://schemas.openxmlformats.org/officeDocument/2006/relationships/slideLayout" Target="../slideLayouts/slideLayout1171.xml"/><Relationship Id="rId10" Type="http://schemas.openxmlformats.org/officeDocument/2006/relationships/slideLayout" Target="../slideLayouts/slideLayout1176.xml"/><Relationship Id="rId4" Type="http://schemas.openxmlformats.org/officeDocument/2006/relationships/slideLayout" Target="../slideLayouts/slideLayout1170.xml"/><Relationship Id="rId9" Type="http://schemas.openxmlformats.org/officeDocument/2006/relationships/slideLayout" Target="../slideLayouts/slideLayout1175.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85.xml"/><Relationship Id="rId13" Type="http://schemas.openxmlformats.org/officeDocument/2006/relationships/image" Target="../media/image1.png"/><Relationship Id="rId3" Type="http://schemas.openxmlformats.org/officeDocument/2006/relationships/slideLayout" Target="../slideLayouts/slideLayout1180.xml"/><Relationship Id="rId7" Type="http://schemas.openxmlformats.org/officeDocument/2006/relationships/slideLayout" Target="../slideLayouts/slideLayout1184.xml"/><Relationship Id="rId12" Type="http://schemas.openxmlformats.org/officeDocument/2006/relationships/theme" Target="../theme/theme108.xml"/><Relationship Id="rId2" Type="http://schemas.openxmlformats.org/officeDocument/2006/relationships/slideLayout" Target="../slideLayouts/slideLayout1179.xml"/><Relationship Id="rId1" Type="http://schemas.openxmlformats.org/officeDocument/2006/relationships/slideLayout" Target="../slideLayouts/slideLayout1178.xml"/><Relationship Id="rId6" Type="http://schemas.openxmlformats.org/officeDocument/2006/relationships/slideLayout" Target="../slideLayouts/slideLayout1183.xml"/><Relationship Id="rId11" Type="http://schemas.openxmlformats.org/officeDocument/2006/relationships/slideLayout" Target="../slideLayouts/slideLayout1188.xml"/><Relationship Id="rId5" Type="http://schemas.openxmlformats.org/officeDocument/2006/relationships/slideLayout" Target="../slideLayouts/slideLayout1182.xml"/><Relationship Id="rId10" Type="http://schemas.openxmlformats.org/officeDocument/2006/relationships/slideLayout" Target="../slideLayouts/slideLayout1187.xml"/><Relationship Id="rId4" Type="http://schemas.openxmlformats.org/officeDocument/2006/relationships/slideLayout" Target="../slideLayouts/slideLayout1181.xml"/><Relationship Id="rId9" Type="http://schemas.openxmlformats.org/officeDocument/2006/relationships/slideLayout" Target="../slideLayouts/slideLayout1186.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96.xml"/><Relationship Id="rId13" Type="http://schemas.openxmlformats.org/officeDocument/2006/relationships/image" Target="../media/image1.png"/><Relationship Id="rId3" Type="http://schemas.openxmlformats.org/officeDocument/2006/relationships/slideLayout" Target="../slideLayouts/slideLayout1191.xml"/><Relationship Id="rId7" Type="http://schemas.openxmlformats.org/officeDocument/2006/relationships/slideLayout" Target="../slideLayouts/slideLayout1195.xml"/><Relationship Id="rId12" Type="http://schemas.openxmlformats.org/officeDocument/2006/relationships/theme" Target="../theme/theme109.xml"/><Relationship Id="rId2" Type="http://schemas.openxmlformats.org/officeDocument/2006/relationships/slideLayout" Target="../slideLayouts/slideLayout1190.xml"/><Relationship Id="rId1" Type="http://schemas.openxmlformats.org/officeDocument/2006/relationships/slideLayout" Target="../slideLayouts/slideLayout1189.xml"/><Relationship Id="rId6" Type="http://schemas.openxmlformats.org/officeDocument/2006/relationships/slideLayout" Target="../slideLayouts/slideLayout1194.xml"/><Relationship Id="rId11" Type="http://schemas.openxmlformats.org/officeDocument/2006/relationships/slideLayout" Target="../slideLayouts/slideLayout1199.xml"/><Relationship Id="rId5" Type="http://schemas.openxmlformats.org/officeDocument/2006/relationships/slideLayout" Target="../slideLayouts/slideLayout1193.xml"/><Relationship Id="rId10" Type="http://schemas.openxmlformats.org/officeDocument/2006/relationships/slideLayout" Target="../slideLayouts/slideLayout1198.xml"/><Relationship Id="rId4" Type="http://schemas.openxmlformats.org/officeDocument/2006/relationships/slideLayout" Target="../slideLayouts/slideLayout1192.xml"/><Relationship Id="rId9" Type="http://schemas.openxmlformats.org/officeDocument/2006/relationships/slideLayout" Target="../slideLayouts/slideLayout119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1.pn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207.xml"/><Relationship Id="rId13" Type="http://schemas.openxmlformats.org/officeDocument/2006/relationships/image" Target="../media/image1.png"/><Relationship Id="rId3" Type="http://schemas.openxmlformats.org/officeDocument/2006/relationships/slideLayout" Target="../slideLayouts/slideLayout1202.xml"/><Relationship Id="rId7" Type="http://schemas.openxmlformats.org/officeDocument/2006/relationships/slideLayout" Target="../slideLayouts/slideLayout1206.xml"/><Relationship Id="rId12" Type="http://schemas.openxmlformats.org/officeDocument/2006/relationships/theme" Target="../theme/theme110.xml"/><Relationship Id="rId2" Type="http://schemas.openxmlformats.org/officeDocument/2006/relationships/slideLayout" Target="../slideLayouts/slideLayout1201.xml"/><Relationship Id="rId1" Type="http://schemas.openxmlformats.org/officeDocument/2006/relationships/slideLayout" Target="../slideLayouts/slideLayout1200.xml"/><Relationship Id="rId6" Type="http://schemas.openxmlformats.org/officeDocument/2006/relationships/slideLayout" Target="../slideLayouts/slideLayout1205.xml"/><Relationship Id="rId11" Type="http://schemas.openxmlformats.org/officeDocument/2006/relationships/slideLayout" Target="../slideLayouts/slideLayout1210.xml"/><Relationship Id="rId5" Type="http://schemas.openxmlformats.org/officeDocument/2006/relationships/slideLayout" Target="../slideLayouts/slideLayout1204.xml"/><Relationship Id="rId10" Type="http://schemas.openxmlformats.org/officeDocument/2006/relationships/slideLayout" Target="../slideLayouts/slideLayout1209.xml"/><Relationship Id="rId4" Type="http://schemas.openxmlformats.org/officeDocument/2006/relationships/slideLayout" Target="../slideLayouts/slideLayout1203.xml"/><Relationship Id="rId9" Type="http://schemas.openxmlformats.org/officeDocument/2006/relationships/slideLayout" Target="../slideLayouts/slideLayout1208.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218.xml"/><Relationship Id="rId13" Type="http://schemas.openxmlformats.org/officeDocument/2006/relationships/image" Target="../media/image1.png"/><Relationship Id="rId3" Type="http://schemas.openxmlformats.org/officeDocument/2006/relationships/slideLayout" Target="../slideLayouts/slideLayout1213.xml"/><Relationship Id="rId7" Type="http://schemas.openxmlformats.org/officeDocument/2006/relationships/slideLayout" Target="../slideLayouts/slideLayout1217.xml"/><Relationship Id="rId12" Type="http://schemas.openxmlformats.org/officeDocument/2006/relationships/theme" Target="../theme/theme111.xml"/><Relationship Id="rId2" Type="http://schemas.openxmlformats.org/officeDocument/2006/relationships/slideLayout" Target="../slideLayouts/slideLayout1212.xml"/><Relationship Id="rId1" Type="http://schemas.openxmlformats.org/officeDocument/2006/relationships/slideLayout" Target="../slideLayouts/slideLayout1211.xml"/><Relationship Id="rId6" Type="http://schemas.openxmlformats.org/officeDocument/2006/relationships/slideLayout" Target="../slideLayouts/slideLayout1216.xml"/><Relationship Id="rId11" Type="http://schemas.openxmlformats.org/officeDocument/2006/relationships/slideLayout" Target="../slideLayouts/slideLayout1221.xml"/><Relationship Id="rId5" Type="http://schemas.openxmlformats.org/officeDocument/2006/relationships/slideLayout" Target="../slideLayouts/slideLayout1215.xml"/><Relationship Id="rId10" Type="http://schemas.openxmlformats.org/officeDocument/2006/relationships/slideLayout" Target="../slideLayouts/slideLayout1220.xml"/><Relationship Id="rId4" Type="http://schemas.openxmlformats.org/officeDocument/2006/relationships/slideLayout" Target="../slideLayouts/slideLayout1214.xml"/><Relationship Id="rId9" Type="http://schemas.openxmlformats.org/officeDocument/2006/relationships/slideLayout" Target="../slideLayouts/slideLayout1219.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29.xml"/><Relationship Id="rId13" Type="http://schemas.openxmlformats.org/officeDocument/2006/relationships/image" Target="../media/image1.png"/><Relationship Id="rId3" Type="http://schemas.openxmlformats.org/officeDocument/2006/relationships/slideLayout" Target="../slideLayouts/slideLayout1224.xml"/><Relationship Id="rId7" Type="http://schemas.openxmlformats.org/officeDocument/2006/relationships/slideLayout" Target="../slideLayouts/slideLayout1228.xml"/><Relationship Id="rId12" Type="http://schemas.openxmlformats.org/officeDocument/2006/relationships/theme" Target="../theme/theme112.xml"/><Relationship Id="rId2" Type="http://schemas.openxmlformats.org/officeDocument/2006/relationships/slideLayout" Target="../slideLayouts/slideLayout1223.xml"/><Relationship Id="rId1" Type="http://schemas.openxmlformats.org/officeDocument/2006/relationships/slideLayout" Target="../slideLayouts/slideLayout1222.xml"/><Relationship Id="rId6" Type="http://schemas.openxmlformats.org/officeDocument/2006/relationships/slideLayout" Target="../slideLayouts/slideLayout1227.xml"/><Relationship Id="rId11" Type="http://schemas.openxmlformats.org/officeDocument/2006/relationships/slideLayout" Target="../slideLayouts/slideLayout1232.xml"/><Relationship Id="rId5" Type="http://schemas.openxmlformats.org/officeDocument/2006/relationships/slideLayout" Target="../slideLayouts/slideLayout1226.xml"/><Relationship Id="rId10" Type="http://schemas.openxmlformats.org/officeDocument/2006/relationships/slideLayout" Target="../slideLayouts/slideLayout1231.xml"/><Relationship Id="rId4" Type="http://schemas.openxmlformats.org/officeDocument/2006/relationships/slideLayout" Target="../slideLayouts/slideLayout1225.xml"/><Relationship Id="rId9" Type="http://schemas.openxmlformats.org/officeDocument/2006/relationships/slideLayout" Target="../slideLayouts/slideLayout1230.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240.xml"/><Relationship Id="rId13" Type="http://schemas.openxmlformats.org/officeDocument/2006/relationships/image" Target="../media/image1.png"/><Relationship Id="rId3" Type="http://schemas.openxmlformats.org/officeDocument/2006/relationships/slideLayout" Target="../slideLayouts/slideLayout1235.xml"/><Relationship Id="rId7" Type="http://schemas.openxmlformats.org/officeDocument/2006/relationships/slideLayout" Target="../slideLayouts/slideLayout1239.xml"/><Relationship Id="rId12" Type="http://schemas.openxmlformats.org/officeDocument/2006/relationships/theme" Target="../theme/theme113.xml"/><Relationship Id="rId2" Type="http://schemas.openxmlformats.org/officeDocument/2006/relationships/slideLayout" Target="../slideLayouts/slideLayout1234.xml"/><Relationship Id="rId1" Type="http://schemas.openxmlformats.org/officeDocument/2006/relationships/slideLayout" Target="../slideLayouts/slideLayout1233.xml"/><Relationship Id="rId6" Type="http://schemas.openxmlformats.org/officeDocument/2006/relationships/slideLayout" Target="../slideLayouts/slideLayout1238.xml"/><Relationship Id="rId11" Type="http://schemas.openxmlformats.org/officeDocument/2006/relationships/slideLayout" Target="../slideLayouts/slideLayout1243.xml"/><Relationship Id="rId5" Type="http://schemas.openxmlformats.org/officeDocument/2006/relationships/slideLayout" Target="../slideLayouts/slideLayout1237.xml"/><Relationship Id="rId10" Type="http://schemas.openxmlformats.org/officeDocument/2006/relationships/slideLayout" Target="../slideLayouts/slideLayout1242.xml"/><Relationship Id="rId4" Type="http://schemas.openxmlformats.org/officeDocument/2006/relationships/slideLayout" Target="../slideLayouts/slideLayout1236.xml"/><Relationship Id="rId9" Type="http://schemas.openxmlformats.org/officeDocument/2006/relationships/slideLayout" Target="../slideLayouts/slideLayout1241.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51.xml"/><Relationship Id="rId13" Type="http://schemas.openxmlformats.org/officeDocument/2006/relationships/image" Target="../media/image1.png"/><Relationship Id="rId3" Type="http://schemas.openxmlformats.org/officeDocument/2006/relationships/slideLayout" Target="../slideLayouts/slideLayout1246.xml"/><Relationship Id="rId7" Type="http://schemas.openxmlformats.org/officeDocument/2006/relationships/slideLayout" Target="../slideLayouts/slideLayout1250.xml"/><Relationship Id="rId12" Type="http://schemas.openxmlformats.org/officeDocument/2006/relationships/theme" Target="../theme/theme114.xml"/><Relationship Id="rId2" Type="http://schemas.openxmlformats.org/officeDocument/2006/relationships/slideLayout" Target="../slideLayouts/slideLayout1245.xml"/><Relationship Id="rId1" Type="http://schemas.openxmlformats.org/officeDocument/2006/relationships/slideLayout" Target="../slideLayouts/slideLayout1244.xml"/><Relationship Id="rId6" Type="http://schemas.openxmlformats.org/officeDocument/2006/relationships/slideLayout" Target="../slideLayouts/slideLayout1249.xml"/><Relationship Id="rId11" Type="http://schemas.openxmlformats.org/officeDocument/2006/relationships/slideLayout" Target="../slideLayouts/slideLayout1254.xml"/><Relationship Id="rId5" Type="http://schemas.openxmlformats.org/officeDocument/2006/relationships/slideLayout" Target="../slideLayouts/slideLayout1248.xml"/><Relationship Id="rId10" Type="http://schemas.openxmlformats.org/officeDocument/2006/relationships/slideLayout" Target="../slideLayouts/slideLayout1253.xml"/><Relationship Id="rId4" Type="http://schemas.openxmlformats.org/officeDocument/2006/relationships/slideLayout" Target="../slideLayouts/slideLayout1247.xml"/><Relationship Id="rId9" Type="http://schemas.openxmlformats.org/officeDocument/2006/relationships/slideLayout" Target="../slideLayouts/slideLayout1252.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62.xml"/><Relationship Id="rId13" Type="http://schemas.openxmlformats.org/officeDocument/2006/relationships/image" Target="../media/image1.png"/><Relationship Id="rId3" Type="http://schemas.openxmlformats.org/officeDocument/2006/relationships/slideLayout" Target="../slideLayouts/slideLayout1257.xml"/><Relationship Id="rId7" Type="http://schemas.openxmlformats.org/officeDocument/2006/relationships/slideLayout" Target="../slideLayouts/slideLayout1261.xml"/><Relationship Id="rId12" Type="http://schemas.openxmlformats.org/officeDocument/2006/relationships/theme" Target="../theme/theme115.xml"/><Relationship Id="rId2" Type="http://schemas.openxmlformats.org/officeDocument/2006/relationships/slideLayout" Target="../slideLayouts/slideLayout1256.xml"/><Relationship Id="rId1" Type="http://schemas.openxmlformats.org/officeDocument/2006/relationships/slideLayout" Target="../slideLayouts/slideLayout1255.xml"/><Relationship Id="rId6" Type="http://schemas.openxmlformats.org/officeDocument/2006/relationships/slideLayout" Target="../slideLayouts/slideLayout1260.xml"/><Relationship Id="rId11" Type="http://schemas.openxmlformats.org/officeDocument/2006/relationships/slideLayout" Target="../slideLayouts/slideLayout1265.xml"/><Relationship Id="rId5" Type="http://schemas.openxmlformats.org/officeDocument/2006/relationships/slideLayout" Target="../slideLayouts/slideLayout1259.xml"/><Relationship Id="rId10" Type="http://schemas.openxmlformats.org/officeDocument/2006/relationships/slideLayout" Target="../slideLayouts/slideLayout1264.xml"/><Relationship Id="rId4" Type="http://schemas.openxmlformats.org/officeDocument/2006/relationships/slideLayout" Target="../slideLayouts/slideLayout1258.xml"/><Relationship Id="rId9" Type="http://schemas.openxmlformats.org/officeDocument/2006/relationships/slideLayout" Target="../slideLayouts/slideLayout1263.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73.xml"/><Relationship Id="rId13" Type="http://schemas.openxmlformats.org/officeDocument/2006/relationships/image" Target="../media/image1.png"/><Relationship Id="rId3" Type="http://schemas.openxmlformats.org/officeDocument/2006/relationships/slideLayout" Target="../slideLayouts/slideLayout1268.xml"/><Relationship Id="rId7" Type="http://schemas.openxmlformats.org/officeDocument/2006/relationships/slideLayout" Target="../slideLayouts/slideLayout1272.xml"/><Relationship Id="rId12" Type="http://schemas.openxmlformats.org/officeDocument/2006/relationships/theme" Target="../theme/theme116.xml"/><Relationship Id="rId2" Type="http://schemas.openxmlformats.org/officeDocument/2006/relationships/slideLayout" Target="../slideLayouts/slideLayout1267.xml"/><Relationship Id="rId1" Type="http://schemas.openxmlformats.org/officeDocument/2006/relationships/slideLayout" Target="../slideLayouts/slideLayout1266.xml"/><Relationship Id="rId6" Type="http://schemas.openxmlformats.org/officeDocument/2006/relationships/slideLayout" Target="../slideLayouts/slideLayout1271.xml"/><Relationship Id="rId11" Type="http://schemas.openxmlformats.org/officeDocument/2006/relationships/slideLayout" Target="../slideLayouts/slideLayout1276.xml"/><Relationship Id="rId5" Type="http://schemas.openxmlformats.org/officeDocument/2006/relationships/slideLayout" Target="../slideLayouts/slideLayout1270.xml"/><Relationship Id="rId10" Type="http://schemas.openxmlformats.org/officeDocument/2006/relationships/slideLayout" Target="../slideLayouts/slideLayout1275.xml"/><Relationship Id="rId4" Type="http://schemas.openxmlformats.org/officeDocument/2006/relationships/slideLayout" Target="../slideLayouts/slideLayout1269.xml"/><Relationship Id="rId9" Type="http://schemas.openxmlformats.org/officeDocument/2006/relationships/slideLayout" Target="../slideLayouts/slideLayout1274.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84.xml"/><Relationship Id="rId13" Type="http://schemas.openxmlformats.org/officeDocument/2006/relationships/image" Target="../media/image1.png"/><Relationship Id="rId3" Type="http://schemas.openxmlformats.org/officeDocument/2006/relationships/slideLayout" Target="../slideLayouts/slideLayout1279.xml"/><Relationship Id="rId7" Type="http://schemas.openxmlformats.org/officeDocument/2006/relationships/slideLayout" Target="../slideLayouts/slideLayout1283.xml"/><Relationship Id="rId12" Type="http://schemas.openxmlformats.org/officeDocument/2006/relationships/theme" Target="../theme/theme117.xml"/><Relationship Id="rId2" Type="http://schemas.openxmlformats.org/officeDocument/2006/relationships/slideLayout" Target="../slideLayouts/slideLayout1278.xml"/><Relationship Id="rId1" Type="http://schemas.openxmlformats.org/officeDocument/2006/relationships/slideLayout" Target="../slideLayouts/slideLayout1277.xml"/><Relationship Id="rId6" Type="http://schemas.openxmlformats.org/officeDocument/2006/relationships/slideLayout" Target="../slideLayouts/slideLayout1282.xml"/><Relationship Id="rId11" Type="http://schemas.openxmlformats.org/officeDocument/2006/relationships/slideLayout" Target="../slideLayouts/slideLayout1287.xml"/><Relationship Id="rId5" Type="http://schemas.openxmlformats.org/officeDocument/2006/relationships/slideLayout" Target="../slideLayouts/slideLayout1281.xml"/><Relationship Id="rId10" Type="http://schemas.openxmlformats.org/officeDocument/2006/relationships/slideLayout" Target="../slideLayouts/slideLayout1286.xml"/><Relationship Id="rId4" Type="http://schemas.openxmlformats.org/officeDocument/2006/relationships/slideLayout" Target="../slideLayouts/slideLayout1280.xml"/><Relationship Id="rId9" Type="http://schemas.openxmlformats.org/officeDocument/2006/relationships/slideLayout" Target="../slideLayouts/slideLayout1285.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95.xml"/><Relationship Id="rId13" Type="http://schemas.openxmlformats.org/officeDocument/2006/relationships/image" Target="../media/image1.png"/><Relationship Id="rId3" Type="http://schemas.openxmlformats.org/officeDocument/2006/relationships/slideLayout" Target="../slideLayouts/slideLayout1290.xml"/><Relationship Id="rId7" Type="http://schemas.openxmlformats.org/officeDocument/2006/relationships/slideLayout" Target="../slideLayouts/slideLayout1294.xml"/><Relationship Id="rId12" Type="http://schemas.openxmlformats.org/officeDocument/2006/relationships/theme" Target="../theme/theme118.xml"/><Relationship Id="rId2" Type="http://schemas.openxmlformats.org/officeDocument/2006/relationships/slideLayout" Target="../slideLayouts/slideLayout1289.xml"/><Relationship Id="rId1" Type="http://schemas.openxmlformats.org/officeDocument/2006/relationships/slideLayout" Target="../slideLayouts/slideLayout1288.xml"/><Relationship Id="rId6" Type="http://schemas.openxmlformats.org/officeDocument/2006/relationships/slideLayout" Target="../slideLayouts/slideLayout1293.xml"/><Relationship Id="rId11" Type="http://schemas.openxmlformats.org/officeDocument/2006/relationships/slideLayout" Target="../slideLayouts/slideLayout1298.xml"/><Relationship Id="rId5" Type="http://schemas.openxmlformats.org/officeDocument/2006/relationships/slideLayout" Target="../slideLayouts/slideLayout1292.xml"/><Relationship Id="rId10" Type="http://schemas.openxmlformats.org/officeDocument/2006/relationships/slideLayout" Target="../slideLayouts/slideLayout1297.xml"/><Relationship Id="rId4" Type="http://schemas.openxmlformats.org/officeDocument/2006/relationships/slideLayout" Target="../slideLayouts/slideLayout1291.xml"/><Relationship Id="rId9" Type="http://schemas.openxmlformats.org/officeDocument/2006/relationships/slideLayout" Target="../slideLayouts/slideLayout1296.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306.xml"/><Relationship Id="rId13" Type="http://schemas.openxmlformats.org/officeDocument/2006/relationships/image" Target="../media/image1.png"/><Relationship Id="rId3" Type="http://schemas.openxmlformats.org/officeDocument/2006/relationships/slideLayout" Target="../slideLayouts/slideLayout1301.xml"/><Relationship Id="rId7" Type="http://schemas.openxmlformats.org/officeDocument/2006/relationships/slideLayout" Target="../slideLayouts/slideLayout1305.xml"/><Relationship Id="rId12" Type="http://schemas.openxmlformats.org/officeDocument/2006/relationships/theme" Target="../theme/theme119.xml"/><Relationship Id="rId2" Type="http://schemas.openxmlformats.org/officeDocument/2006/relationships/slideLayout" Target="../slideLayouts/slideLayout1300.xml"/><Relationship Id="rId1" Type="http://schemas.openxmlformats.org/officeDocument/2006/relationships/slideLayout" Target="../slideLayouts/slideLayout1299.xml"/><Relationship Id="rId6" Type="http://schemas.openxmlformats.org/officeDocument/2006/relationships/slideLayout" Target="../slideLayouts/slideLayout1304.xml"/><Relationship Id="rId11" Type="http://schemas.openxmlformats.org/officeDocument/2006/relationships/slideLayout" Target="../slideLayouts/slideLayout1309.xml"/><Relationship Id="rId5" Type="http://schemas.openxmlformats.org/officeDocument/2006/relationships/slideLayout" Target="../slideLayouts/slideLayout1303.xml"/><Relationship Id="rId10" Type="http://schemas.openxmlformats.org/officeDocument/2006/relationships/slideLayout" Target="../slideLayouts/slideLayout1308.xml"/><Relationship Id="rId4" Type="http://schemas.openxmlformats.org/officeDocument/2006/relationships/slideLayout" Target="../slideLayouts/slideLayout1302.xml"/><Relationship Id="rId9" Type="http://schemas.openxmlformats.org/officeDocument/2006/relationships/slideLayout" Target="../slideLayouts/slideLayout130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image" Target="../media/image1.png"/><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317.xml"/><Relationship Id="rId13" Type="http://schemas.openxmlformats.org/officeDocument/2006/relationships/image" Target="../media/image1.png"/><Relationship Id="rId3" Type="http://schemas.openxmlformats.org/officeDocument/2006/relationships/slideLayout" Target="../slideLayouts/slideLayout1312.xml"/><Relationship Id="rId7" Type="http://schemas.openxmlformats.org/officeDocument/2006/relationships/slideLayout" Target="../slideLayouts/slideLayout1316.xml"/><Relationship Id="rId12" Type="http://schemas.openxmlformats.org/officeDocument/2006/relationships/theme" Target="../theme/theme120.xml"/><Relationship Id="rId2" Type="http://schemas.openxmlformats.org/officeDocument/2006/relationships/slideLayout" Target="../slideLayouts/slideLayout1311.xml"/><Relationship Id="rId1" Type="http://schemas.openxmlformats.org/officeDocument/2006/relationships/slideLayout" Target="../slideLayouts/slideLayout1310.xml"/><Relationship Id="rId6" Type="http://schemas.openxmlformats.org/officeDocument/2006/relationships/slideLayout" Target="../slideLayouts/slideLayout1315.xml"/><Relationship Id="rId11" Type="http://schemas.openxmlformats.org/officeDocument/2006/relationships/slideLayout" Target="../slideLayouts/slideLayout1320.xml"/><Relationship Id="rId5" Type="http://schemas.openxmlformats.org/officeDocument/2006/relationships/slideLayout" Target="../slideLayouts/slideLayout1314.xml"/><Relationship Id="rId10" Type="http://schemas.openxmlformats.org/officeDocument/2006/relationships/slideLayout" Target="../slideLayouts/slideLayout1319.xml"/><Relationship Id="rId4" Type="http://schemas.openxmlformats.org/officeDocument/2006/relationships/slideLayout" Target="../slideLayouts/slideLayout1313.xml"/><Relationship Id="rId9" Type="http://schemas.openxmlformats.org/officeDocument/2006/relationships/slideLayout" Target="../slideLayouts/slideLayout1318.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328.xml"/><Relationship Id="rId13" Type="http://schemas.openxmlformats.org/officeDocument/2006/relationships/image" Target="../media/image1.png"/><Relationship Id="rId3" Type="http://schemas.openxmlformats.org/officeDocument/2006/relationships/slideLayout" Target="../slideLayouts/slideLayout1323.xml"/><Relationship Id="rId7" Type="http://schemas.openxmlformats.org/officeDocument/2006/relationships/slideLayout" Target="../slideLayouts/slideLayout1327.xml"/><Relationship Id="rId12" Type="http://schemas.openxmlformats.org/officeDocument/2006/relationships/theme" Target="../theme/theme121.xml"/><Relationship Id="rId2" Type="http://schemas.openxmlformats.org/officeDocument/2006/relationships/slideLayout" Target="../slideLayouts/slideLayout1322.xml"/><Relationship Id="rId1" Type="http://schemas.openxmlformats.org/officeDocument/2006/relationships/slideLayout" Target="../slideLayouts/slideLayout1321.xml"/><Relationship Id="rId6" Type="http://schemas.openxmlformats.org/officeDocument/2006/relationships/slideLayout" Target="../slideLayouts/slideLayout1326.xml"/><Relationship Id="rId11" Type="http://schemas.openxmlformats.org/officeDocument/2006/relationships/slideLayout" Target="../slideLayouts/slideLayout1331.xml"/><Relationship Id="rId5" Type="http://schemas.openxmlformats.org/officeDocument/2006/relationships/slideLayout" Target="../slideLayouts/slideLayout1325.xml"/><Relationship Id="rId10" Type="http://schemas.openxmlformats.org/officeDocument/2006/relationships/slideLayout" Target="../slideLayouts/slideLayout1330.xml"/><Relationship Id="rId4" Type="http://schemas.openxmlformats.org/officeDocument/2006/relationships/slideLayout" Target="../slideLayouts/slideLayout1324.xml"/><Relationship Id="rId9" Type="http://schemas.openxmlformats.org/officeDocument/2006/relationships/slideLayout" Target="../slideLayouts/slideLayout1329.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39.xml"/><Relationship Id="rId13" Type="http://schemas.openxmlformats.org/officeDocument/2006/relationships/image" Target="../media/image1.png"/><Relationship Id="rId3" Type="http://schemas.openxmlformats.org/officeDocument/2006/relationships/slideLayout" Target="../slideLayouts/slideLayout1334.xml"/><Relationship Id="rId7" Type="http://schemas.openxmlformats.org/officeDocument/2006/relationships/slideLayout" Target="../slideLayouts/slideLayout1338.xml"/><Relationship Id="rId12" Type="http://schemas.openxmlformats.org/officeDocument/2006/relationships/theme" Target="../theme/theme122.xml"/><Relationship Id="rId2" Type="http://schemas.openxmlformats.org/officeDocument/2006/relationships/slideLayout" Target="../slideLayouts/slideLayout1333.xml"/><Relationship Id="rId1" Type="http://schemas.openxmlformats.org/officeDocument/2006/relationships/slideLayout" Target="../slideLayouts/slideLayout1332.xml"/><Relationship Id="rId6" Type="http://schemas.openxmlformats.org/officeDocument/2006/relationships/slideLayout" Target="../slideLayouts/slideLayout1337.xml"/><Relationship Id="rId11" Type="http://schemas.openxmlformats.org/officeDocument/2006/relationships/slideLayout" Target="../slideLayouts/slideLayout1342.xml"/><Relationship Id="rId5" Type="http://schemas.openxmlformats.org/officeDocument/2006/relationships/slideLayout" Target="../slideLayouts/slideLayout1336.xml"/><Relationship Id="rId10" Type="http://schemas.openxmlformats.org/officeDocument/2006/relationships/slideLayout" Target="../slideLayouts/slideLayout1341.xml"/><Relationship Id="rId4" Type="http://schemas.openxmlformats.org/officeDocument/2006/relationships/slideLayout" Target="../slideLayouts/slideLayout1335.xml"/><Relationship Id="rId9" Type="http://schemas.openxmlformats.org/officeDocument/2006/relationships/slideLayout" Target="../slideLayouts/slideLayout1340.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50.xml"/><Relationship Id="rId13" Type="http://schemas.openxmlformats.org/officeDocument/2006/relationships/image" Target="../media/image1.png"/><Relationship Id="rId3" Type="http://schemas.openxmlformats.org/officeDocument/2006/relationships/slideLayout" Target="../slideLayouts/slideLayout1345.xml"/><Relationship Id="rId7" Type="http://schemas.openxmlformats.org/officeDocument/2006/relationships/slideLayout" Target="../slideLayouts/slideLayout1349.xml"/><Relationship Id="rId12" Type="http://schemas.openxmlformats.org/officeDocument/2006/relationships/theme" Target="../theme/theme123.xml"/><Relationship Id="rId2" Type="http://schemas.openxmlformats.org/officeDocument/2006/relationships/slideLayout" Target="../slideLayouts/slideLayout1344.xml"/><Relationship Id="rId1" Type="http://schemas.openxmlformats.org/officeDocument/2006/relationships/slideLayout" Target="../slideLayouts/slideLayout1343.xml"/><Relationship Id="rId6" Type="http://schemas.openxmlformats.org/officeDocument/2006/relationships/slideLayout" Target="../slideLayouts/slideLayout1348.xml"/><Relationship Id="rId11" Type="http://schemas.openxmlformats.org/officeDocument/2006/relationships/slideLayout" Target="../slideLayouts/slideLayout1353.xml"/><Relationship Id="rId5" Type="http://schemas.openxmlformats.org/officeDocument/2006/relationships/slideLayout" Target="../slideLayouts/slideLayout1347.xml"/><Relationship Id="rId10" Type="http://schemas.openxmlformats.org/officeDocument/2006/relationships/slideLayout" Target="../slideLayouts/slideLayout1352.xml"/><Relationship Id="rId4" Type="http://schemas.openxmlformats.org/officeDocument/2006/relationships/slideLayout" Target="../slideLayouts/slideLayout1346.xml"/><Relationship Id="rId9" Type="http://schemas.openxmlformats.org/officeDocument/2006/relationships/slideLayout" Target="../slideLayouts/slideLayout1351.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61.xml"/><Relationship Id="rId13" Type="http://schemas.openxmlformats.org/officeDocument/2006/relationships/image" Target="../media/image1.png"/><Relationship Id="rId3" Type="http://schemas.openxmlformats.org/officeDocument/2006/relationships/slideLayout" Target="../slideLayouts/slideLayout1356.xml"/><Relationship Id="rId7" Type="http://schemas.openxmlformats.org/officeDocument/2006/relationships/slideLayout" Target="../slideLayouts/slideLayout1360.xml"/><Relationship Id="rId12" Type="http://schemas.openxmlformats.org/officeDocument/2006/relationships/theme" Target="../theme/theme124.xml"/><Relationship Id="rId2" Type="http://schemas.openxmlformats.org/officeDocument/2006/relationships/slideLayout" Target="../slideLayouts/slideLayout1355.xml"/><Relationship Id="rId1" Type="http://schemas.openxmlformats.org/officeDocument/2006/relationships/slideLayout" Target="../slideLayouts/slideLayout1354.xml"/><Relationship Id="rId6" Type="http://schemas.openxmlformats.org/officeDocument/2006/relationships/slideLayout" Target="../slideLayouts/slideLayout1359.xml"/><Relationship Id="rId11" Type="http://schemas.openxmlformats.org/officeDocument/2006/relationships/slideLayout" Target="../slideLayouts/slideLayout1364.xml"/><Relationship Id="rId5" Type="http://schemas.openxmlformats.org/officeDocument/2006/relationships/slideLayout" Target="../slideLayouts/slideLayout1358.xml"/><Relationship Id="rId10" Type="http://schemas.openxmlformats.org/officeDocument/2006/relationships/slideLayout" Target="../slideLayouts/slideLayout1363.xml"/><Relationship Id="rId4" Type="http://schemas.openxmlformats.org/officeDocument/2006/relationships/slideLayout" Target="../slideLayouts/slideLayout1357.xml"/><Relationship Id="rId9" Type="http://schemas.openxmlformats.org/officeDocument/2006/relationships/slideLayout" Target="../slideLayouts/slideLayout1362.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72.xml"/><Relationship Id="rId13" Type="http://schemas.openxmlformats.org/officeDocument/2006/relationships/image" Target="../media/image1.png"/><Relationship Id="rId3" Type="http://schemas.openxmlformats.org/officeDocument/2006/relationships/slideLayout" Target="../slideLayouts/slideLayout1367.xml"/><Relationship Id="rId7" Type="http://schemas.openxmlformats.org/officeDocument/2006/relationships/slideLayout" Target="../slideLayouts/slideLayout1371.xml"/><Relationship Id="rId12" Type="http://schemas.openxmlformats.org/officeDocument/2006/relationships/theme" Target="../theme/theme125.xml"/><Relationship Id="rId2" Type="http://schemas.openxmlformats.org/officeDocument/2006/relationships/slideLayout" Target="../slideLayouts/slideLayout1366.xml"/><Relationship Id="rId1" Type="http://schemas.openxmlformats.org/officeDocument/2006/relationships/slideLayout" Target="../slideLayouts/slideLayout1365.xml"/><Relationship Id="rId6" Type="http://schemas.openxmlformats.org/officeDocument/2006/relationships/slideLayout" Target="../slideLayouts/slideLayout1370.xml"/><Relationship Id="rId11" Type="http://schemas.openxmlformats.org/officeDocument/2006/relationships/slideLayout" Target="../slideLayouts/slideLayout1375.xml"/><Relationship Id="rId5" Type="http://schemas.openxmlformats.org/officeDocument/2006/relationships/slideLayout" Target="../slideLayouts/slideLayout1369.xml"/><Relationship Id="rId10" Type="http://schemas.openxmlformats.org/officeDocument/2006/relationships/slideLayout" Target="../slideLayouts/slideLayout1374.xml"/><Relationship Id="rId4" Type="http://schemas.openxmlformats.org/officeDocument/2006/relationships/slideLayout" Target="../slideLayouts/slideLayout1368.xml"/><Relationship Id="rId9" Type="http://schemas.openxmlformats.org/officeDocument/2006/relationships/slideLayout" Target="../slideLayouts/slideLayout1373.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83.xml"/><Relationship Id="rId13" Type="http://schemas.openxmlformats.org/officeDocument/2006/relationships/image" Target="../media/image1.png"/><Relationship Id="rId3" Type="http://schemas.openxmlformats.org/officeDocument/2006/relationships/slideLayout" Target="../slideLayouts/slideLayout1378.xml"/><Relationship Id="rId7" Type="http://schemas.openxmlformats.org/officeDocument/2006/relationships/slideLayout" Target="../slideLayouts/slideLayout1382.xml"/><Relationship Id="rId12" Type="http://schemas.openxmlformats.org/officeDocument/2006/relationships/theme" Target="../theme/theme126.xml"/><Relationship Id="rId2" Type="http://schemas.openxmlformats.org/officeDocument/2006/relationships/slideLayout" Target="../slideLayouts/slideLayout1377.xml"/><Relationship Id="rId1" Type="http://schemas.openxmlformats.org/officeDocument/2006/relationships/slideLayout" Target="../slideLayouts/slideLayout1376.xml"/><Relationship Id="rId6" Type="http://schemas.openxmlformats.org/officeDocument/2006/relationships/slideLayout" Target="../slideLayouts/slideLayout1381.xml"/><Relationship Id="rId11" Type="http://schemas.openxmlformats.org/officeDocument/2006/relationships/slideLayout" Target="../slideLayouts/slideLayout1386.xml"/><Relationship Id="rId5" Type="http://schemas.openxmlformats.org/officeDocument/2006/relationships/slideLayout" Target="../slideLayouts/slideLayout1380.xml"/><Relationship Id="rId10" Type="http://schemas.openxmlformats.org/officeDocument/2006/relationships/slideLayout" Target="../slideLayouts/slideLayout1385.xml"/><Relationship Id="rId4" Type="http://schemas.openxmlformats.org/officeDocument/2006/relationships/slideLayout" Target="../slideLayouts/slideLayout1379.xml"/><Relationship Id="rId9" Type="http://schemas.openxmlformats.org/officeDocument/2006/relationships/slideLayout" Target="../slideLayouts/slideLayout1384.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94.xml"/><Relationship Id="rId13" Type="http://schemas.openxmlformats.org/officeDocument/2006/relationships/image" Target="../media/image1.png"/><Relationship Id="rId3" Type="http://schemas.openxmlformats.org/officeDocument/2006/relationships/slideLayout" Target="../slideLayouts/slideLayout1389.xml"/><Relationship Id="rId7" Type="http://schemas.openxmlformats.org/officeDocument/2006/relationships/slideLayout" Target="../slideLayouts/slideLayout1393.xml"/><Relationship Id="rId12" Type="http://schemas.openxmlformats.org/officeDocument/2006/relationships/theme" Target="../theme/theme127.xml"/><Relationship Id="rId2" Type="http://schemas.openxmlformats.org/officeDocument/2006/relationships/slideLayout" Target="../slideLayouts/slideLayout1388.xml"/><Relationship Id="rId1" Type="http://schemas.openxmlformats.org/officeDocument/2006/relationships/slideLayout" Target="../slideLayouts/slideLayout1387.xml"/><Relationship Id="rId6" Type="http://schemas.openxmlformats.org/officeDocument/2006/relationships/slideLayout" Target="../slideLayouts/slideLayout1392.xml"/><Relationship Id="rId11" Type="http://schemas.openxmlformats.org/officeDocument/2006/relationships/slideLayout" Target="../slideLayouts/slideLayout1397.xml"/><Relationship Id="rId5" Type="http://schemas.openxmlformats.org/officeDocument/2006/relationships/slideLayout" Target="../slideLayouts/slideLayout1391.xml"/><Relationship Id="rId10" Type="http://schemas.openxmlformats.org/officeDocument/2006/relationships/slideLayout" Target="../slideLayouts/slideLayout1396.xml"/><Relationship Id="rId4" Type="http://schemas.openxmlformats.org/officeDocument/2006/relationships/slideLayout" Target="../slideLayouts/slideLayout1390.xml"/><Relationship Id="rId9" Type="http://schemas.openxmlformats.org/officeDocument/2006/relationships/slideLayout" Target="../slideLayouts/slideLayout1395.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405.xml"/><Relationship Id="rId13" Type="http://schemas.openxmlformats.org/officeDocument/2006/relationships/image" Target="../media/image1.png"/><Relationship Id="rId3" Type="http://schemas.openxmlformats.org/officeDocument/2006/relationships/slideLayout" Target="../slideLayouts/slideLayout1400.xml"/><Relationship Id="rId7" Type="http://schemas.openxmlformats.org/officeDocument/2006/relationships/slideLayout" Target="../slideLayouts/slideLayout1404.xml"/><Relationship Id="rId12" Type="http://schemas.openxmlformats.org/officeDocument/2006/relationships/theme" Target="../theme/theme128.xml"/><Relationship Id="rId2" Type="http://schemas.openxmlformats.org/officeDocument/2006/relationships/slideLayout" Target="../slideLayouts/slideLayout1399.xml"/><Relationship Id="rId1" Type="http://schemas.openxmlformats.org/officeDocument/2006/relationships/slideLayout" Target="../slideLayouts/slideLayout1398.xml"/><Relationship Id="rId6" Type="http://schemas.openxmlformats.org/officeDocument/2006/relationships/slideLayout" Target="../slideLayouts/slideLayout1403.xml"/><Relationship Id="rId11" Type="http://schemas.openxmlformats.org/officeDocument/2006/relationships/slideLayout" Target="../slideLayouts/slideLayout1408.xml"/><Relationship Id="rId5" Type="http://schemas.openxmlformats.org/officeDocument/2006/relationships/slideLayout" Target="../slideLayouts/slideLayout1402.xml"/><Relationship Id="rId10" Type="http://schemas.openxmlformats.org/officeDocument/2006/relationships/slideLayout" Target="../slideLayouts/slideLayout1407.xml"/><Relationship Id="rId4" Type="http://schemas.openxmlformats.org/officeDocument/2006/relationships/slideLayout" Target="../slideLayouts/slideLayout1401.xml"/><Relationship Id="rId9" Type="http://schemas.openxmlformats.org/officeDocument/2006/relationships/slideLayout" Target="../slideLayouts/slideLayout1406.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416.xml"/><Relationship Id="rId13" Type="http://schemas.openxmlformats.org/officeDocument/2006/relationships/image" Target="../media/image1.png"/><Relationship Id="rId3" Type="http://schemas.openxmlformats.org/officeDocument/2006/relationships/slideLayout" Target="../slideLayouts/slideLayout1411.xml"/><Relationship Id="rId7" Type="http://schemas.openxmlformats.org/officeDocument/2006/relationships/slideLayout" Target="../slideLayouts/slideLayout1415.xml"/><Relationship Id="rId12" Type="http://schemas.openxmlformats.org/officeDocument/2006/relationships/theme" Target="../theme/theme129.xml"/><Relationship Id="rId2" Type="http://schemas.openxmlformats.org/officeDocument/2006/relationships/slideLayout" Target="../slideLayouts/slideLayout1410.xml"/><Relationship Id="rId1" Type="http://schemas.openxmlformats.org/officeDocument/2006/relationships/slideLayout" Target="../slideLayouts/slideLayout1409.xml"/><Relationship Id="rId6" Type="http://schemas.openxmlformats.org/officeDocument/2006/relationships/slideLayout" Target="../slideLayouts/slideLayout1414.xml"/><Relationship Id="rId11" Type="http://schemas.openxmlformats.org/officeDocument/2006/relationships/slideLayout" Target="../slideLayouts/slideLayout1419.xml"/><Relationship Id="rId5" Type="http://schemas.openxmlformats.org/officeDocument/2006/relationships/slideLayout" Target="../slideLayouts/slideLayout1413.xml"/><Relationship Id="rId10" Type="http://schemas.openxmlformats.org/officeDocument/2006/relationships/slideLayout" Target="../slideLayouts/slideLayout1418.xml"/><Relationship Id="rId4" Type="http://schemas.openxmlformats.org/officeDocument/2006/relationships/slideLayout" Target="../slideLayouts/slideLayout1412.xml"/><Relationship Id="rId9" Type="http://schemas.openxmlformats.org/officeDocument/2006/relationships/slideLayout" Target="../slideLayouts/slideLayout141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pn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427.xml"/><Relationship Id="rId13" Type="http://schemas.openxmlformats.org/officeDocument/2006/relationships/image" Target="../media/image1.png"/><Relationship Id="rId3" Type="http://schemas.openxmlformats.org/officeDocument/2006/relationships/slideLayout" Target="../slideLayouts/slideLayout1422.xml"/><Relationship Id="rId7" Type="http://schemas.openxmlformats.org/officeDocument/2006/relationships/slideLayout" Target="../slideLayouts/slideLayout1426.xml"/><Relationship Id="rId12" Type="http://schemas.openxmlformats.org/officeDocument/2006/relationships/theme" Target="../theme/theme130.xml"/><Relationship Id="rId2" Type="http://schemas.openxmlformats.org/officeDocument/2006/relationships/slideLayout" Target="../slideLayouts/slideLayout1421.xml"/><Relationship Id="rId1" Type="http://schemas.openxmlformats.org/officeDocument/2006/relationships/slideLayout" Target="../slideLayouts/slideLayout1420.xml"/><Relationship Id="rId6" Type="http://schemas.openxmlformats.org/officeDocument/2006/relationships/slideLayout" Target="../slideLayouts/slideLayout1425.xml"/><Relationship Id="rId11" Type="http://schemas.openxmlformats.org/officeDocument/2006/relationships/slideLayout" Target="../slideLayouts/slideLayout1430.xml"/><Relationship Id="rId5" Type="http://schemas.openxmlformats.org/officeDocument/2006/relationships/slideLayout" Target="../slideLayouts/slideLayout1424.xml"/><Relationship Id="rId10" Type="http://schemas.openxmlformats.org/officeDocument/2006/relationships/slideLayout" Target="../slideLayouts/slideLayout1429.xml"/><Relationship Id="rId4" Type="http://schemas.openxmlformats.org/officeDocument/2006/relationships/slideLayout" Target="../slideLayouts/slideLayout1423.xml"/><Relationship Id="rId9" Type="http://schemas.openxmlformats.org/officeDocument/2006/relationships/slideLayout" Target="../slideLayouts/slideLayout1428.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438.xml"/><Relationship Id="rId13" Type="http://schemas.openxmlformats.org/officeDocument/2006/relationships/image" Target="../media/image1.png"/><Relationship Id="rId3" Type="http://schemas.openxmlformats.org/officeDocument/2006/relationships/slideLayout" Target="../slideLayouts/slideLayout1433.xml"/><Relationship Id="rId7" Type="http://schemas.openxmlformats.org/officeDocument/2006/relationships/slideLayout" Target="../slideLayouts/slideLayout1437.xml"/><Relationship Id="rId12" Type="http://schemas.openxmlformats.org/officeDocument/2006/relationships/theme" Target="../theme/theme131.xml"/><Relationship Id="rId2" Type="http://schemas.openxmlformats.org/officeDocument/2006/relationships/slideLayout" Target="../slideLayouts/slideLayout1432.xml"/><Relationship Id="rId1" Type="http://schemas.openxmlformats.org/officeDocument/2006/relationships/slideLayout" Target="../slideLayouts/slideLayout1431.xml"/><Relationship Id="rId6" Type="http://schemas.openxmlformats.org/officeDocument/2006/relationships/slideLayout" Target="../slideLayouts/slideLayout1436.xml"/><Relationship Id="rId11" Type="http://schemas.openxmlformats.org/officeDocument/2006/relationships/slideLayout" Target="../slideLayouts/slideLayout1441.xml"/><Relationship Id="rId5" Type="http://schemas.openxmlformats.org/officeDocument/2006/relationships/slideLayout" Target="../slideLayouts/slideLayout1435.xml"/><Relationship Id="rId10" Type="http://schemas.openxmlformats.org/officeDocument/2006/relationships/slideLayout" Target="../slideLayouts/slideLayout1440.xml"/><Relationship Id="rId4" Type="http://schemas.openxmlformats.org/officeDocument/2006/relationships/slideLayout" Target="../slideLayouts/slideLayout1434.xml"/><Relationship Id="rId9" Type="http://schemas.openxmlformats.org/officeDocument/2006/relationships/slideLayout" Target="../slideLayouts/slideLayout1439.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49.xml"/><Relationship Id="rId13" Type="http://schemas.openxmlformats.org/officeDocument/2006/relationships/image" Target="../media/image1.png"/><Relationship Id="rId3" Type="http://schemas.openxmlformats.org/officeDocument/2006/relationships/slideLayout" Target="../slideLayouts/slideLayout1444.xml"/><Relationship Id="rId7" Type="http://schemas.openxmlformats.org/officeDocument/2006/relationships/slideLayout" Target="../slideLayouts/slideLayout1448.xml"/><Relationship Id="rId12" Type="http://schemas.openxmlformats.org/officeDocument/2006/relationships/theme" Target="../theme/theme132.xml"/><Relationship Id="rId2" Type="http://schemas.openxmlformats.org/officeDocument/2006/relationships/slideLayout" Target="../slideLayouts/slideLayout1443.xml"/><Relationship Id="rId1" Type="http://schemas.openxmlformats.org/officeDocument/2006/relationships/slideLayout" Target="../slideLayouts/slideLayout1442.xml"/><Relationship Id="rId6" Type="http://schemas.openxmlformats.org/officeDocument/2006/relationships/slideLayout" Target="../slideLayouts/slideLayout1447.xml"/><Relationship Id="rId11" Type="http://schemas.openxmlformats.org/officeDocument/2006/relationships/slideLayout" Target="../slideLayouts/slideLayout1452.xml"/><Relationship Id="rId5" Type="http://schemas.openxmlformats.org/officeDocument/2006/relationships/slideLayout" Target="../slideLayouts/slideLayout1446.xml"/><Relationship Id="rId10" Type="http://schemas.openxmlformats.org/officeDocument/2006/relationships/slideLayout" Target="../slideLayouts/slideLayout1451.xml"/><Relationship Id="rId4" Type="http://schemas.openxmlformats.org/officeDocument/2006/relationships/slideLayout" Target="../slideLayouts/slideLayout1445.xml"/><Relationship Id="rId9" Type="http://schemas.openxmlformats.org/officeDocument/2006/relationships/slideLayout" Target="../slideLayouts/slideLayout1450.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460.xml"/><Relationship Id="rId13" Type="http://schemas.openxmlformats.org/officeDocument/2006/relationships/image" Target="../media/image1.png"/><Relationship Id="rId3" Type="http://schemas.openxmlformats.org/officeDocument/2006/relationships/slideLayout" Target="../slideLayouts/slideLayout1455.xml"/><Relationship Id="rId7" Type="http://schemas.openxmlformats.org/officeDocument/2006/relationships/slideLayout" Target="../slideLayouts/slideLayout1459.xml"/><Relationship Id="rId12" Type="http://schemas.openxmlformats.org/officeDocument/2006/relationships/theme" Target="../theme/theme133.xml"/><Relationship Id="rId2" Type="http://schemas.openxmlformats.org/officeDocument/2006/relationships/slideLayout" Target="../slideLayouts/slideLayout1454.xml"/><Relationship Id="rId1" Type="http://schemas.openxmlformats.org/officeDocument/2006/relationships/slideLayout" Target="../slideLayouts/slideLayout1453.xml"/><Relationship Id="rId6" Type="http://schemas.openxmlformats.org/officeDocument/2006/relationships/slideLayout" Target="../slideLayouts/slideLayout1458.xml"/><Relationship Id="rId11" Type="http://schemas.openxmlformats.org/officeDocument/2006/relationships/slideLayout" Target="../slideLayouts/slideLayout1463.xml"/><Relationship Id="rId5" Type="http://schemas.openxmlformats.org/officeDocument/2006/relationships/slideLayout" Target="../slideLayouts/slideLayout1457.xml"/><Relationship Id="rId10" Type="http://schemas.openxmlformats.org/officeDocument/2006/relationships/slideLayout" Target="../slideLayouts/slideLayout1462.xml"/><Relationship Id="rId4" Type="http://schemas.openxmlformats.org/officeDocument/2006/relationships/slideLayout" Target="../slideLayouts/slideLayout1456.xml"/><Relationship Id="rId9" Type="http://schemas.openxmlformats.org/officeDocument/2006/relationships/slideLayout" Target="../slideLayouts/slideLayout1461.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471.xml"/><Relationship Id="rId13" Type="http://schemas.openxmlformats.org/officeDocument/2006/relationships/image" Target="../media/image1.png"/><Relationship Id="rId3" Type="http://schemas.openxmlformats.org/officeDocument/2006/relationships/slideLayout" Target="../slideLayouts/slideLayout1466.xml"/><Relationship Id="rId7" Type="http://schemas.openxmlformats.org/officeDocument/2006/relationships/slideLayout" Target="../slideLayouts/slideLayout1470.xml"/><Relationship Id="rId12" Type="http://schemas.openxmlformats.org/officeDocument/2006/relationships/theme" Target="../theme/theme134.xml"/><Relationship Id="rId2" Type="http://schemas.openxmlformats.org/officeDocument/2006/relationships/slideLayout" Target="../slideLayouts/slideLayout1465.xml"/><Relationship Id="rId1" Type="http://schemas.openxmlformats.org/officeDocument/2006/relationships/slideLayout" Target="../slideLayouts/slideLayout1464.xml"/><Relationship Id="rId6" Type="http://schemas.openxmlformats.org/officeDocument/2006/relationships/slideLayout" Target="../slideLayouts/slideLayout1469.xml"/><Relationship Id="rId11" Type="http://schemas.openxmlformats.org/officeDocument/2006/relationships/slideLayout" Target="../slideLayouts/slideLayout1474.xml"/><Relationship Id="rId5" Type="http://schemas.openxmlformats.org/officeDocument/2006/relationships/slideLayout" Target="../slideLayouts/slideLayout1468.xml"/><Relationship Id="rId10" Type="http://schemas.openxmlformats.org/officeDocument/2006/relationships/slideLayout" Target="../slideLayouts/slideLayout1473.xml"/><Relationship Id="rId4" Type="http://schemas.openxmlformats.org/officeDocument/2006/relationships/slideLayout" Target="../slideLayouts/slideLayout1467.xml"/><Relationship Id="rId9" Type="http://schemas.openxmlformats.org/officeDocument/2006/relationships/slideLayout" Target="../slideLayouts/slideLayout1472.xml"/></Relationships>
</file>

<file path=ppt/slideMasters/_rels/slideMaster135.xml.rels><?xml version="1.0" encoding="UTF-8" standalone="yes"?>
<Relationships xmlns="http://schemas.openxmlformats.org/package/2006/relationships"><Relationship Id="rId8" Type="http://schemas.openxmlformats.org/officeDocument/2006/relationships/slideLayout" Target="../slideLayouts/slideLayout1482.xml"/><Relationship Id="rId13" Type="http://schemas.openxmlformats.org/officeDocument/2006/relationships/image" Target="../media/image1.png"/><Relationship Id="rId3" Type="http://schemas.openxmlformats.org/officeDocument/2006/relationships/slideLayout" Target="../slideLayouts/slideLayout1477.xml"/><Relationship Id="rId7" Type="http://schemas.openxmlformats.org/officeDocument/2006/relationships/slideLayout" Target="../slideLayouts/slideLayout1481.xml"/><Relationship Id="rId12" Type="http://schemas.openxmlformats.org/officeDocument/2006/relationships/theme" Target="../theme/theme135.xml"/><Relationship Id="rId2" Type="http://schemas.openxmlformats.org/officeDocument/2006/relationships/slideLayout" Target="../slideLayouts/slideLayout1476.xml"/><Relationship Id="rId1" Type="http://schemas.openxmlformats.org/officeDocument/2006/relationships/slideLayout" Target="../slideLayouts/slideLayout1475.xml"/><Relationship Id="rId6" Type="http://schemas.openxmlformats.org/officeDocument/2006/relationships/slideLayout" Target="../slideLayouts/slideLayout1480.xml"/><Relationship Id="rId11" Type="http://schemas.openxmlformats.org/officeDocument/2006/relationships/slideLayout" Target="../slideLayouts/slideLayout1485.xml"/><Relationship Id="rId5" Type="http://schemas.openxmlformats.org/officeDocument/2006/relationships/slideLayout" Target="../slideLayouts/slideLayout1479.xml"/><Relationship Id="rId10" Type="http://schemas.openxmlformats.org/officeDocument/2006/relationships/slideLayout" Target="../slideLayouts/slideLayout1484.xml"/><Relationship Id="rId4" Type="http://schemas.openxmlformats.org/officeDocument/2006/relationships/slideLayout" Target="../slideLayouts/slideLayout1478.xml"/><Relationship Id="rId9" Type="http://schemas.openxmlformats.org/officeDocument/2006/relationships/slideLayout" Target="../slideLayouts/slideLayout1483.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93.xml"/><Relationship Id="rId13" Type="http://schemas.openxmlformats.org/officeDocument/2006/relationships/image" Target="../media/image1.png"/><Relationship Id="rId3" Type="http://schemas.openxmlformats.org/officeDocument/2006/relationships/slideLayout" Target="../slideLayouts/slideLayout1488.xml"/><Relationship Id="rId7" Type="http://schemas.openxmlformats.org/officeDocument/2006/relationships/slideLayout" Target="../slideLayouts/slideLayout1492.xml"/><Relationship Id="rId12" Type="http://schemas.openxmlformats.org/officeDocument/2006/relationships/theme" Target="../theme/theme136.xml"/><Relationship Id="rId2" Type="http://schemas.openxmlformats.org/officeDocument/2006/relationships/slideLayout" Target="../slideLayouts/slideLayout1487.xml"/><Relationship Id="rId1" Type="http://schemas.openxmlformats.org/officeDocument/2006/relationships/slideLayout" Target="../slideLayouts/slideLayout1486.xml"/><Relationship Id="rId6" Type="http://schemas.openxmlformats.org/officeDocument/2006/relationships/slideLayout" Target="../slideLayouts/slideLayout1491.xml"/><Relationship Id="rId11" Type="http://schemas.openxmlformats.org/officeDocument/2006/relationships/slideLayout" Target="../slideLayouts/slideLayout1496.xml"/><Relationship Id="rId5" Type="http://schemas.openxmlformats.org/officeDocument/2006/relationships/slideLayout" Target="../slideLayouts/slideLayout1490.xml"/><Relationship Id="rId10" Type="http://schemas.openxmlformats.org/officeDocument/2006/relationships/slideLayout" Target="../slideLayouts/slideLayout1495.xml"/><Relationship Id="rId4" Type="http://schemas.openxmlformats.org/officeDocument/2006/relationships/slideLayout" Target="../slideLayouts/slideLayout1489.xml"/><Relationship Id="rId9" Type="http://schemas.openxmlformats.org/officeDocument/2006/relationships/slideLayout" Target="../slideLayouts/slideLayout1494.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1504.xml"/><Relationship Id="rId13" Type="http://schemas.openxmlformats.org/officeDocument/2006/relationships/image" Target="../media/image1.png"/><Relationship Id="rId3" Type="http://schemas.openxmlformats.org/officeDocument/2006/relationships/slideLayout" Target="../slideLayouts/slideLayout1499.xml"/><Relationship Id="rId7" Type="http://schemas.openxmlformats.org/officeDocument/2006/relationships/slideLayout" Target="../slideLayouts/slideLayout1503.xml"/><Relationship Id="rId12" Type="http://schemas.openxmlformats.org/officeDocument/2006/relationships/theme" Target="../theme/theme137.xml"/><Relationship Id="rId2" Type="http://schemas.openxmlformats.org/officeDocument/2006/relationships/slideLayout" Target="../slideLayouts/slideLayout1498.xml"/><Relationship Id="rId1" Type="http://schemas.openxmlformats.org/officeDocument/2006/relationships/slideLayout" Target="../slideLayouts/slideLayout1497.xml"/><Relationship Id="rId6" Type="http://schemas.openxmlformats.org/officeDocument/2006/relationships/slideLayout" Target="../slideLayouts/slideLayout1502.xml"/><Relationship Id="rId11" Type="http://schemas.openxmlformats.org/officeDocument/2006/relationships/slideLayout" Target="../slideLayouts/slideLayout1507.xml"/><Relationship Id="rId5" Type="http://schemas.openxmlformats.org/officeDocument/2006/relationships/slideLayout" Target="../slideLayouts/slideLayout1501.xml"/><Relationship Id="rId10" Type="http://schemas.openxmlformats.org/officeDocument/2006/relationships/slideLayout" Target="../slideLayouts/slideLayout1506.xml"/><Relationship Id="rId4" Type="http://schemas.openxmlformats.org/officeDocument/2006/relationships/slideLayout" Target="../slideLayouts/slideLayout1500.xml"/><Relationship Id="rId9" Type="http://schemas.openxmlformats.org/officeDocument/2006/relationships/slideLayout" Target="../slideLayouts/slideLayout1505.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515.xml"/><Relationship Id="rId13" Type="http://schemas.openxmlformats.org/officeDocument/2006/relationships/image" Target="../media/image1.png"/><Relationship Id="rId3" Type="http://schemas.openxmlformats.org/officeDocument/2006/relationships/slideLayout" Target="../slideLayouts/slideLayout1510.xml"/><Relationship Id="rId7" Type="http://schemas.openxmlformats.org/officeDocument/2006/relationships/slideLayout" Target="../slideLayouts/slideLayout1514.xml"/><Relationship Id="rId12" Type="http://schemas.openxmlformats.org/officeDocument/2006/relationships/theme" Target="../theme/theme138.xml"/><Relationship Id="rId2" Type="http://schemas.openxmlformats.org/officeDocument/2006/relationships/slideLayout" Target="../slideLayouts/slideLayout1509.xml"/><Relationship Id="rId1" Type="http://schemas.openxmlformats.org/officeDocument/2006/relationships/slideLayout" Target="../slideLayouts/slideLayout1508.xml"/><Relationship Id="rId6" Type="http://schemas.openxmlformats.org/officeDocument/2006/relationships/slideLayout" Target="../slideLayouts/slideLayout1513.xml"/><Relationship Id="rId11" Type="http://schemas.openxmlformats.org/officeDocument/2006/relationships/slideLayout" Target="../slideLayouts/slideLayout1518.xml"/><Relationship Id="rId5" Type="http://schemas.openxmlformats.org/officeDocument/2006/relationships/slideLayout" Target="../slideLayouts/slideLayout1512.xml"/><Relationship Id="rId10" Type="http://schemas.openxmlformats.org/officeDocument/2006/relationships/slideLayout" Target="../slideLayouts/slideLayout1517.xml"/><Relationship Id="rId4" Type="http://schemas.openxmlformats.org/officeDocument/2006/relationships/slideLayout" Target="../slideLayouts/slideLayout1511.xml"/><Relationship Id="rId9" Type="http://schemas.openxmlformats.org/officeDocument/2006/relationships/slideLayout" Target="../slideLayouts/slideLayout1516.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1526.xml"/><Relationship Id="rId13" Type="http://schemas.openxmlformats.org/officeDocument/2006/relationships/image" Target="../media/image1.png"/><Relationship Id="rId3" Type="http://schemas.openxmlformats.org/officeDocument/2006/relationships/slideLayout" Target="../slideLayouts/slideLayout1521.xml"/><Relationship Id="rId7" Type="http://schemas.openxmlformats.org/officeDocument/2006/relationships/slideLayout" Target="../slideLayouts/slideLayout1525.xml"/><Relationship Id="rId12" Type="http://schemas.openxmlformats.org/officeDocument/2006/relationships/theme" Target="../theme/theme139.xml"/><Relationship Id="rId2" Type="http://schemas.openxmlformats.org/officeDocument/2006/relationships/slideLayout" Target="../slideLayouts/slideLayout1520.xml"/><Relationship Id="rId1" Type="http://schemas.openxmlformats.org/officeDocument/2006/relationships/slideLayout" Target="../slideLayouts/slideLayout1519.xml"/><Relationship Id="rId6" Type="http://schemas.openxmlformats.org/officeDocument/2006/relationships/slideLayout" Target="../slideLayouts/slideLayout1524.xml"/><Relationship Id="rId11" Type="http://schemas.openxmlformats.org/officeDocument/2006/relationships/slideLayout" Target="../slideLayouts/slideLayout1529.xml"/><Relationship Id="rId5" Type="http://schemas.openxmlformats.org/officeDocument/2006/relationships/slideLayout" Target="../slideLayouts/slideLayout1523.xml"/><Relationship Id="rId10" Type="http://schemas.openxmlformats.org/officeDocument/2006/relationships/slideLayout" Target="../slideLayouts/slideLayout1528.xml"/><Relationship Id="rId4" Type="http://schemas.openxmlformats.org/officeDocument/2006/relationships/slideLayout" Target="../slideLayouts/slideLayout1522.xml"/><Relationship Id="rId9" Type="http://schemas.openxmlformats.org/officeDocument/2006/relationships/slideLayout" Target="../slideLayouts/slideLayout152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image" Target="../media/image1.png"/><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40.xml.rels><?xml version="1.0" encoding="UTF-8" standalone="yes"?>
<Relationships xmlns="http://schemas.openxmlformats.org/package/2006/relationships"><Relationship Id="rId8" Type="http://schemas.openxmlformats.org/officeDocument/2006/relationships/slideLayout" Target="../slideLayouts/slideLayout1537.xml"/><Relationship Id="rId13" Type="http://schemas.openxmlformats.org/officeDocument/2006/relationships/image" Target="../media/image1.png"/><Relationship Id="rId3" Type="http://schemas.openxmlformats.org/officeDocument/2006/relationships/slideLayout" Target="../slideLayouts/slideLayout1532.xml"/><Relationship Id="rId7" Type="http://schemas.openxmlformats.org/officeDocument/2006/relationships/slideLayout" Target="../slideLayouts/slideLayout1536.xml"/><Relationship Id="rId12" Type="http://schemas.openxmlformats.org/officeDocument/2006/relationships/theme" Target="../theme/theme140.xml"/><Relationship Id="rId2" Type="http://schemas.openxmlformats.org/officeDocument/2006/relationships/slideLayout" Target="../slideLayouts/slideLayout1531.xml"/><Relationship Id="rId1" Type="http://schemas.openxmlformats.org/officeDocument/2006/relationships/slideLayout" Target="../slideLayouts/slideLayout1530.xml"/><Relationship Id="rId6" Type="http://schemas.openxmlformats.org/officeDocument/2006/relationships/slideLayout" Target="../slideLayouts/slideLayout1535.xml"/><Relationship Id="rId11" Type="http://schemas.openxmlformats.org/officeDocument/2006/relationships/slideLayout" Target="../slideLayouts/slideLayout1540.xml"/><Relationship Id="rId5" Type="http://schemas.openxmlformats.org/officeDocument/2006/relationships/slideLayout" Target="../slideLayouts/slideLayout1534.xml"/><Relationship Id="rId10" Type="http://schemas.openxmlformats.org/officeDocument/2006/relationships/slideLayout" Target="../slideLayouts/slideLayout1539.xml"/><Relationship Id="rId4" Type="http://schemas.openxmlformats.org/officeDocument/2006/relationships/slideLayout" Target="../slideLayouts/slideLayout1533.xml"/><Relationship Id="rId9" Type="http://schemas.openxmlformats.org/officeDocument/2006/relationships/slideLayout" Target="../slideLayouts/slideLayout1538.xml"/></Relationships>
</file>

<file path=ppt/slideMasters/_rels/slideMaster141.xml.rels><?xml version="1.0" encoding="UTF-8" standalone="yes"?>
<Relationships xmlns="http://schemas.openxmlformats.org/package/2006/relationships"><Relationship Id="rId8" Type="http://schemas.openxmlformats.org/officeDocument/2006/relationships/slideLayout" Target="../slideLayouts/slideLayout1548.xml"/><Relationship Id="rId13" Type="http://schemas.openxmlformats.org/officeDocument/2006/relationships/image" Target="../media/image1.png"/><Relationship Id="rId3" Type="http://schemas.openxmlformats.org/officeDocument/2006/relationships/slideLayout" Target="../slideLayouts/slideLayout1543.xml"/><Relationship Id="rId7" Type="http://schemas.openxmlformats.org/officeDocument/2006/relationships/slideLayout" Target="../slideLayouts/slideLayout1547.xml"/><Relationship Id="rId12" Type="http://schemas.openxmlformats.org/officeDocument/2006/relationships/theme" Target="../theme/theme141.xml"/><Relationship Id="rId2" Type="http://schemas.openxmlformats.org/officeDocument/2006/relationships/slideLayout" Target="../slideLayouts/slideLayout1542.xml"/><Relationship Id="rId1" Type="http://schemas.openxmlformats.org/officeDocument/2006/relationships/slideLayout" Target="../slideLayouts/slideLayout1541.xml"/><Relationship Id="rId6" Type="http://schemas.openxmlformats.org/officeDocument/2006/relationships/slideLayout" Target="../slideLayouts/slideLayout1546.xml"/><Relationship Id="rId11" Type="http://schemas.openxmlformats.org/officeDocument/2006/relationships/slideLayout" Target="../slideLayouts/slideLayout1551.xml"/><Relationship Id="rId5" Type="http://schemas.openxmlformats.org/officeDocument/2006/relationships/slideLayout" Target="../slideLayouts/slideLayout1545.xml"/><Relationship Id="rId10" Type="http://schemas.openxmlformats.org/officeDocument/2006/relationships/slideLayout" Target="../slideLayouts/slideLayout1550.xml"/><Relationship Id="rId4" Type="http://schemas.openxmlformats.org/officeDocument/2006/relationships/slideLayout" Target="../slideLayouts/slideLayout1544.xml"/><Relationship Id="rId9" Type="http://schemas.openxmlformats.org/officeDocument/2006/relationships/slideLayout" Target="../slideLayouts/slideLayout1549.xml"/></Relationships>
</file>

<file path=ppt/slideMasters/_rels/slideMaster142.xml.rels><?xml version="1.0" encoding="UTF-8" standalone="yes"?>
<Relationships xmlns="http://schemas.openxmlformats.org/package/2006/relationships"><Relationship Id="rId8" Type="http://schemas.openxmlformats.org/officeDocument/2006/relationships/slideLayout" Target="../slideLayouts/slideLayout1559.xml"/><Relationship Id="rId13" Type="http://schemas.openxmlformats.org/officeDocument/2006/relationships/image" Target="../media/image1.png"/><Relationship Id="rId3" Type="http://schemas.openxmlformats.org/officeDocument/2006/relationships/slideLayout" Target="../slideLayouts/slideLayout1554.xml"/><Relationship Id="rId7" Type="http://schemas.openxmlformats.org/officeDocument/2006/relationships/slideLayout" Target="../slideLayouts/slideLayout1558.xml"/><Relationship Id="rId12" Type="http://schemas.openxmlformats.org/officeDocument/2006/relationships/theme" Target="../theme/theme142.xml"/><Relationship Id="rId2" Type="http://schemas.openxmlformats.org/officeDocument/2006/relationships/slideLayout" Target="../slideLayouts/slideLayout1553.xml"/><Relationship Id="rId1" Type="http://schemas.openxmlformats.org/officeDocument/2006/relationships/slideLayout" Target="../slideLayouts/slideLayout1552.xml"/><Relationship Id="rId6" Type="http://schemas.openxmlformats.org/officeDocument/2006/relationships/slideLayout" Target="../slideLayouts/slideLayout1557.xml"/><Relationship Id="rId11" Type="http://schemas.openxmlformats.org/officeDocument/2006/relationships/slideLayout" Target="../slideLayouts/slideLayout1562.xml"/><Relationship Id="rId5" Type="http://schemas.openxmlformats.org/officeDocument/2006/relationships/slideLayout" Target="../slideLayouts/slideLayout1556.xml"/><Relationship Id="rId10" Type="http://schemas.openxmlformats.org/officeDocument/2006/relationships/slideLayout" Target="../slideLayouts/slideLayout1561.xml"/><Relationship Id="rId4" Type="http://schemas.openxmlformats.org/officeDocument/2006/relationships/slideLayout" Target="../slideLayouts/slideLayout1555.xml"/><Relationship Id="rId9" Type="http://schemas.openxmlformats.org/officeDocument/2006/relationships/slideLayout" Target="../slideLayouts/slideLayout1560.xml"/></Relationships>
</file>

<file path=ppt/slideMasters/_rels/slideMaster143.xml.rels><?xml version="1.0" encoding="UTF-8" standalone="yes"?>
<Relationships xmlns="http://schemas.openxmlformats.org/package/2006/relationships"><Relationship Id="rId8" Type="http://schemas.openxmlformats.org/officeDocument/2006/relationships/slideLayout" Target="../slideLayouts/slideLayout1570.xml"/><Relationship Id="rId13" Type="http://schemas.openxmlformats.org/officeDocument/2006/relationships/image" Target="../media/image1.png"/><Relationship Id="rId3" Type="http://schemas.openxmlformats.org/officeDocument/2006/relationships/slideLayout" Target="../slideLayouts/slideLayout1565.xml"/><Relationship Id="rId7" Type="http://schemas.openxmlformats.org/officeDocument/2006/relationships/slideLayout" Target="../slideLayouts/slideLayout1569.xml"/><Relationship Id="rId12" Type="http://schemas.openxmlformats.org/officeDocument/2006/relationships/theme" Target="../theme/theme143.xml"/><Relationship Id="rId2" Type="http://schemas.openxmlformats.org/officeDocument/2006/relationships/slideLayout" Target="../slideLayouts/slideLayout1564.xml"/><Relationship Id="rId1" Type="http://schemas.openxmlformats.org/officeDocument/2006/relationships/slideLayout" Target="../slideLayouts/slideLayout1563.xml"/><Relationship Id="rId6" Type="http://schemas.openxmlformats.org/officeDocument/2006/relationships/slideLayout" Target="../slideLayouts/slideLayout1568.xml"/><Relationship Id="rId11" Type="http://schemas.openxmlformats.org/officeDocument/2006/relationships/slideLayout" Target="../slideLayouts/slideLayout1573.xml"/><Relationship Id="rId5" Type="http://schemas.openxmlformats.org/officeDocument/2006/relationships/slideLayout" Target="../slideLayouts/slideLayout1567.xml"/><Relationship Id="rId10" Type="http://schemas.openxmlformats.org/officeDocument/2006/relationships/slideLayout" Target="../slideLayouts/slideLayout1572.xml"/><Relationship Id="rId4" Type="http://schemas.openxmlformats.org/officeDocument/2006/relationships/slideLayout" Target="../slideLayouts/slideLayout1566.xml"/><Relationship Id="rId9" Type="http://schemas.openxmlformats.org/officeDocument/2006/relationships/slideLayout" Target="../slideLayouts/slideLayout1571.xml"/></Relationships>
</file>

<file path=ppt/slideMasters/_rels/slideMaster144.xml.rels><?xml version="1.0" encoding="UTF-8" standalone="yes"?>
<Relationships xmlns="http://schemas.openxmlformats.org/package/2006/relationships"><Relationship Id="rId8" Type="http://schemas.openxmlformats.org/officeDocument/2006/relationships/slideLayout" Target="../slideLayouts/slideLayout1581.xml"/><Relationship Id="rId13" Type="http://schemas.openxmlformats.org/officeDocument/2006/relationships/image" Target="../media/image1.png"/><Relationship Id="rId3" Type="http://schemas.openxmlformats.org/officeDocument/2006/relationships/slideLayout" Target="../slideLayouts/slideLayout1576.xml"/><Relationship Id="rId7" Type="http://schemas.openxmlformats.org/officeDocument/2006/relationships/slideLayout" Target="../slideLayouts/slideLayout1580.xml"/><Relationship Id="rId12" Type="http://schemas.openxmlformats.org/officeDocument/2006/relationships/theme" Target="../theme/theme144.xml"/><Relationship Id="rId2" Type="http://schemas.openxmlformats.org/officeDocument/2006/relationships/slideLayout" Target="../slideLayouts/slideLayout1575.xml"/><Relationship Id="rId1" Type="http://schemas.openxmlformats.org/officeDocument/2006/relationships/slideLayout" Target="../slideLayouts/slideLayout1574.xml"/><Relationship Id="rId6" Type="http://schemas.openxmlformats.org/officeDocument/2006/relationships/slideLayout" Target="../slideLayouts/slideLayout1579.xml"/><Relationship Id="rId11" Type="http://schemas.openxmlformats.org/officeDocument/2006/relationships/slideLayout" Target="../slideLayouts/slideLayout1584.xml"/><Relationship Id="rId5" Type="http://schemas.openxmlformats.org/officeDocument/2006/relationships/slideLayout" Target="../slideLayouts/slideLayout1578.xml"/><Relationship Id="rId10" Type="http://schemas.openxmlformats.org/officeDocument/2006/relationships/slideLayout" Target="../slideLayouts/slideLayout1583.xml"/><Relationship Id="rId4" Type="http://schemas.openxmlformats.org/officeDocument/2006/relationships/slideLayout" Target="../slideLayouts/slideLayout1577.xml"/><Relationship Id="rId9" Type="http://schemas.openxmlformats.org/officeDocument/2006/relationships/slideLayout" Target="../slideLayouts/slideLayout1582.xml"/></Relationships>
</file>

<file path=ppt/slideMasters/_rels/slideMaster145.xml.rels><?xml version="1.0" encoding="UTF-8" standalone="yes"?>
<Relationships xmlns="http://schemas.openxmlformats.org/package/2006/relationships"><Relationship Id="rId8" Type="http://schemas.openxmlformats.org/officeDocument/2006/relationships/slideLayout" Target="../slideLayouts/slideLayout1592.xml"/><Relationship Id="rId13" Type="http://schemas.openxmlformats.org/officeDocument/2006/relationships/image" Target="../media/image1.png"/><Relationship Id="rId3" Type="http://schemas.openxmlformats.org/officeDocument/2006/relationships/slideLayout" Target="../slideLayouts/slideLayout1587.xml"/><Relationship Id="rId7" Type="http://schemas.openxmlformats.org/officeDocument/2006/relationships/slideLayout" Target="../slideLayouts/slideLayout1591.xml"/><Relationship Id="rId12" Type="http://schemas.openxmlformats.org/officeDocument/2006/relationships/theme" Target="../theme/theme145.xml"/><Relationship Id="rId2" Type="http://schemas.openxmlformats.org/officeDocument/2006/relationships/slideLayout" Target="../slideLayouts/slideLayout1586.xml"/><Relationship Id="rId1" Type="http://schemas.openxmlformats.org/officeDocument/2006/relationships/slideLayout" Target="../slideLayouts/slideLayout1585.xml"/><Relationship Id="rId6" Type="http://schemas.openxmlformats.org/officeDocument/2006/relationships/slideLayout" Target="../slideLayouts/slideLayout1590.xml"/><Relationship Id="rId11" Type="http://schemas.openxmlformats.org/officeDocument/2006/relationships/slideLayout" Target="../slideLayouts/slideLayout1595.xml"/><Relationship Id="rId5" Type="http://schemas.openxmlformats.org/officeDocument/2006/relationships/slideLayout" Target="../slideLayouts/slideLayout1589.xml"/><Relationship Id="rId10" Type="http://schemas.openxmlformats.org/officeDocument/2006/relationships/slideLayout" Target="../slideLayouts/slideLayout1594.xml"/><Relationship Id="rId4" Type="http://schemas.openxmlformats.org/officeDocument/2006/relationships/slideLayout" Target="../slideLayouts/slideLayout1588.xml"/><Relationship Id="rId9" Type="http://schemas.openxmlformats.org/officeDocument/2006/relationships/slideLayout" Target="../slideLayouts/slideLayout1593.xml"/></Relationships>
</file>

<file path=ppt/slideMasters/_rels/slideMaster146.xml.rels><?xml version="1.0" encoding="UTF-8" standalone="yes"?>
<Relationships xmlns="http://schemas.openxmlformats.org/package/2006/relationships"><Relationship Id="rId8" Type="http://schemas.openxmlformats.org/officeDocument/2006/relationships/slideLayout" Target="../slideLayouts/slideLayout1603.xml"/><Relationship Id="rId13" Type="http://schemas.openxmlformats.org/officeDocument/2006/relationships/image" Target="../media/image1.png"/><Relationship Id="rId3" Type="http://schemas.openxmlformats.org/officeDocument/2006/relationships/slideLayout" Target="../slideLayouts/slideLayout1598.xml"/><Relationship Id="rId7" Type="http://schemas.openxmlformats.org/officeDocument/2006/relationships/slideLayout" Target="../slideLayouts/slideLayout1602.xml"/><Relationship Id="rId12" Type="http://schemas.openxmlformats.org/officeDocument/2006/relationships/theme" Target="../theme/theme146.xml"/><Relationship Id="rId2" Type="http://schemas.openxmlformats.org/officeDocument/2006/relationships/slideLayout" Target="../slideLayouts/slideLayout1597.xml"/><Relationship Id="rId1" Type="http://schemas.openxmlformats.org/officeDocument/2006/relationships/slideLayout" Target="../slideLayouts/slideLayout1596.xml"/><Relationship Id="rId6" Type="http://schemas.openxmlformats.org/officeDocument/2006/relationships/slideLayout" Target="../slideLayouts/slideLayout1601.xml"/><Relationship Id="rId11" Type="http://schemas.openxmlformats.org/officeDocument/2006/relationships/slideLayout" Target="../slideLayouts/slideLayout1606.xml"/><Relationship Id="rId5" Type="http://schemas.openxmlformats.org/officeDocument/2006/relationships/slideLayout" Target="../slideLayouts/slideLayout1600.xml"/><Relationship Id="rId10" Type="http://schemas.openxmlformats.org/officeDocument/2006/relationships/slideLayout" Target="../slideLayouts/slideLayout1605.xml"/><Relationship Id="rId4" Type="http://schemas.openxmlformats.org/officeDocument/2006/relationships/slideLayout" Target="../slideLayouts/slideLayout1599.xml"/><Relationship Id="rId9" Type="http://schemas.openxmlformats.org/officeDocument/2006/relationships/slideLayout" Target="../slideLayouts/slideLayout1604.xml"/></Relationships>
</file>

<file path=ppt/slideMasters/_rels/slideMaster147.xml.rels><?xml version="1.0" encoding="UTF-8" standalone="yes"?>
<Relationships xmlns="http://schemas.openxmlformats.org/package/2006/relationships"><Relationship Id="rId8" Type="http://schemas.openxmlformats.org/officeDocument/2006/relationships/slideLayout" Target="../slideLayouts/slideLayout1614.xml"/><Relationship Id="rId13" Type="http://schemas.openxmlformats.org/officeDocument/2006/relationships/image" Target="../media/image1.png"/><Relationship Id="rId3" Type="http://schemas.openxmlformats.org/officeDocument/2006/relationships/slideLayout" Target="../slideLayouts/slideLayout1609.xml"/><Relationship Id="rId7" Type="http://schemas.openxmlformats.org/officeDocument/2006/relationships/slideLayout" Target="../slideLayouts/slideLayout1613.xml"/><Relationship Id="rId12" Type="http://schemas.openxmlformats.org/officeDocument/2006/relationships/theme" Target="../theme/theme147.xml"/><Relationship Id="rId2" Type="http://schemas.openxmlformats.org/officeDocument/2006/relationships/slideLayout" Target="../slideLayouts/slideLayout1608.xml"/><Relationship Id="rId1" Type="http://schemas.openxmlformats.org/officeDocument/2006/relationships/slideLayout" Target="../slideLayouts/slideLayout1607.xml"/><Relationship Id="rId6" Type="http://schemas.openxmlformats.org/officeDocument/2006/relationships/slideLayout" Target="../slideLayouts/slideLayout1612.xml"/><Relationship Id="rId11" Type="http://schemas.openxmlformats.org/officeDocument/2006/relationships/slideLayout" Target="../slideLayouts/slideLayout1617.xml"/><Relationship Id="rId5" Type="http://schemas.openxmlformats.org/officeDocument/2006/relationships/slideLayout" Target="../slideLayouts/slideLayout1611.xml"/><Relationship Id="rId10" Type="http://schemas.openxmlformats.org/officeDocument/2006/relationships/slideLayout" Target="../slideLayouts/slideLayout1616.xml"/><Relationship Id="rId4" Type="http://schemas.openxmlformats.org/officeDocument/2006/relationships/slideLayout" Target="../slideLayouts/slideLayout1610.xml"/><Relationship Id="rId9" Type="http://schemas.openxmlformats.org/officeDocument/2006/relationships/slideLayout" Target="../slideLayouts/slideLayout1615.xml"/></Relationships>
</file>

<file path=ppt/slideMasters/_rels/slideMaster148.xml.rels><?xml version="1.0" encoding="UTF-8" standalone="yes"?>
<Relationships xmlns="http://schemas.openxmlformats.org/package/2006/relationships"><Relationship Id="rId8" Type="http://schemas.openxmlformats.org/officeDocument/2006/relationships/slideLayout" Target="../slideLayouts/slideLayout1625.xml"/><Relationship Id="rId13" Type="http://schemas.openxmlformats.org/officeDocument/2006/relationships/image" Target="../media/image1.png"/><Relationship Id="rId3" Type="http://schemas.openxmlformats.org/officeDocument/2006/relationships/slideLayout" Target="../slideLayouts/slideLayout1620.xml"/><Relationship Id="rId7" Type="http://schemas.openxmlformats.org/officeDocument/2006/relationships/slideLayout" Target="../slideLayouts/slideLayout1624.xml"/><Relationship Id="rId12" Type="http://schemas.openxmlformats.org/officeDocument/2006/relationships/theme" Target="../theme/theme148.xml"/><Relationship Id="rId2" Type="http://schemas.openxmlformats.org/officeDocument/2006/relationships/slideLayout" Target="../slideLayouts/slideLayout1619.xml"/><Relationship Id="rId1" Type="http://schemas.openxmlformats.org/officeDocument/2006/relationships/slideLayout" Target="../slideLayouts/slideLayout1618.xml"/><Relationship Id="rId6" Type="http://schemas.openxmlformats.org/officeDocument/2006/relationships/slideLayout" Target="../slideLayouts/slideLayout1623.xml"/><Relationship Id="rId11" Type="http://schemas.openxmlformats.org/officeDocument/2006/relationships/slideLayout" Target="../slideLayouts/slideLayout1628.xml"/><Relationship Id="rId5" Type="http://schemas.openxmlformats.org/officeDocument/2006/relationships/slideLayout" Target="../slideLayouts/slideLayout1622.xml"/><Relationship Id="rId10" Type="http://schemas.openxmlformats.org/officeDocument/2006/relationships/slideLayout" Target="../slideLayouts/slideLayout1627.xml"/><Relationship Id="rId4" Type="http://schemas.openxmlformats.org/officeDocument/2006/relationships/slideLayout" Target="../slideLayouts/slideLayout1621.xml"/><Relationship Id="rId9" Type="http://schemas.openxmlformats.org/officeDocument/2006/relationships/slideLayout" Target="../slideLayouts/slideLayout1626.xml"/></Relationships>
</file>

<file path=ppt/slideMasters/_rels/slideMaster149.xml.rels><?xml version="1.0" encoding="UTF-8" standalone="yes"?>
<Relationships xmlns="http://schemas.openxmlformats.org/package/2006/relationships"><Relationship Id="rId8" Type="http://schemas.openxmlformats.org/officeDocument/2006/relationships/slideLayout" Target="../slideLayouts/slideLayout1636.xml"/><Relationship Id="rId13" Type="http://schemas.openxmlformats.org/officeDocument/2006/relationships/image" Target="../media/image1.png"/><Relationship Id="rId3" Type="http://schemas.openxmlformats.org/officeDocument/2006/relationships/slideLayout" Target="../slideLayouts/slideLayout1631.xml"/><Relationship Id="rId7" Type="http://schemas.openxmlformats.org/officeDocument/2006/relationships/slideLayout" Target="../slideLayouts/slideLayout1635.xml"/><Relationship Id="rId12" Type="http://schemas.openxmlformats.org/officeDocument/2006/relationships/theme" Target="../theme/theme149.xml"/><Relationship Id="rId2" Type="http://schemas.openxmlformats.org/officeDocument/2006/relationships/slideLayout" Target="../slideLayouts/slideLayout1630.xml"/><Relationship Id="rId1" Type="http://schemas.openxmlformats.org/officeDocument/2006/relationships/slideLayout" Target="../slideLayouts/slideLayout1629.xml"/><Relationship Id="rId6" Type="http://schemas.openxmlformats.org/officeDocument/2006/relationships/slideLayout" Target="../slideLayouts/slideLayout1634.xml"/><Relationship Id="rId11" Type="http://schemas.openxmlformats.org/officeDocument/2006/relationships/slideLayout" Target="../slideLayouts/slideLayout1639.xml"/><Relationship Id="rId5" Type="http://schemas.openxmlformats.org/officeDocument/2006/relationships/slideLayout" Target="../slideLayouts/slideLayout1633.xml"/><Relationship Id="rId10" Type="http://schemas.openxmlformats.org/officeDocument/2006/relationships/slideLayout" Target="../slideLayouts/slideLayout1638.xml"/><Relationship Id="rId4" Type="http://schemas.openxmlformats.org/officeDocument/2006/relationships/slideLayout" Target="../slideLayouts/slideLayout1632.xml"/><Relationship Id="rId9" Type="http://schemas.openxmlformats.org/officeDocument/2006/relationships/slideLayout" Target="../slideLayouts/slideLayout163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pn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50.xml.rels><?xml version="1.0" encoding="UTF-8" standalone="yes"?>
<Relationships xmlns="http://schemas.openxmlformats.org/package/2006/relationships"><Relationship Id="rId8" Type="http://schemas.openxmlformats.org/officeDocument/2006/relationships/slideLayout" Target="../slideLayouts/slideLayout1647.xml"/><Relationship Id="rId13" Type="http://schemas.openxmlformats.org/officeDocument/2006/relationships/image" Target="../media/image1.png"/><Relationship Id="rId3" Type="http://schemas.openxmlformats.org/officeDocument/2006/relationships/slideLayout" Target="../slideLayouts/slideLayout1642.xml"/><Relationship Id="rId7" Type="http://schemas.openxmlformats.org/officeDocument/2006/relationships/slideLayout" Target="../slideLayouts/slideLayout1646.xml"/><Relationship Id="rId12" Type="http://schemas.openxmlformats.org/officeDocument/2006/relationships/theme" Target="../theme/theme150.xml"/><Relationship Id="rId2" Type="http://schemas.openxmlformats.org/officeDocument/2006/relationships/slideLayout" Target="../slideLayouts/slideLayout1641.xml"/><Relationship Id="rId1" Type="http://schemas.openxmlformats.org/officeDocument/2006/relationships/slideLayout" Target="../slideLayouts/slideLayout1640.xml"/><Relationship Id="rId6" Type="http://schemas.openxmlformats.org/officeDocument/2006/relationships/slideLayout" Target="../slideLayouts/slideLayout1645.xml"/><Relationship Id="rId11" Type="http://schemas.openxmlformats.org/officeDocument/2006/relationships/slideLayout" Target="../slideLayouts/slideLayout1650.xml"/><Relationship Id="rId5" Type="http://schemas.openxmlformats.org/officeDocument/2006/relationships/slideLayout" Target="../slideLayouts/slideLayout1644.xml"/><Relationship Id="rId10" Type="http://schemas.openxmlformats.org/officeDocument/2006/relationships/slideLayout" Target="../slideLayouts/slideLayout1649.xml"/><Relationship Id="rId4" Type="http://schemas.openxmlformats.org/officeDocument/2006/relationships/slideLayout" Target="../slideLayouts/slideLayout1643.xml"/><Relationship Id="rId9" Type="http://schemas.openxmlformats.org/officeDocument/2006/relationships/slideLayout" Target="../slideLayouts/slideLayout1648.xml"/></Relationships>
</file>

<file path=ppt/slideMasters/_rels/slideMaster151.xml.rels><?xml version="1.0" encoding="UTF-8" standalone="yes"?>
<Relationships xmlns="http://schemas.openxmlformats.org/package/2006/relationships"><Relationship Id="rId8" Type="http://schemas.openxmlformats.org/officeDocument/2006/relationships/slideLayout" Target="../slideLayouts/slideLayout1658.xml"/><Relationship Id="rId13" Type="http://schemas.openxmlformats.org/officeDocument/2006/relationships/image" Target="../media/image1.png"/><Relationship Id="rId3" Type="http://schemas.openxmlformats.org/officeDocument/2006/relationships/slideLayout" Target="../slideLayouts/slideLayout1653.xml"/><Relationship Id="rId7" Type="http://schemas.openxmlformats.org/officeDocument/2006/relationships/slideLayout" Target="../slideLayouts/slideLayout1657.xml"/><Relationship Id="rId12" Type="http://schemas.openxmlformats.org/officeDocument/2006/relationships/theme" Target="../theme/theme151.xml"/><Relationship Id="rId2" Type="http://schemas.openxmlformats.org/officeDocument/2006/relationships/slideLayout" Target="../slideLayouts/slideLayout1652.xml"/><Relationship Id="rId1" Type="http://schemas.openxmlformats.org/officeDocument/2006/relationships/slideLayout" Target="../slideLayouts/slideLayout1651.xml"/><Relationship Id="rId6" Type="http://schemas.openxmlformats.org/officeDocument/2006/relationships/slideLayout" Target="../slideLayouts/slideLayout1656.xml"/><Relationship Id="rId11" Type="http://schemas.openxmlformats.org/officeDocument/2006/relationships/slideLayout" Target="../slideLayouts/slideLayout1661.xml"/><Relationship Id="rId5" Type="http://schemas.openxmlformats.org/officeDocument/2006/relationships/slideLayout" Target="../slideLayouts/slideLayout1655.xml"/><Relationship Id="rId10" Type="http://schemas.openxmlformats.org/officeDocument/2006/relationships/slideLayout" Target="../slideLayouts/slideLayout1660.xml"/><Relationship Id="rId4" Type="http://schemas.openxmlformats.org/officeDocument/2006/relationships/slideLayout" Target="../slideLayouts/slideLayout1654.xml"/><Relationship Id="rId9" Type="http://schemas.openxmlformats.org/officeDocument/2006/relationships/slideLayout" Target="../slideLayouts/slideLayout1659.xml"/></Relationships>
</file>

<file path=ppt/slideMasters/_rels/slideMaster152.xml.rels><?xml version="1.0" encoding="UTF-8" standalone="yes"?>
<Relationships xmlns="http://schemas.openxmlformats.org/package/2006/relationships"><Relationship Id="rId8" Type="http://schemas.openxmlformats.org/officeDocument/2006/relationships/slideLayout" Target="../slideLayouts/slideLayout1669.xml"/><Relationship Id="rId13" Type="http://schemas.openxmlformats.org/officeDocument/2006/relationships/image" Target="../media/image1.png"/><Relationship Id="rId3" Type="http://schemas.openxmlformats.org/officeDocument/2006/relationships/slideLayout" Target="../slideLayouts/slideLayout1664.xml"/><Relationship Id="rId7" Type="http://schemas.openxmlformats.org/officeDocument/2006/relationships/slideLayout" Target="../slideLayouts/slideLayout1668.xml"/><Relationship Id="rId12" Type="http://schemas.openxmlformats.org/officeDocument/2006/relationships/theme" Target="../theme/theme152.xml"/><Relationship Id="rId2" Type="http://schemas.openxmlformats.org/officeDocument/2006/relationships/slideLayout" Target="../slideLayouts/slideLayout1663.xml"/><Relationship Id="rId1" Type="http://schemas.openxmlformats.org/officeDocument/2006/relationships/slideLayout" Target="../slideLayouts/slideLayout1662.xml"/><Relationship Id="rId6" Type="http://schemas.openxmlformats.org/officeDocument/2006/relationships/slideLayout" Target="../slideLayouts/slideLayout1667.xml"/><Relationship Id="rId11" Type="http://schemas.openxmlformats.org/officeDocument/2006/relationships/slideLayout" Target="../slideLayouts/slideLayout1672.xml"/><Relationship Id="rId5" Type="http://schemas.openxmlformats.org/officeDocument/2006/relationships/slideLayout" Target="../slideLayouts/slideLayout1666.xml"/><Relationship Id="rId10" Type="http://schemas.openxmlformats.org/officeDocument/2006/relationships/slideLayout" Target="../slideLayouts/slideLayout1671.xml"/><Relationship Id="rId4" Type="http://schemas.openxmlformats.org/officeDocument/2006/relationships/slideLayout" Target="../slideLayouts/slideLayout1665.xml"/><Relationship Id="rId9" Type="http://schemas.openxmlformats.org/officeDocument/2006/relationships/slideLayout" Target="../slideLayouts/slideLayout1670.xml"/></Relationships>
</file>

<file path=ppt/slideMasters/_rels/slideMaster153.xml.rels><?xml version="1.0" encoding="UTF-8" standalone="yes"?>
<Relationships xmlns="http://schemas.openxmlformats.org/package/2006/relationships"><Relationship Id="rId8" Type="http://schemas.openxmlformats.org/officeDocument/2006/relationships/slideLayout" Target="../slideLayouts/slideLayout1680.xml"/><Relationship Id="rId13" Type="http://schemas.openxmlformats.org/officeDocument/2006/relationships/image" Target="../media/image1.png"/><Relationship Id="rId3" Type="http://schemas.openxmlformats.org/officeDocument/2006/relationships/slideLayout" Target="../slideLayouts/slideLayout1675.xml"/><Relationship Id="rId7" Type="http://schemas.openxmlformats.org/officeDocument/2006/relationships/slideLayout" Target="../slideLayouts/slideLayout1679.xml"/><Relationship Id="rId12" Type="http://schemas.openxmlformats.org/officeDocument/2006/relationships/theme" Target="../theme/theme153.xml"/><Relationship Id="rId2" Type="http://schemas.openxmlformats.org/officeDocument/2006/relationships/slideLayout" Target="../slideLayouts/slideLayout1674.xml"/><Relationship Id="rId1" Type="http://schemas.openxmlformats.org/officeDocument/2006/relationships/slideLayout" Target="../slideLayouts/slideLayout1673.xml"/><Relationship Id="rId6" Type="http://schemas.openxmlformats.org/officeDocument/2006/relationships/slideLayout" Target="../slideLayouts/slideLayout1678.xml"/><Relationship Id="rId11" Type="http://schemas.openxmlformats.org/officeDocument/2006/relationships/slideLayout" Target="../slideLayouts/slideLayout1683.xml"/><Relationship Id="rId5" Type="http://schemas.openxmlformats.org/officeDocument/2006/relationships/slideLayout" Target="../slideLayouts/slideLayout1677.xml"/><Relationship Id="rId10" Type="http://schemas.openxmlformats.org/officeDocument/2006/relationships/slideLayout" Target="../slideLayouts/slideLayout1682.xml"/><Relationship Id="rId4" Type="http://schemas.openxmlformats.org/officeDocument/2006/relationships/slideLayout" Target="../slideLayouts/slideLayout1676.xml"/><Relationship Id="rId9" Type="http://schemas.openxmlformats.org/officeDocument/2006/relationships/slideLayout" Target="../slideLayouts/slideLayout1681.xml"/></Relationships>
</file>

<file path=ppt/slideMasters/_rels/slideMaster154.xml.rels><?xml version="1.0" encoding="UTF-8" standalone="yes"?>
<Relationships xmlns="http://schemas.openxmlformats.org/package/2006/relationships"><Relationship Id="rId8" Type="http://schemas.openxmlformats.org/officeDocument/2006/relationships/slideLayout" Target="../slideLayouts/slideLayout1691.xml"/><Relationship Id="rId13" Type="http://schemas.openxmlformats.org/officeDocument/2006/relationships/image" Target="../media/image1.png"/><Relationship Id="rId3" Type="http://schemas.openxmlformats.org/officeDocument/2006/relationships/slideLayout" Target="../slideLayouts/slideLayout1686.xml"/><Relationship Id="rId7" Type="http://schemas.openxmlformats.org/officeDocument/2006/relationships/slideLayout" Target="../slideLayouts/slideLayout1690.xml"/><Relationship Id="rId12" Type="http://schemas.openxmlformats.org/officeDocument/2006/relationships/theme" Target="../theme/theme154.xml"/><Relationship Id="rId2" Type="http://schemas.openxmlformats.org/officeDocument/2006/relationships/slideLayout" Target="../slideLayouts/slideLayout1685.xml"/><Relationship Id="rId1" Type="http://schemas.openxmlformats.org/officeDocument/2006/relationships/slideLayout" Target="../slideLayouts/slideLayout1684.xml"/><Relationship Id="rId6" Type="http://schemas.openxmlformats.org/officeDocument/2006/relationships/slideLayout" Target="../slideLayouts/slideLayout1689.xml"/><Relationship Id="rId11" Type="http://schemas.openxmlformats.org/officeDocument/2006/relationships/slideLayout" Target="../slideLayouts/slideLayout1694.xml"/><Relationship Id="rId5" Type="http://schemas.openxmlformats.org/officeDocument/2006/relationships/slideLayout" Target="../slideLayouts/slideLayout1688.xml"/><Relationship Id="rId10" Type="http://schemas.openxmlformats.org/officeDocument/2006/relationships/slideLayout" Target="../slideLayouts/slideLayout1693.xml"/><Relationship Id="rId4" Type="http://schemas.openxmlformats.org/officeDocument/2006/relationships/slideLayout" Target="../slideLayouts/slideLayout1687.xml"/><Relationship Id="rId9" Type="http://schemas.openxmlformats.org/officeDocument/2006/relationships/slideLayout" Target="../slideLayouts/slideLayout1692.xml"/></Relationships>
</file>

<file path=ppt/slideMasters/_rels/slideMaster155.xml.rels><?xml version="1.0" encoding="UTF-8" standalone="yes"?>
<Relationships xmlns="http://schemas.openxmlformats.org/package/2006/relationships"><Relationship Id="rId8" Type="http://schemas.openxmlformats.org/officeDocument/2006/relationships/slideLayout" Target="../slideLayouts/slideLayout1702.xml"/><Relationship Id="rId13" Type="http://schemas.openxmlformats.org/officeDocument/2006/relationships/image" Target="../media/image1.png"/><Relationship Id="rId3" Type="http://schemas.openxmlformats.org/officeDocument/2006/relationships/slideLayout" Target="../slideLayouts/slideLayout1697.xml"/><Relationship Id="rId7" Type="http://schemas.openxmlformats.org/officeDocument/2006/relationships/slideLayout" Target="../slideLayouts/slideLayout1701.xml"/><Relationship Id="rId12" Type="http://schemas.openxmlformats.org/officeDocument/2006/relationships/theme" Target="../theme/theme155.xml"/><Relationship Id="rId2" Type="http://schemas.openxmlformats.org/officeDocument/2006/relationships/slideLayout" Target="../slideLayouts/slideLayout1696.xml"/><Relationship Id="rId1" Type="http://schemas.openxmlformats.org/officeDocument/2006/relationships/slideLayout" Target="../slideLayouts/slideLayout1695.xml"/><Relationship Id="rId6" Type="http://schemas.openxmlformats.org/officeDocument/2006/relationships/slideLayout" Target="../slideLayouts/slideLayout1700.xml"/><Relationship Id="rId11" Type="http://schemas.openxmlformats.org/officeDocument/2006/relationships/slideLayout" Target="../slideLayouts/slideLayout1705.xml"/><Relationship Id="rId5" Type="http://schemas.openxmlformats.org/officeDocument/2006/relationships/slideLayout" Target="../slideLayouts/slideLayout1699.xml"/><Relationship Id="rId10" Type="http://schemas.openxmlformats.org/officeDocument/2006/relationships/slideLayout" Target="../slideLayouts/slideLayout1704.xml"/><Relationship Id="rId4" Type="http://schemas.openxmlformats.org/officeDocument/2006/relationships/slideLayout" Target="../slideLayouts/slideLayout1698.xml"/><Relationship Id="rId9" Type="http://schemas.openxmlformats.org/officeDocument/2006/relationships/slideLayout" Target="../slideLayouts/slideLayout1703.xml"/></Relationships>
</file>

<file path=ppt/slideMasters/_rels/slideMaster156.xml.rels><?xml version="1.0" encoding="UTF-8" standalone="yes"?>
<Relationships xmlns="http://schemas.openxmlformats.org/package/2006/relationships"><Relationship Id="rId8" Type="http://schemas.openxmlformats.org/officeDocument/2006/relationships/slideLayout" Target="../slideLayouts/slideLayout1713.xml"/><Relationship Id="rId13" Type="http://schemas.openxmlformats.org/officeDocument/2006/relationships/image" Target="../media/image1.png"/><Relationship Id="rId3" Type="http://schemas.openxmlformats.org/officeDocument/2006/relationships/slideLayout" Target="../slideLayouts/slideLayout1708.xml"/><Relationship Id="rId7" Type="http://schemas.openxmlformats.org/officeDocument/2006/relationships/slideLayout" Target="../slideLayouts/slideLayout1712.xml"/><Relationship Id="rId12" Type="http://schemas.openxmlformats.org/officeDocument/2006/relationships/theme" Target="../theme/theme156.xml"/><Relationship Id="rId2" Type="http://schemas.openxmlformats.org/officeDocument/2006/relationships/slideLayout" Target="../slideLayouts/slideLayout1707.xml"/><Relationship Id="rId1" Type="http://schemas.openxmlformats.org/officeDocument/2006/relationships/slideLayout" Target="../slideLayouts/slideLayout1706.xml"/><Relationship Id="rId6" Type="http://schemas.openxmlformats.org/officeDocument/2006/relationships/slideLayout" Target="../slideLayouts/slideLayout1711.xml"/><Relationship Id="rId11" Type="http://schemas.openxmlformats.org/officeDocument/2006/relationships/slideLayout" Target="../slideLayouts/slideLayout1716.xml"/><Relationship Id="rId5" Type="http://schemas.openxmlformats.org/officeDocument/2006/relationships/slideLayout" Target="../slideLayouts/slideLayout1710.xml"/><Relationship Id="rId10" Type="http://schemas.openxmlformats.org/officeDocument/2006/relationships/slideLayout" Target="../slideLayouts/slideLayout1715.xml"/><Relationship Id="rId4" Type="http://schemas.openxmlformats.org/officeDocument/2006/relationships/slideLayout" Target="../slideLayouts/slideLayout1709.xml"/><Relationship Id="rId9" Type="http://schemas.openxmlformats.org/officeDocument/2006/relationships/slideLayout" Target="../slideLayouts/slideLayout1714.xml"/></Relationships>
</file>

<file path=ppt/slideMasters/_rels/slideMaster157.xml.rels><?xml version="1.0" encoding="UTF-8" standalone="yes"?>
<Relationships xmlns="http://schemas.openxmlformats.org/package/2006/relationships"><Relationship Id="rId8" Type="http://schemas.openxmlformats.org/officeDocument/2006/relationships/slideLayout" Target="../slideLayouts/slideLayout1724.xml"/><Relationship Id="rId13" Type="http://schemas.openxmlformats.org/officeDocument/2006/relationships/image" Target="../media/image1.png"/><Relationship Id="rId3" Type="http://schemas.openxmlformats.org/officeDocument/2006/relationships/slideLayout" Target="../slideLayouts/slideLayout1719.xml"/><Relationship Id="rId7" Type="http://schemas.openxmlformats.org/officeDocument/2006/relationships/slideLayout" Target="../slideLayouts/slideLayout1723.xml"/><Relationship Id="rId12" Type="http://schemas.openxmlformats.org/officeDocument/2006/relationships/theme" Target="../theme/theme157.xml"/><Relationship Id="rId2" Type="http://schemas.openxmlformats.org/officeDocument/2006/relationships/slideLayout" Target="../slideLayouts/slideLayout1718.xml"/><Relationship Id="rId1" Type="http://schemas.openxmlformats.org/officeDocument/2006/relationships/slideLayout" Target="../slideLayouts/slideLayout1717.xml"/><Relationship Id="rId6" Type="http://schemas.openxmlformats.org/officeDocument/2006/relationships/slideLayout" Target="../slideLayouts/slideLayout1722.xml"/><Relationship Id="rId11" Type="http://schemas.openxmlformats.org/officeDocument/2006/relationships/slideLayout" Target="../slideLayouts/slideLayout1727.xml"/><Relationship Id="rId5" Type="http://schemas.openxmlformats.org/officeDocument/2006/relationships/slideLayout" Target="../slideLayouts/slideLayout1721.xml"/><Relationship Id="rId10" Type="http://schemas.openxmlformats.org/officeDocument/2006/relationships/slideLayout" Target="../slideLayouts/slideLayout1726.xml"/><Relationship Id="rId4" Type="http://schemas.openxmlformats.org/officeDocument/2006/relationships/slideLayout" Target="../slideLayouts/slideLayout1720.xml"/><Relationship Id="rId9" Type="http://schemas.openxmlformats.org/officeDocument/2006/relationships/slideLayout" Target="../slideLayouts/slideLayout1725.xml"/></Relationships>
</file>

<file path=ppt/slideMasters/_rels/slideMaster158.xml.rels><?xml version="1.0" encoding="UTF-8" standalone="yes"?>
<Relationships xmlns="http://schemas.openxmlformats.org/package/2006/relationships"><Relationship Id="rId8" Type="http://schemas.openxmlformats.org/officeDocument/2006/relationships/slideLayout" Target="../slideLayouts/slideLayout1735.xml"/><Relationship Id="rId13" Type="http://schemas.openxmlformats.org/officeDocument/2006/relationships/image" Target="../media/image1.png"/><Relationship Id="rId3" Type="http://schemas.openxmlformats.org/officeDocument/2006/relationships/slideLayout" Target="../slideLayouts/slideLayout1730.xml"/><Relationship Id="rId7" Type="http://schemas.openxmlformats.org/officeDocument/2006/relationships/slideLayout" Target="../slideLayouts/slideLayout1734.xml"/><Relationship Id="rId12" Type="http://schemas.openxmlformats.org/officeDocument/2006/relationships/theme" Target="../theme/theme158.xml"/><Relationship Id="rId2" Type="http://schemas.openxmlformats.org/officeDocument/2006/relationships/slideLayout" Target="../slideLayouts/slideLayout1729.xml"/><Relationship Id="rId1" Type="http://schemas.openxmlformats.org/officeDocument/2006/relationships/slideLayout" Target="../slideLayouts/slideLayout1728.xml"/><Relationship Id="rId6" Type="http://schemas.openxmlformats.org/officeDocument/2006/relationships/slideLayout" Target="../slideLayouts/slideLayout1733.xml"/><Relationship Id="rId11" Type="http://schemas.openxmlformats.org/officeDocument/2006/relationships/slideLayout" Target="../slideLayouts/slideLayout1738.xml"/><Relationship Id="rId5" Type="http://schemas.openxmlformats.org/officeDocument/2006/relationships/slideLayout" Target="../slideLayouts/slideLayout1732.xml"/><Relationship Id="rId10" Type="http://schemas.openxmlformats.org/officeDocument/2006/relationships/slideLayout" Target="../slideLayouts/slideLayout1737.xml"/><Relationship Id="rId4" Type="http://schemas.openxmlformats.org/officeDocument/2006/relationships/slideLayout" Target="../slideLayouts/slideLayout1731.xml"/><Relationship Id="rId9" Type="http://schemas.openxmlformats.org/officeDocument/2006/relationships/slideLayout" Target="../slideLayouts/slideLayout1736.xml"/></Relationships>
</file>

<file path=ppt/slideMasters/_rels/slideMaster159.xml.rels><?xml version="1.0" encoding="UTF-8" standalone="yes"?>
<Relationships xmlns="http://schemas.openxmlformats.org/package/2006/relationships"><Relationship Id="rId8" Type="http://schemas.openxmlformats.org/officeDocument/2006/relationships/slideLayout" Target="../slideLayouts/slideLayout1746.xml"/><Relationship Id="rId13" Type="http://schemas.openxmlformats.org/officeDocument/2006/relationships/image" Target="../media/image1.png"/><Relationship Id="rId3" Type="http://schemas.openxmlformats.org/officeDocument/2006/relationships/slideLayout" Target="../slideLayouts/slideLayout1741.xml"/><Relationship Id="rId7" Type="http://schemas.openxmlformats.org/officeDocument/2006/relationships/slideLayout" Target="../slideLayouts/slideLayout1745.xml"/><Relationship Id="rId12" Type="http://schemas.openxmlformats.org/officeDocument/2006/relationships/theme" Target="../theme/theme159.xml"/><Relationship Id="rId2" Type="http://schemas.openxmlformats.org/officeDocument/2006/relationships/slideLayout" Target="../slideLayouts/slideLayout1740.xml"/><Relationship Id="rId1" Type="http://schemas.openxmlformats.org/officeDocument/2006/relationships/slideLayout" Target="../slideLayouts/slideLayout1739.xml"/><Relationship Id="rId6" Type="http://schemas.openxmlformats.org/officeDocument/2006/relationships/slideLayout" Target="../slideLayouts/slideLayout1744.xml"/><Relationship Id="rId11" Type="http://schemas.openxmlformats.org/officeDocument/2006/relationships/slideLayout" Target="../slideLayouts/slideLayout1749.xml"/><Relationship Id="rId5" Type="http://schemas.openxmlformats.org/officeDocument/2006/relationships/slideLayout" Target="../slideLayouts/slideLayout1743.xml"/><Relationship Id="rId10" Type="http://schemas.openxmlformats.org/officeDocument/2006/relationships/slideLayout" Target="../slideLayouts/slideLayout1748.xml"/><Relationship Id="rId4" Type="http://schemas.openxmlformats.org/officeDocument/2006/relationships/slideLayout" Target="../slideLayouts/slideLayout1742.xml"/><Relationship Id="rId9" Type="http://schemas.openxmlformats.org/officeDocument/2006/relationships/slideLayout" Target="../slideLayouts/slideLayout174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image" Target="../media/image1.png"/><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60.xml.rels><?xml version="1.0" encoding="UTF-8" standalone="yes"?>
<Relationships xmlns="http://schemas.openxmlformats.org/package/2006/relationships"><Relationship Id="rId8" Type="http://schemas.openxmlformats.org/officeDocument/2006/relationships/slideLayout" Target="../slideLayouts/slideLayout1757.xml"/><Relationship Id="rId13" Type="http://schemas.openxmlformats.org/officeDocument/2006/relationships/image" Target="../media/image1.png"/><Relationship Id="rId3" Type="http://schemas.openxmlformats.org/officeDocument/2006/relationships/slideLayout" Target="../slideLayouts/slideLayout1752.xml"/><Relationship Id="rId7" Type="http://schemas.openxmlformats.org/officeDocument/2006/relationships/slideLayout" Target="../slideLayouts/slideLayout1756.xml"/><Relationship Id="rId12" Type="http://schemas.openxmlformats.org/officeDocument/2006/relationships/theme" Target="../theme/theme160.xml"/><Relationship Id="rId2" Type="http://schemas.openxmlformats.org/officeDocument/2006/relationships/slideLayout" Target="../slideLayouts/slideLayout1751.xml"/><Relationship Id="rId1" Type="http://schemas.openxmlformats.org/officeDocument/2006/relationships/slideLayout" Target="../slideLayouts/slideLayout1750.xml"/><Relationship Id="rId6" Type="http://schemas.openxmlformats.org/officeDocument/2006/relationships/slideLayout" Target="../slideLayouts/slideLayout1755.xml"/><Relationship Id="rId11" Type="http://schemas.openxmlformats.org/officeDocument/2006/relationships/slideLayout" Target="../slideLayouts/slideLayout1760.xml"/><Relationship Id="rId5" Type="http://schemas.openxmlformats.org/officeDocument/2006/relationships/slideLayout" Target="../slideLayouts/slideLayout1754.xml"/><Relationship Id="rId10" Type="http://schemas.openxmlformats.org/officeDocument/2006/relationships/slideLayout" Target="../slideLayouts/slideLayout1759.xml"/><Relationship Id="rId4" Type="http://schemas.openxmlformats.org/officeDocument/2006/relationships/slideLayout" Target="../slideLayouts/slideLayout1753.xml"/><Relationship Id="rId9" Type="http://schemas.openxmlformats.org/officeDocument/2006/relationships/slideLayout" Target="../slideLayouts/slideLayout1758.xml"/></Relationships>
</file>

<file path=ppt/slideMasters/_rels/slideMaster161.xml.rels><?xml version="1.0" encoding="UTF-8" standalone="yes"?>
<Relationships xmlns="http://schemas.openxmlformats.org/package/2006/relationships"><Relationship Id="rId8" Type="http://schemas.openxmlformats.org/officeDocument/2006/relationships/slideLayout" Target="../slideLayouts/slideLayout1768.xml"/><Relationship Id="rId13" Type="http://schemas.openxmlformats.org/officeDocument/2006/relationships/image" Target="../media/image1.png"/><Relationship Id="rId3" Type="http://schemas.openxmlformats.org/officeDocument/2006/relationships/slideLayout" Target="../slideLayouts/slideLayout1763.xml"/><Relationship Id="rId7" Type="http://schemas.openxmlformats.org/officeDocument/2006/relationships/slideLayout" Target="../slideLayouts/slideLayout1767.xml"/><Relationship Id="rId12" Type="http://schemas.openxmlformats.org/officeDocument/2006/relationships/theme" Target="../theme/theme161.xml"/><Relationship Id="rId2" Type="http://schemas.openxmlformats.org/officeDocument/2006/relationships/slideLayout" Target="../slideLayouts/slideLayout1762.xml"/><Relationship Id="rId1" Type="http://schemas.openxmlformats.org/officeDocument/2006/relationships/slideLayout" Target="../slideLayouts/slideLayout1761.xml"/><Relationship Id="rId6" Type="http://schemas.openxmlformats.org/officeDocument/2006/relationships/slideLayout" Target="../slideLayouts/slideLayout1766.xml"/><Relationship Id="rId11" Type="http://schemas.openxmlformats.org/officeDocument/2006/relationships/slideLayout" Target="../slideLayouts/slideLayout1771.xml"/><Relationship Id="rId5" Type="http://schemas.openxmlformats.org/officeDocument/2006/relationships/slideLayout" Target="../slideLayouts/slideLayout1765.xml"/><Relationship Id="rId10" Type="http://schemas.openxmlformats.org/officeDocument/2006/relationships/slideLayout" Target="../slideLayouts/slideLayout1770.xml"/><Relationship Id="rId4" Type="http://schemas.openxmlformats.org/officeDocument/2006/relationships/slideLayout" Target="../slideLayouts/slideLayout1764.xml"/><Relationship Id="rId9" Type="http://schemas.openxmlformats.org/officeDocument/2006/relationships/slideLayout" Target="../slideLayouts/slideLayout1769.xml"/></Relationships>
</file>

<file path=ppt/slideMasters/_rels/slideMaster162.xml.rels><?xml version="1.0" encoding="UTF-8" standalone="yes"?>
<Relationships xmlns="http://schemas.openxmlformats.org/package/2006/relationships"><Relationship Id="rId8" Type="http://schemas.openxmlformats.org/officeDocument/2006/relationships/slideLayout" Target="../slideLayouts/slideLayout1779.xml"/><Relationship Id="rId13" Type="http://schemas.openxmlformats.org/officeDocument/2006/relationships/image" Target="../media/image1.png"/><Relationship Id="rId3" Type="http://schemas.openxmlformats.org/officeDocument/2006/relationships/slideLayout" Target="../slideLayouts/slideLayout1774.xml"/><Relationship Id="rId7" Type="http://schemas.openxmlformats.org/officeDocument/2006/relationships/slideLayout" Target="../slideLayouts/slideLayout1778.xml"/><Relationship Id="rId12" Type="http://schemas.openxmlformats.org/officeDocument/2006/relationships/theme" Target="../theme/theme162.xml"/><Relationship Id="rId2" Type="http://schemas.openxmlformats.org/officeDocument/2006/relationships/slideLayout" Target="../slideLayouts/slideLayout1773.xml"/><Relationship Id="rId1" Type="http://schemas.openxmlformats.org/officeDocument/2006/relationships/slideLayout" Target="../slideLayouts/slideLayout1772.xml"/><Relationship Id="rId6" Type="http://schemas.openxmlformats.org/officeDocument/2006/relationships/slideLayout" Target="../slideLayouts/slideLayout1777.xml"/><Relationship Id="rId11" Type="http://schemas.openxmlformats.org/officeDocument/2006/relationships/slideLayout" Target="../slideLayouts/slideLayout1782.xml"/><Relationship Id="rId5" Type="http://schemas.openxmlformats.org/officeDocument/2006/relationships/slideLayout" Target="../slideLayouts/slideLayout1776.xml"/><Relationship Id="rId10" Type="http://schemas.openxmlformats.org/officeDocument/2006/relationships/slideLayout" Target="../slideLayouts/slideLayout1781.xml"/><Relationship Id="rId4" Type="http://schemas.openxmlformats.org/officeDocument/2006/relationships/slideLayout" Target="../slideLayouts/slideLayout1775.xml"/><Relationship Id="rId9" Type="http://schemas.openxmlformats.org/officeDocument/2006/relationships/slideLayout" Target="../slideLayouts/slideLayout1780.xml"/></Relationships>
</file>

<file path=ppt/slideMasters/_rels/slideMaster163.xml.rels><?xml version="1.0" encoding="UTF-8" standalone="yes"?>
<Relationships xmlns="http://schemas.openxmlformats.org/package/2006/relationships"><Relationship Id="rId8" Type="http://schemas.openxmlformats.org/officeDocument/2006/relationships/slideLayout" Target="../slideLayouts/slideLayout1790.xml"/><Relationship Id="rId13" Type="http://schemas.openxmlformats.org/officeDocument/2006/relationships/image" Target="../media/image1.png"/><Relationship Id="rId3" Type="http://schemas.openxmlformats.org/officeDocument/2006/relationships/slideLayout" Target="../slideLayouts/slideLayout1785.xml"/><Relationship Id="rId7" Type="http://schemas.openxmlformats.org/officeDocument/2006/relationships/slideLayout" Target="../slideLayouts/slideLayout1789.xml"/><Relationship Id="rId12" Type="http://schemas.openxmlformats.org/officeDocument/2006/relationships/theme" Target="../theme/theme163.xml"/><Relationship Id="rId2" Type="http://schemas.openxmlformats.org/officeDocument/2006/relationships/slideLayout" Target="../slideLayouts/slideLayout1784.xml"/><Relationship Id="rId1" Type="http://schemas.openxmlformats.org/officeDocument/2006/relationships/slideLayout" Target="../slideLayouts/slideLayout1783.xml"/><Relationship Id="rId6" Type="http://schemas.openxmlformats.org/officeDocument/2006/relationships/slideLayout" Target="../slideLayouts/slideLayout1788.xml"/><Relationship Id="rId11" Type="http://schemas.openxmlformats.org/officeDocument/2006/relationships/slideLayout" Target="../slideLayouts/slideLayout1793.xml"/><Relationship Id="rId5" Type="http://schemas.openxmlformats.org/officeDocument/2006/relationships/slideLayout" Target="../slideLayouts/slideLayout1787.xml"/><Relationship Id="rId10" Type="http://schemas.openxmlformats.org/officeDocument/2006/relationships/slideLayout" Target="../slideLayouts/slideLayout1792.xml"/><Relationship Id="rId4" Type="http://schemas.openxmlformats.org/officeDocument/2006/relationships/slideLayout" Target="../slideLayouts/slideLayout1786.xml"/><Relationship Id="rId9" Type="http://schemas.openxmlformats.org/officeDocument/2006/relationships/slideLayout" Target="../slideLayouts/slideLayout1791.xml"/></Relationships>
</file>

<file path=ppt/slideMasters/_rels/slideMaster164.xml.rels><?xml version="1.0" encoding="UTF-8" standalone="yes"?>
<Relationships xmlns="http://schemas.openxmlformats.org/package/2006/relationships"><Relationship Id="rId8" Type="http://schemas.openxmlformats.org/officeDocument/2006/relationships/slideLayout" Target="../slideLayouts/slideLayout1801.xml"/><Relationship Id="rId13" Type="http://schemas.openxmlformats.org/officeDocument/2006/relationships/image" Target="../media/image1.png"/><Relationship Id="rId3" Type="http://schemas.openxmlformats.org/officeDocument/2006/relationships/slideLayout" Target="../slideLayouts/slideLayout1796.xml"/><Relationship Id="rId7" Type="http://schemas.openxmlformats.org/officeDocument/2006/relationships/slideLayout" Target="../slideLayouts/slideLayout1800.xml"/><Relationship Id="rId12" Type="http://schemas.openxmlformats.org/officeDocument/2006/relationships/theme" Target="../theme/theme164.xml"/><Relationship Id="rId2" Type="http://schemas.openxmlformats.org/officeDocument/2006/relationships/slideLayout" Target="../slideLayouts/slideLayout1795.xml"/><Relationship Id="rId1" Type="http://schemas.openxmlformats.org/officeDocument/2006/relationships/slideLayout" Target="../slideLayouts/slideLayout1794.xml"/><Relationship Id="rId6" Type="http://schemas.openxmlformats.org/officeDocument/2006/relationships/slideLayout" Target="../slideLayouts/slideLayout1799.xml"/><Relationship Id="rId11" Type="http://schemas.openxmlformats.org/officeDocument/2006/relationships/slideLayout" Target="../slideLayouts/slideLayout1804.xml"/><Relationship Id="rId5" Type="http://schemas.openxmlformats.org/officeDocument/2006/relationships/slideLayout" Target="../slideLayouts/slideLayout1798.xml"/><Relationship Id="rId10" Type="http://schemas.openxmlformats.org/officeDocument/2006/relationships/slideLayout" Target="../slideLayouts/slideLayout1803.xml"/><Relationship Id="rId4" Type="http://schemas.openxmlformats.org/officeDocument/2006/relationships/slideLayout" Target="../slideLayouts/slideLayout1797.xml"/><Relationship Id="rId9" Type="http://schemas.openxmlformats.org/officeDocument/2006/relationships/slideLayout" Target="../slideLayouts/slideLayout1802.xml"/></Relationships>
</file>

<file path=ppt/slideMasters/_rels/slideMaster165.xml.rels><?xml version="1.0" encoding="UTF-8" standalone="yes"?>
<Relationships xmlns="http://schemas.openxmlformats.org/package/2006/relationships"><Relationship Id="rId8" Type="http://schemas.openxmlformats.org/officeDocument/2006/relationships/slideLayout" Target="../slideLayouts/slideLayout1812.xml"/><Relationship Id="rId13" Type="http://schemas.openxmlformats.org/officeDocument/2006/relationships/image" Target="../media/image1.png"/><Relationship Id="rId3" Type="http://schemas.openxmlformats.org/officeDocument/2006/relationships/slideLayout" Target="../slideLayouts/slideLayout1807.xml"/><Relationship Id="rId7" Type="http://schemas.openxmlformats.org/officeDocument/2006/relationships/slideLayout" Target="../slideLayouts/slideLayout1811.xml"/><Relationship Id="rId12" Type="http://schemas.openxmlformats.org/officeDocument/2006/relationships/theme" Target="../theme/theme165.xml"/><Relationship Id="rId2" Type="http://schemas.openxmlformats.org/officeDocument/2006/relationships/slideLayout" Target="../slideLayouts/slideLayout1806.xml"/><Relationship Id="rId1" Type="http://schemas.openxmlformats.org/officeDocument/2006/relationships/slideLayout" Target="../slideLayouts/slideLayout1805.xml"/><Relationship Id="rId6" Type="http://schemas.openxmlformats.org/officeDocument/2006/relationships/slideLayout" Target="../slideLayouts/slideLayout1810.xml"/><Relationship Id="rId11" Type="http://schemas.openxmlformats.org/officeDocument/2006/relationships/slideLayout" Target="../slideLayouts/slideLayout1815.xml"/><Relationship Id="rId5" Type="http://schemas.openxmlformats.org/officeDocument/2006/relationships/slideLayout" Target="../slideLayouts/slideLayout1809.xml"/><Relationship Id="rId10" Type="http://schemas.openxmlformats.org/officeDocument/2006/relationships/slideLayout" Target="../slideLayouts/slideLayout1814.xml"/><Relationship Id="rId4" Type="http://schemas.openxmlformats.org/officeDocument/2006/relationships/slideLayout" Target="../slideLayouts/slideLayout1808.xml"/><Relationship Id="rId9" Type="http://schemas.openxmlformats.org/officeDocument/2006/relationships/slideLayout" Target="../slideLayouts/slideLayout1813.xml"/></Relationships>
</file>

<file path=ppt/slideMasters/_rels/slideMaster166.xml.rels><?xml version="1.0" encoding="UTF-8" standalone="yes"?>
<Relationships xmlns="http://schemas.openxmlformats.org/package/2006/relationships"><Relationship Id="rId8" Type="http://schemas.openxmlformats.org/officeDocument/2006/relationships/slideLayout" Target="../slideLayouts/slideLayout1823.xml"/><Relationship Id="rId13" Type="http://schemas.openxmlformats.org/officeDocument/2006/relationships/image" Target="../media/image1.png"/><Relationship Id="rId3" Type="http://schemas.openxmlformats.org/officeDocument/2006/relationships/slideLayout" Target="../slideLayouts/slideLayout1818.xml"/><Relationship Id="rId7" Type="http://schemas.openxmlformats.org/officeDocument/2006/relationships/slideLayout" Target="../slideLayouts/slideLayout1822.xml"/><Relationship Id="rId12" Type="http://schemas.openxmlformats.org/officeDocument/2006/relationships/theme" Target="../theme/theme166.xml"/><Relationship Id="rId2" Type="http://schemas.openxmlformats.org/officeDocument/2006/relationships/slideLayout" Target="../slideLayouts/slideLayout1817.xml"/><Relationship Id="rId1" Type="http://schemas.openxmlformats.org/officeDocument/2006/relationships/slideLayout" Target="../slideLayouts/slideLayout1816.xml"/><Relationship Id="rId6" Type="http://schemas.openxmlformats.org/officeDocument/2006/relationships/slideLayout" Target="../slideLayouts/slideLayout1821.xml"/><Relationship Id="rId11" Type="http://schemas.openxmlformats.org/officeDocument/2006/relationships/slideLayout" Target="../slideLayouts/slideLayout1826.xml"/><Relationship Id="rId5" Type="http://schemas.openxmlformats.org/officeDocument/2006/relationships/slideLayout" Target="../slideLayouts/slideLayout1820.xml"/><Relationship Id="rId10" Type="http://schemas.openxmlformats.org/officeDocument/2006/relationships/slideLayout" Target="../slideLayouts/slideLayout1825.xml"/><Relationship Id="rId4" Type="http://schemas.openxmlformats.org/officeDocument/2006/relationships/slideLayout" Target="../slideLayouts/slideLayout1819.xml"/><Relationship Id="rId9" Type="http://schemas.openxmlformats.org/officeDocument/2006/relationships/slideLayout" Target="../slideLayouts/slideLayout1824.xml"/></Relationships>
</file>

<file path=ppt/slideMasters/_rels/slideMaster167.xml.rels><?xml version="1.0" encoding="UTF-8" standalone="yes"?>
<Relationships xmlns="http://schemas.openxmlformats.org/package/2006/relationships"><Relationship Id="rId8" Type="http://schemas.openxmlformats.org/officeDocument/2006/relationships/slideLayout" Target="../slideLayouts/slideLayout1834.xml"/><Relationship Id="rId13" Type="http://schemas.openxmlformats.org/officeDocument/2006/relationships/image" Target="../media/image1.png"/><Relationship Id="rId3" Type="http://schemas.openxmlformats.org/officeDocument/2006/relationships/slideLayout" Target="../slideLayouts/slideLayout1829.xml"/><Relationship Id="rId7" Type="http://schemas.openxmlformats.org/officeDocument/2006/relationships/slideLayout" Target="../slideLayouts/slideLayout1833.xml"/><Relationship Id="rId12" Type="http://schemas.openxmlformats.org/officeDocument/2006/relationships/theme" Target="../theme/theme167.xml"/><Relationship Id="rId2" Type="http://schemas.openxmlformats.org/officeDocument/2006/relationships/slideLayout" Target="../slideLayouts/slideLayout1828.xml"/><Relationship Id="rId1" Type="http://schemas.openxmlformats.org/officeDocument/2006/relationships/slideLayout" Target="../slideLayouts/slideLayout1827.xml"/><Relationship Id="rId6" Type="http://schemas.openxmlformats.org/officeDocument/2006/relationships/slideLayout" Target="../slideLayouts/slideLayout1832.xml"/><Relationship Id="rId11" Type="http://schemas.openxmlformats.org/officeDocument/2006/relationships/slideLayout" Target="../slideLayouts/slideLayout1837.xml"/><Relationship Id="rId5" Type="http://schemas.openxmlformats.org/officeDocument/2006/relationships/slideLayout" Target="../slideLayouts/slideLayout1831.xml"/><Relationship Id="rId10" Type="http://schemas.openxmlformats.org/officeDocument/2006/relationships/slideLayout" Target="../slideLayouts/slideLayout1836.xml"/><Relationship Id="rId4" Type="http://schemas.openxmlformats.org/officeDocument/2006/relationships/slideLayout" Target="../slideLayouts/slideLayout1830.xml"/><Relationship Id="rId9" Type="http://schemas.openxmlformats.org/officeDocument/2006/relationships/slideLayout" Target="../slideLayouts/slideLayout1835.xml"/></Relationships>
</file>

<file path=ppt/slideMasters/_rels/slideMaster168.xml.rels><?xml version="1.0" encoding="UTF-8" standalone="yes"?>
<Relationships xmlns="http://schemas.openxmlformats.org/package/2006/relationships"><Relationship Id="rId8" Type="http://schemas.openxmlformats.org/officeDocument/2006/relationships/slideLayout" Target="../slideLayouts/slideLayout1845.xml"/><Relationship Id="rId13" Type="http://schemas.openxmlformats.org/officeDocument/2006/relationships/image" Target="../media/image1.png"/><Relationship Id="rId3" Type="http://schemas.openxmlformats.org/officeDocument/2006/relationships/slideLayout" Target="../slideLayouts/slideLayout1840.xml"/><Relationship Id="rId7" Type="http://schemas.openxmlformats.org/officeDocument/2006/relationships/slideLayout" Target="../slideLayouts/slideLayout1844.xml"/><Relationship Id="rId12" Type="http://schemas.openxmlformats.org/officeDocument/2006/relationships/theme" Target="../theme/theme168.xml"/><Relationship Id="rId2" Type="http://schemas.openxmlformats.org/officeDocument/2006/relationships/slideLayout" Target="../slideLayouts/slideLayout1839.xml"/><Relationship Id="rId1" Type="http://schemas.openxmlformats.org/officeDocument/2006/relationships/slideLayout" Target="../slideLayouts/slideLayout1838.xml"/><Relationship Id="rId6" Type="http://schemas.openxmlformats.org/officeDocument/2006/relationships/slideLayout" Target="../slideLayouts/slideLayout1843.xml"/><Relationship Id="rId11" Type="http://schemas.openxmlformats.org/officeDocument/2006/relationships/slideLayout" Target="../slideLayouts/slideLayout1848.xml"/><Relationship Id="rId5" Type="http://schemas.openxmlformats.org/officeDocument/2006/relationships/slideLayout" Target="../slideLayouts/slideLayout1842.xml"/><Relationship Id="rId10" Type="http://schemas.openxmlformats.org/officeDocument/2006/relationships/slideLayout" Target="../slideLayouts/slideLayout1847.xml"/><Relationship Id="rId4" Type="http://schemas.openxmlformats.org/officeDocument/2006/relationships/slideLayout" Target="../slideLayouts/slideLayout1841.xml"/><Relationship Id="rId9" Type="http://schemas.openxmlformats.org/officeDocument/2006/relationships/slideLayout" Target="../slideLayouts/slideLayout1846.xml"/></Relationships>
</file>

<file path=ppt/slideMasters/_rels/slideMaster169.xml.rels><?xml version="1.0" encoding="UTF-8" standalone="yes"?>
<Relationships xmlns="http://schemas.openxmlformats.org/package/2006/relationships"><Relationship Id="rId8" Type="http://schemas.openxmlformats.org/officeDocument/2006/relationships/slideLayout" Target="../slideLayouts/slideLayout1856.xml"/><Relationship Id="rId13" Type="http://schemas.openxmlformats.org/officeDocument/2006/relationships/image" Target="../media/image1.png"/><Relationship Id="rId3" Type="http://schemas.openxmlformats.org/officeDocument/2006/relationships/slideLayout" Target="../slideLayouts/slideLayout1851.xml"/><Relationship Id="rId7" Type="http://schemas.openxmlformats.org/officeDocument/2006/relationships/slideLayout" Target="../slideLayouts/slideLayout1855.xml"/><Relationship Id="rId12" Type="http://schemas.openxmlformats.org/officeDocument/2006/relationships/theme" Target="../theme/theme169.xml"/><Relationship Id="rId2" Type="http://schemas.openxmlformats.org/officeDocument/2006/relationships/slideLayout" Target="../slideLayouts/slideLayout1850.xml"/><Relationship Id="rId1" Type="http://schemas.openxmlformats.org/officeDocument/2006/relationships/slideLayout" Target="../slideLayouts/slideLayout1849.xml"/><Relationship Id="rId6" Type="http://schemas.openxmlformats.org/officeDocument/2006/relationships/slideLayout" Target="../slideLayouts/slideLayout1854.xml"/><Relationship Id="rId11" Type="http://schemas.openxmlformats.org/officeDocument/2006/relationships/slideLayout" Target="../slideLayouts/slideLayout1859.xml"/><Relationship Id="rId5" Type="http://schemas.openxmlformats.org/officeDocument/2006/relationships/slideLayout" Target="../slideLayouts/slideLayout1853.xml"/><Relationship Id="rId10" Type="http://schemas.openxmlformats.org/officeDocument/2006/relationships/slideLayout" Target="../slideLayouts/slideLayout1858.xml"/><Relationship Id="rId4" Type="http://schemas.openxmlformats.org/officeDocument/2006/relationships/slideLayout" Target="../slideLayouts/slideLayout1852.xml"/><Relationship Id="rId9" Type="http://schemas.openxmlformats.org/officeDocument/2006/relationships/slideLayout" Target="../slideLayouts/slideLayout185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image" Target="../media/image1.png"/><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70.xml.rels><?xml version="1.0" encoding="UTF-8" standalone="yes"?>
<Relationships xmlns="http://schemas.openxmlformats.org/package/2006/relationships"><Relationship Id="rId8" Type="http://schemas.openxmlformats.org/officeDocument/2006/relationships/slideLayout" Target="../slideLayouts/slideLayout1867.xml"/><Relationship Id="rId13" Type="http://schemas.openxmlformats.org/officeDocument/2006/relationships/image" Target="../media/image1.png"/><Relationship Id="rId3" Type="http://schemas.openxmlformats.org/officeDocument/2006/relationships/slideLayout" Target="../slideLayouts/slideLayout1862.xml"/><Relationship Id="rId7" Type="http://schemas.openxmlformats.org/officeDocument/2006/relationships/slideLayout" Target="../slideLayouts/slideLayout1866.xml"/><Relationship Id="rId12" Type="http://schemas.openxmlformats.org/officeDocument/2006/relationships/theme" Target="../theme/theme170.xml"/><Relationship Id="rId2" Type="http://schemas.openxmlformats.org/officeDocument/2006/relationships/slideLayout" Target="../slideLayouts/slideLayout1861.xml"/><Relationship Id="rId1" Type="http://schemas.openxmlformats.org/officeDocument/2006/relationships/slideLayout" Target="../slideLayouts/slideLayout1860.xml"/><Relationship Id="rId6" Type="http://schemas.openxmlformats.org/officeDocument/2006/relationships/slideLayout" Target="../slideLayouts/slideLayout1865.xml"/><Relationship Id="rId11" Type="http://schemas.openxmlformats.org/officeDocument/2006/relationships/slideLayout" Target="../slideLayouts/slideLayout1870.xml"/><Relationship Id="rId5" Type="http://schemas.openxmlformats.org/officeDocument/2006/relationships/slideLayout" Target="../slideLayouts/slideLayout1864.xml"/><Relationship Id="rId10" Type="http://schemas.openxmlformats.org/officeDocument/2006/relationships/slideLayout" Target="../slideLayouts/slideLayout1869.xml"/><Relationship Id="rId4" Type="http://schemas.openxmlformats.org/officeDocument/2006/relationships/slideLayout" Target="../slideLayouts/slideLayout1863.xml"/><Relationship Id="rId9" Type="http://schemas.openxmlformats.org/officeDocument/2006/relationships/slideLayout" Target="../slideLayouts/slideLayout1868.xml"/></Relationships>
</file>

<file path=ppt/slideMasters/_rels/slideMaster171.xml.rels><?xml version="1.0" encoding="UTF-8" standalone="yes"?>
<Relationships xmlns="http://schemas.openxmlformats.org/package/2006/relationships"><Relationship Id="rId8" Type="http://schemas.openxmlformats.org/officeDocument/2006/relationships/slideLayout" Target="../slideLayouts/slideLayout1878.xml"/><Relationship Id="rId13" Type="http://schemas.openxmlformats.org/officeDocument/2006/relationships/image" Target="../media/image1.png"/><Relationship Id="rId3" Type="http://schemas.openxmlformats.org/officeDocument/2006/relationships/slideLayout" Target="../slideLayouts/slideLayout1873.xml"/><Relationship Id="rId7" Type="http://schemas.openxmlformats.org/officeDocument/2006/relationships/slideLayout" Target="../slideLayouts/slideLayout1877.xml"/><Relationship Id="rId12" Type="http://schemas.openxmlformats.org/officeDocument/2006/relationships/theme" Target="../theme/theme171.xml"/><Relationship Id="rId2" Type="http://schemas.openxmlformats.org/officeDocument/2006/relationships/slideLayout" Target="../slideLayouts/slideLayout1872.xml"/><Relationship Id="rId1" Type="http://schemas.openxmlformats.org/officeDocument/2006/relationships/slideLayout" Target="../slideLayouts/slideLayout1871.xml"/><Relationship Id="rId6" Type="http://schemas.openxmlformats.org/officeDocument/2006/relationships/slideLayout" Target="../slideLayouts/slideLayout1876.xml"/><Relationship Id="rId11" Type="http://schemas.openxmlformats.org/officeDocument/2006/relationships/slideLayout" Target="../slideLayouts/slideLayout1881.xml"/><Relationship Id="rId5" Type="http://schemas.openxmlformats.org/officeDocument/2006/relationships/slideLayout" Target="../slideLayouts/slideLayout1875.xml"/><Relationship Id="rId10" Type="http://schemas.openxmlformats.org/officeDocument/2006/relationships/slideLayout" Target="../slideLayouts/slideLayout1880.xml"/><Relationship Id="rId4" Type="http://schemas.openxmlformats.org/officeDocument/2006/relationships/slideLayout" Target="../slideLayouts/slideLayout1874.xml"/><Relationship Id="rId9" Type="http://schemas.openxmlformats.org/officeDocument/2006/relationships/slideLayout" Target="../slideLayouts/slideLayout1879.xml"/></Relationships>
</file>

<file path=ppt/slideMasters/_rels/slideMaster172.xml.rels><?xml version="1.0" encoding="UTF-8" standalone="yes"?>
<Relationships xmlns="http://schemas.openxmlformats.org/package/2006/relationships"><Relationship Id="rId8" Type="http://schemas.openxmlformats.org/officeDocument/2006/relationships/slideLayout" Target="../slideLayouts/slideLayout1889.xml"/><Relationship Id="rId13" Type="http://schemas.openxmlformats.org/officeDocument/2006/relationships/image" Target="../media/image1.png"/><Relationship Id="rId3" Type="http://schemas.openxmlformats.org/officeDocument/2006/relationships/slideLayout" Target="../slideLayouts/slideLayout1884.xml"/><Relationship Id="rId7" Type="http://schemas.openxmlformats.org/officeDocument/2006/relationships/slideLayout" Target="../slideLayouts/slideLayout1888.xml"/><Relationship Id="rId12" Type="http://schemas.openxmlformats.org/officeDocument/2006/relationships/theme" Target="../theme/theme172.xml"/><Relationship Id="rId2" Type="http://schemas.openxmlformats.org/officeDocument/2006/relationships/slideLayout" Target="../slideLayouts/slideLayout1883.xml"/><Relationship Id="rId1" Type="http://schemas.openxmlformats.org/officeDocument/2006/relationships/slideLayout" Target="../slideLayouts/slideLayout1882.xml"/><Relationship Id="rId6" Type="http://schemas.openxmlformats.org/officeDocument/2006/relationships/slideLayout" Target="../slideLayouts/slideLayout1887.xml"/><Relationship Id="rId11" Type="http://schemas.openxmlformats.org/officeDocument/2006/relationships/slideLayout" Target="../slideLayouts/slideLayout1892.xml"/><Relationship Id="rId5" Type="http://schemas.openxmlformats.org/officeDocument/2006/relationships/slideLayout" Target="../slideLayouts/slideLayout1886.xml"/><Relationship Id="rId10" Type="http://schemas.openxmlformats.org/officeDocument/2006/relationships/slideLayout" Target="../slideLayouts/slideLayout1891.xml"/><Relationship Id="rId4" Type="http://schemas.openxmlformats.org/officeDocument/2006/relationships/slideLayout" Target="../slideLayouts/slideLayout1885.xml"/><Relationship Id="rId9" Type="http://schemas.openxmlformats.org/officeDocument/2006/relationships/slideLayout" Target="../slideLayouts/slideLayout1890.xml"/></Relationships>
</file>

<file path=ppt/slideMasters/_rels/slideMaster173.xml.rels><?xml version="1.0" encoding="UTF-8" standalone="yes"?>
<Relationships xmlns="http://schemas.openxmlformats.org/package/2006/relationships"><Relationship Id="rId8" Type="http://schemas.openxmlformats.org/officeDocument/2006/relationships/slideLayout" Target="../slideLayouts/slideLayout1900.xml"/><Relationship Id="rId13" Type="http://schemas.openxmlformats.org/officeDocument/2006/relationships/image" Target="../media/image1.png"/><Relationship Id="rId3" Type="http://schemas.openxmlformats.org/officeDocument/2006/relationships/slideLayout" Target="../slideLayouts/slideLayout1895.xml"/><Relationship Id="rId7" Type="http://schemas.openxmlformats.org/officeDocument/2006/relationships/slideLayout" Target="../slideLayouts/slideLayout1899.xml"/><Relationship Id="rId12" Type="http://schemas.openxmlformats.org/officeDocument/2006/relationships/theme" Target="../theme/theme173.xml"/><Relationship Id="rId2" Type="http://schemas.openxmlformats.org/officeDocument/2006/relationships/slideLayout" Target="../slideLayouts/slideLayout1894.xml"/><Relationship Id="rId1" Type="http://schemas.openxmlformats.org/officeDocument/2006/relationships/slideLayout" Target="../slideLayouts/slideLayout1893.xml"/><Relationship Id="rId6" Type="http://schemas.openxmlformats.org/officeDocument/2006/relationships/slideLayout" Target="../slideLayouts/slideLayout1898.xml"/><Relationship Id="rId11" Type="http://schemas.openxmlformats.org/officeDocument/2006/relationships/slideLayout" Target="../slideLayouts/slideLayout1903.xml"/><Relationship Id="rId5" Type="http://schemas.openxmlformats.org/officeDocument/2006/relationships/slideLayout" Target="../slideLayouts/slideLayout1897.xml"/><Relationship Id="rId10" Type="http://schemas.openxmlformats.org/officeDocument/2006/relationships/slideLayout" Target="../slideLayouts/slideLayout1902.xml"/><Relationship Id="rId4" Type="http://schemas.openxmlformats.org/officeDocument/2006/relationships/slideLayout" Target="../slideLayouts/slideLayout1896.xml"/><Relationship Id="rId9" Type="http://schemas.openxmlformats.org/officeDocument/2006/relationships/slideLayout" Target="../slideLayouts/slideLayout1901.xml"/></Relationships>
</file>

<file path=ppt/slideMasters/_rels/slideMaster174.xml.rels><?xml version="1.0" encoding="UTF-8" standalone="yes"?>
<Relationships xmlns="http://schemas.openxmlformats.org/package/2006/relationships"><Relationship Id="rId8" Type="http://schemas.openxmlformats.org/officeDocument/2006/relationships/slideLayout" Target="../slideLayouts/slideLayout1911.xml"/><Relationship Id="rId13" Type="http://schemas.openxmlformats.org/officeDocument/2006/relationships/image" Target="../media/image1.png"/><Relationship Id="rId3" Type="http://schemas.openxmlformats.org/officeDocument/2006/relationships/slideLayout" Target="../slideLayouts/slideLayout1906.xml"/><Relationship Id="rId7" Type="http://schemas.openxmlformats.org/officeDocument/2006/relationships/slideLayout" Target="../slideLayouts/slideLayout1910.xml"/><Relationship Id="rId12" Type="http://schemas.openxmlformats.org/officeDocument/2006/relationships/theme" Target="../theme/theme174.xml"/><Relationship Id="rId2" Type="http://schemas.openxmlformats.org/officeDocument/2006/relationships/slideLayout" Target="../slideLayouts/slideLayout1905.xml"/><Relationship Id="rId1" Type="http://schemas.openxmlformats.org/officeDocument/2006/relationships/slideLayout" Target="../slideLayouts/slideLayout1904.xml"/><Relationship Id="rId6" Type="http://schemas.openxmlformats.org/officeDocument/2006/relationships/slideLayout" Target="../slideLayouts/slideLayout1909.xml"/><Relationship Id="rId11" Type="http://schemas.openxmlformats.org/officeDocument/2006/relationships/slideLayout" Target="../slideLayouts/slideLayout1914.xml"/><Relationship Id="rId5" Type="http://schemas.openxmlformats.org/officeDocument/2006/relationships/slideLayout" Target="../slideLayouts/slideLayout1908.xml"/><Relationship Id="rId10" Type="http://schemas.openxmlformats.org/officeDocument/2006/relationships/slideLayout" Target="../slideLayouts/slideLayout1913.xml"/><Relationship Id="rId4" Type="http://schemas.openxmlformats.org/officeDocument/2006/relationships/slideLayout" Target="../slideLayouts/slideLayout1907.xml"/><Relationship Id="rId9" Type="http://schemas.openxmlformats.org/officeDocument/2006/relationships/slideLayout" Target="../slideLayouts/slideLayout1912.xml"/></Relationships>
</file>

<file path=ppt/slideMasters/_rels/slideMaster175.xml.rels><?xml version="1.0" encoding="UTF-8" standalone="yes"?>
<Relationships xmlns="http://schemas.openxmlformats.org/package/2006/relationships"><Relationship Id="rId8" Type="http://schemas.openxmlformats.org/officeDocument/2006/relationships/slideLayout" Target="../slideLayouts/slideLayout1922.xml"/><Relationship Id="rId13" Type="http://schemas.openxmlformats.org/officeDocument/2006/relationships/image" Target="../media/image1.png"/><Relationship Id="rId3" Type="http://schemas.openxmlformats.org/officeDocument/2006/relationships/slideLayout" Target="../slideLayouts/slideLayout1917.xml"/><Relationship Id="rId7" Type="http://schemas.openxmlformats.org/officeDocument/2006/relationships/slideLayout" Target="../slideLayouts/slideLayout1921.xml"/><Relationship Id="rId12" Type="http://schemas.openxmlformats.org/officeDocument/2006/relationships/theme" Target="../theme/theme175.xml"/><Relationship Id="rId2" Type="http://schemas.openxmlformats.org/officeDocument/2006/relationships/slideLayout" Target="../slideLayouts/slideLayout1916.xml"/><Relationship Id="rId1" Type="http://schemas.openxmlformats.org/officeDocument/2006/relationships/slideLayout" Target="../slideLayouts/slideLayout1915.xml"/><Relationship Id="rId6" Type="http://schemas.openxmlformats.org/officeDocument/2006/relationships/slideLayout" Target="../slideLayouts/slideLayout1920.xml"/><Relationship Id="rId11" Type="http://schemas.openxmlformats.org/officeDocument/2006/relationships/slideLayout" Target="../slideLayouts/slideLayout1925.xml"/><Relationship Id="rId5" Type="http://schemas.openxmlformats.org/officeDocument/2006/relationships/slideLayout" Target="../slideLayouts/slideLayout1919.xml"/><Relationship Id="rId10" Type="http://schemas.openxmlformats.org/officeDocument/2006/relationships/slideLayout" Target="../slideLayouts/slideLayout1924.xml"/><Relationship Id="rId4" Type="http://schemas.openxmlformats.org/officeDocument/2006/relationships/slideLayout" Target="../slideLayouts/slideLayout1918.xml"/><Relationship Id="rId9" Type="http://schemas.openxmlformats.org/officeDocument/2006/relationships/slideLayout" Target="../slideLayouts/slideLayout1923.xml"/></Relationships>
</file>

<file path=ppt/slideMasters/_rels/slideMaster176.xml.rels><?xml version="1.0" encoding="UTF-8" standalone="yes"?>
<Relationships xmlns="http://schemas.openxmlformats.org/package/2006/relationships"><Relationship Id="rId8" Type="http://schemas.openxmlformats.org/officeDocument/2006/relationships/slideLayout" Target="../slideLayouts/slideLayout1933.xml"/><Relationship Id="rId13" Type="http://schemas.openxmlformats.org/officeDocument/2006/relationships/image" Target="../media/image1.png"/><Relationship Id="rId3" Type="http://schemas.openxmlformats.org/officeDocument/2006/relationships/slideLayout" Target="../slideLayouts/slideLayout1928.xml"/><Relationship Id="rId7" Type="http://schemas.openxmlformats.org/officeDocument/2006/relationships/slideLayout" Target="../slideLayouts/slideLayout1932.xml"/><Relationship Id="rId12" Type="http://schemas.openxmlformats.org/officeDocument/2006/relationships/theme" Target="../theme/theme176.xml"/><Relationship Id="rId2" Type="http://schemas.openxmlformats.org/officeDocument/2006/relationships/slideLayout" Target="../slideLayouts/slideLayout1927.xml"/><Relationship Id="rId1" Type="http://schemas.openxmlformats.org/officeDocument/2006/relationships/slideLayout" Target="../slideLayouts/slideLayout1926.xml"/><Relationship Id="rId6" Type="http://schemas.openxmlformats.org/officeDocument/2006/relationships/slideLayout" Target="../slideLayouts/slideLayout1931.xml"/><Relationship Id="rId11" Type="http://schemas.openxmlformats.org/officeDocument/2006/relationships/slideLayout" Target="../slideLayouts/slideLayout1936.xml"/><Relationship Id="rId5" Type="http://schemas.openxmlformats.org/officeDocument/2006/relationships/slideLayout" Target="../slideLayouts/slideLayout1930.xml"/><Relationship Id="rId10" Type="http://schemas.openxmlformats.org/officeDocument/2006/relationships/slideLayout" Target="../slideLayouts/slideLayout1935.xml"/><Relationship Id="rId4" Type="http://schemas.openxmlformats.org/officeDocument/2006/relationships/slideLayout" Target="../slideLayouts/slideLayout1929.xml"/><Relationship Id="rId9" Type="http://schemas.openxmlformats.org/officeDocument/2006/relationships/slideLayout" Target="../slideLayouts/slideLayout1934.xml"/></Relationships>
</file>

<file path=ppt/slideMasters/_rels/slideMaster177.xml.rels><?xml version="1.0" encoding="UTF-8" standalone="yes"?>
<Relationships xmlns="http://schemas.openxmlformats.org/package/2006/relationships"><Relationship Id="rId8" Type="http://schemas.openxmlformats.org/officeDocument/2006/relationships/slideLayout" Target="../slideLayouts/slideLayout1944.xml"/><Relationship Id="rId13" Type="http://schemas.openxmlformats.org/officeDocument/2006/relationships/image" Target="../media/image1.png"/><Relationship Id="rId3" Type="http://schemas.openxmlformats.org/officeDocument/2006/relationships/slideLayout" Target="../slideLayouts/slideLayout1939.xml"/><Relationship Id="rId7" Type="http://schemas.openxmlformats.org/officeDocument/2006/relationships/slideLayout" Target="../slideLayouts/slideLayout1943.xml"/><Relationship Id="rId12" Type="http://schemas.openxmlformats.org/officeDocument/2006/relationships/theme" Target="../theme/theme177.xml"/><Relationship Id="rId2" Type="http://schemas.openxmlformats.org/officeDocument/2006/relationships/slideLayout" Target="../slideLayouts/slideLayout1938.xml"/><Relationship Id="rId1" Type="http://schemas.openxmlformats.org/officeDocument/2006/relationships/slideLayout" Target="../slideLayouts/slideLayout1937.xml"/><Relationship Id="rId6" Type="http://schemas.openxmlformats.org/officeDocument/2006/relationships/slideLayout" Target="../slideLayouts/slideLayout1942.xml"/><Relationship Id="rId11" Type="http://schemas.openxmlformats.org/officeDocument/2006/relationships/slideLayout" Target="../slideLayouts/slideLayout1947.xml"/><Relationship Id="rId5" Type="http://schemas.openxmlformats.org/officeDocument/2006/relationships/slideLayout" Target="../slideLayouts/slideLayout1941.xml"/><Relationship Id="rId10" Type="http://schemas.openxmlformats.org/officeDocument/2006/relationships/slideLayout" Target="../slideLayouts/slideLayout1946.xml"/><Relationship Id="rId4" Type="http://schemas.openxmlformats.org/officeDocument/2006/relationships/slideLayout" Target="../slideLayouts/slideLayout1940.xml"/><Relationship Id="rId9" Type="http://schemas.openxmlformats.org/officeDocument/2006/relationships/slideLayout" Target="../slideLayouts/slideLayout1945.xml"/></Relationships>
</file>

<file path=ppt/slideMasters/_rels/slideMaster178.xml.rels><?xml version="1.0" encoding="UTF-8" standalone="yes"?>
<Relationships xmlns="http://schemas.openxmlformats.org/package/2006/relationships"><Relationship Id="rId8" Type="http://schemas.openxmlformats.org/officeDocument/2006/relationships/slideLayout" Target="../slideLayouts/slideLayout1955.xml"/><Relationship Id="rId13" Type="http://schemas.openxmlformats.org/officeDocument/2006/relationships/image" Target="../media/image1.png"/><Relationship Id="rId3" Type="http://schemas.openxmlformats.org/officeDocument/2006/relationships/slideLayout" Target="../slideLayouts/slideLayout1950.xml"/><Relationship Id="rId7" Type="http://schemas.openxmlformats.org/officeDocument/2006/relationships/slideLayout" Target="../slideLayouts/slideLayout1954.xml"/><Relationship Id="rId12" Type="http://schemas.openxmlformats.org/officeDocument/2006/relationships/theme" Target="../theme/theme178.xml"/><Relationship Id="rId2" Type="http://schemas.openxmlformats.org/officeDocument/2006/relationships/slideLayout" Target="../slideLayouts/slideLayout1949.xml"/><Relationship Id="rId1" Type="http://schemas.openxmlformats.org/officeDocument/2006/relationships/slideLayout" Target="../slideLayouts/slideLayout1948.xml"/><Relationship Id="rId6" Type="http://schemas.openxmlformats.org/officeDocument/2006/relationships/slideLayout" Target="../slideLayouts/slideLayout1953.xml"/><Relationship Id="rId11" Type="http://schemas.openxmlformats.org/officeDocument/2006/relationships/slideLayout" Target="../slideLayouts/slideLayout1958.xml"/><Relationship Id="rId5" Type="http://schemas.openxmlformats.org/officeDocument/2006/relationships/slideLayout" Target="../slideLayouts/slideLayout1952.xml"/><Relationship Id="rId10" Type="http://schemas.openxmlformats.org/officeDocument/2006/relationships/slideLayout" Target="../slideLayouts/slideLayout1957.xml"/><Relationship Id="rId4" Type="http://schemas.openxmlformats.org/officeDocument/2006/relationships/slideLayout" Target="../slideLayouts/slideLayout1951.xml"/><Relationship Id="rId9" Type="http://schemas.openxmlformats.org/officeDocument/2006/relationships/slideLayout" Target="../slideLayouts/slideLayout1956.xml"/></Relationships>
</file>

<file path=ppt/slideMasters/_rels/slideMaster179.xml.rels><?xml version="1.0" encoding="UTF-8" standalone="yes"?>
<Relationships xmlns="http://schemas.openxmlformats.org/package/2006/relationships"><Relationship Id="rId8" Type="http://schemas.openxmlformats.org/officeDocument/2006/relationships/slideLayout" Target="../slideLayouts/slideLayout1966.xml"/><Relationship Id="rId13" Type="http://schemas.openxmlformats.org/officeDocument/2006/relationships/image" Target="../media/image1.png"/><Relationship Id="rId3" Type="http://schemas.openxmlformats.org/officeDocument/2006/relationships/slideLayout" Target="../slideLayouts/slideLayout1961.xml"/><Relationship Id="rId7" Type="http://schemas.openxmlformats.org/officeDocument/2006/relationships/slideLayout" Target="../slideLayouts/slideLayout1965.xml"/><Relationship Id="rId12" Type="http://schemas.openxmlformats.org/officeDocument/2006/relationships/theme" Target="../theme/theme179.xml"/><Relationship Id="rId2" Type="http://schemas.openxmlformats.org/officeDocument/2006/relationships/slideLayout" Target="../slideLayouts/slideLayout1960.xml"/><Relationship Id="rId1" Type="http://schemas.openxmlformats.org/officeDocument/2006/relationships/slideLayout" Target="../slideLayouts/slideLayout1959.xml"/><Relationship Id="rId6" Type="http://schemas.openxmlformats.org/officeDocument/2006/relationships/slideLayout" Target="../slideLayouts/slideLayout1964.xml"/><Relationship Id="rId11" Type="http://schemas.openxmlformats.org/officeDocument/2006/relationships/slideLayout" Target="../slideLayouts/slideLayout1969.xml"/><Relationship Id="rId5" Type="http://schemas.openxmlformats.org/officeDocument/2006/relationships/slideLayout" Target="../slideLayouts/slideLayout1963.xml"/><Relationship Id="rId10" Type="http://schemas.openxmlformats.org/officeDocument/2006/relationships/slideLayout" Target="../slideLayouts/slideLayout1968.xml"/><Relationship Id="rId4" Type="http://schemas.openxmlformats.org/officeDocument/2006/relationships/slideLayout" Target="../slideLayouts/slideLayout1962.xml"/><Relationship Id="rId9" Type="http://schemas.openxmlformats.org/officeDocument/2006/relationships/slideLayout" Target="../slideLayouts/slideLayout196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image" Target="../media/image1.png"/><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0.xml.rels><?xml version="1.0" encoding="UTF-8" standalone="yes"?>
<Relationships xmlns="http://schemas.openxmlformats.org/package/2006/relationships"><Relationship Id="rId8" Type="http://schemas.openxmlformats.org/officeDocument/2006/relationships/slideLayout" Target="../slideLayouts/slideLayout1977.xml"/><Relationship Id="rId13" Type="http://schemas.openxmlformats.org/officeDocument/2006/relationships/image" Target="../media/image1.png"/><Relationship Id="rId3" Type="http://schemas.openxmlformats.org/officeDocument/2006/relationships/slideLayout" Target="../slideLayouts/slideLayout1972.xml"/><Relationship Id="rId7" Type="http://schemas.openxmlformats.org/officeDocument/2006/relationships/slideLayout" Target="../slideLayouts/slideLayout1976.xml"/><Relationship Id="rId12" Type="http://schemas.openxmlformats.org/officeDocument/2006/relationships/theme" Target="../theme/theme180.xml"/><Relationship Id="rId2" Type="http://schemas.openxmlformats.org/officeDocument/2006/relationships/slideLayout" Target="../slideLayouts/slideLayout1971.xml"/><Relationship Id="rId1" Type="http://schemas.openxmlformats.org/officeDocument/2006/relationships/slideLayout" Target="../slideLayouts/slideLayout1970.xml"/><Relationship Id="rId6" Type="http://schemas.openxmlformats.org/officeDocument/2006/relationships/slideLayout" Target="../slideLayouts/slideLayout1975.xml"/><Relationship Id="rId11" Type="http://schemas.openxmlformats.org/officeDocument/2006/relationships/slideLayout" Target="../slideLayouts/slideLayout1980.xml"/><Relationship Id="rId5" Type="http://schemas.openxmlformats.org/officeDocument/2006/relationships/slideLayout" Target="../slideLayouts/slideLayout1974.xml"/><Relationship Id="rId10" Type="http://schemas.openxmlformats.org/officeDocument/2006/relationships/slideLayout" Target="../slideLayouts/slideLayout1979.xml"/><Relationship Id="rId4" Type="http://schemas.openxmlformats.org/officeDocument/2006/relationships/slideLayout" Target="../slideLayouts/slideLayout1973.xml"/><Relationship Id="rId9" Type="http://schemas.openxmlformats.org/officeDocument/2006/relationships/slideLayout" Target="../slideLayouts/slideLayout1978.xml"/></Relationships>
</file>

<file path=ppt/slideMasters/_rels/slideMaster181.xml.rels><?xml version="1.0" encoding="UTF-8" standalone="yes"?>
<Relationships xmlns="http://schemas.openxmlformats.org/package/2006/relationships"><Relationship Id="rId8" Type="http://schemas.openxmlformats.org/officeDocument/2006/relationships/slideLayout" Target="../slideLayouts/slideLayout1988.xml"/><Relationship Id="rId13" Type="http://schemas.openxmlformats.org/officeDocument/2006/relationships/image" Target="../media/image1.png"/><Relationship Id="rId3" Type="http://schemas.openxmlformats.org/officeDocument/2006/relationships/slideLayout" Target="../slideLayouts/slideLayout1983.xml"/><Relationship Id="rId7" Type="http://schemas.openxmlformats.org/officeDocument/2006/relationships/slideLayout" Target="../slideLayouts/slideLayout1987.xml"/><Relationship Id="rId12" Type="http://schemas.openxmlformats.org/officeDocument/2006/relationships/theme" Target="../theme/theme181.xml"/><Relationship Id="rId2" Type="http://schemas.openxmlformats.org/officeDocument/2006/relationships/slideLayout" Target="../slideLayouts/slideLayout1982.xml"/><Relationship Id="rId1" Type="http://schemas.openxmlformats.org/officeDocument/2006/relationships/slideLayout" Target="../slideLayouts/slideLayout1981.xml"/><Relationship Id="rId6" Type="http://schemas.openxmlformats.org/officeDocument/2006/relationships/slideLayout" Target="../slideLayouts/slideLayout1986.xml"/><Relationship Id="rId11" Type="http://schemas.openxmlformats.org/officeDocument/2006/relationships/slideLayout" Target="../slideLayouts/slideLayout1991.xml"/><Relationship Id="rId5" Type="http://schemas.openxmlformats.org/officeDocument/2006/relationships/slideLayout" Target="../slideLayouts/slideLayout1985.xml"/><Relationship Id="rId10" Type="http://schemas.openxmlformats.org/officeDocument/2006/relationships/slideLayout" Target="../slideLayouts/slideLayout1990.xml"/><Relationship Id="rId4" Type="http://schemas.openxmlformats.org/officeDocument/2006/relationships/slideLayout" Target="../slideLayouts/slideLayout1984.xml"/><Relationship Id="rId9" Type="http://schemas.openxmlformats.org/officeDocument/2006/relationships/slideLayout" Target="../slideLayouts/slideLayout1989.xml"/></Relationships>
</file>

<file path=ppt/slideMasters/_rels/slideMaster182.xml.rels><?xml version="1.0" encoding="UTF-8" standalone="yes"?>
<Relationships xmlns="http://schemas.openxmlformats.org/package/2006/relationships"><Relationship Id="rId8" Type="http://schemas.openxmlformats.org/officeDocument/2006/relationships/slideLayout" Target="../slideLayouts/slideLayout1999.xml"/><Relationship Id="rId13" Type="http://schemas.openxmlformats.org/officeDocument/2006/relationships/image" Target="../media/image1.png"/><Relationship Id="rId3" Type="http://schemas.openxmlformats.org/officeDocument/2006/relationships/slideLayout" Target="../slideLayouts/slideLayout1994.xml"/><Relationship Id="rId7" Type="http://schemas.openxmlformats.org/officeDocument/2006/relationships/slideLayout" Target="../slideLayouts/slideLayout1998.xml"/><Relationship Id="rId12" Type="http://schemas.openxmlformats.org/officeDocument/2006/relationships/theme" Target="../theme/theme182.xml"/><Relationship Id="rId2" Type="http://schemas.openxmlformats.org/officeDocument/2006/relationships/slideLayout" Target="../slideLayouts/slideLayout1993.xml"/><Relationship Id="rId1" Type="http://schemas.openxmlformats.org/officeDocument/2006/relationships/slideLayout" Target="../slideLayouts/slideLayout1992.xml"/><Relationship Id="rId6" Type="http://schemas.openxmlformats.org/officeDocument/2006/relationships/slideLayout" Target="../slideLayouts/slideLayout1997.xml"/><Relationship Id="rId11" Type="http://schemas.openxmlformats.org/officeDocument/2006/relationships/slideLayout" Target="../slideLayouts/slideLayout2002.xml"/><Relationship Id="rId5" Type="http://schemas.openxmlformats.org/officeDocument/2006/relationships/slideLayout" Target="../slideLayouts/slideLayout1996.xml"/><Relationship Id="rId10" Type="http://schemas.openxmlformats.org/officeDocument/2006/relationships/slideLayout" Target="../slideLayouts/slideLayout2001.xml"/><Relationship Id="rId4" Type="http://schemas.openxmlformats.org/officeDocument/2006/relationships/slideLayout" Target="../slideLayouts/slideLayout1995.xml"/><Relationship Id="rId9" Type="http://schemas.openxmlformats.org/officeDocument/2006/relationships/slideLayout" Target="../slideLayouts/slideLayout2000.xml"/></Relationships>
</file>

<file path=ppt/slideMasters/_rels/slideMaster183.xml.rels><?xml version="1.0" encoding="UTF-8" standalone="yes"?>
<Relationships xmlns="http://schemas.openxmlformats.org/package/2006/relationships"><Relationship Id="rId8" Type="http://schemas.openxmlformats.org/officeDocument/2006/relationships/slideLayout" Target="../slideLayouts/slideLayout2010.xml"/><Relationship Id="rId13" Type="http://schemas.openxmlformats.org/officeDocument/2006/relationships/image" Target="../media/image1.png"/><Relationship Id="rId3" Type="http://schemas.openxmlformats.org/officeDocument/2006/relationships/slideLayout" Target="../slideLayouts/slideLayout2005.xml"/><Relationship Id="rId7" Type="http://schemas.openxmlformats.org/officeDocument/2006/relationships/slideLayout" Target="../slideLayouts/slideLayout2009.xml"/><Relationship Id="rId12" Type="http://schemas.openxmlformats.org/officeDocument/2006/relationships/theme" Target="../theme/theme183.xml"/><Relationship Id="rId2" Type="http://schemas.openxmlformats.org/officeDocument/2006/relationships/slideLayout" Target="../slideLayouts/slideLayout2004.xml"/><Relationship Id="rId1" Type="http://schemas.openxmlformats.org/officeDocument/2006/relationships/slideLayout" Target="../slideLayouts/slideLayout2003.xml"/><Relationship Id="rId6" Type="http://schemas.openxmlformats.org/officeDocument/2006/relationships/slideLayout" Target="../slideLayouts/slideLayout2008.xml"/><Relationship Id="rId11" Type="http://schemas.openxmlformats.org/officeDocument/2006/relationships/slideLayout" Target="../slideLayouts/slideLayout2013.xml"/><Relationship Id="rId5" Type="http://schemas.openxmlformats.org/officeDocument/2006/relationships/slideLayout" Target="../slideLayouts/slideLayout2007.xml"/><Relationship Id="rId10" Type="http://schemas.openxmlformats.org/officeDocument/2006/relationships/slideLayout" Target="../slideLayouts/slideLayout2012.xml"/><Relationship Id="rId4" Type="http://schemas.openxmlformats.org/officeDocument/2006/relationships/slideLayout" Target="../slideLayouts/slideLayout2006.xml"/><Relationship Id="rId9" Type="http://schemas.openxmlformats.org/officeDocument/2006/relationships/slideLayout" Target="../slideLayouts/slideLayout2011.xml"/></Relationships>
</file>

<file path=ppt/slideMasters/_rels/slideMaster184.xml.rels><?xml version="1.0" encoding="UTF-8" standalone="yes"?>
<Relationships xmlns="http://schemas.openxmlformats.org/package/2006/relationships"><Relationship Id="rId8" Type="http://schemas.openxmlformats.org/officeDocument/2006/relationships/slideLayout" Target="../slideLayouts/slideLayout2021.xml"/><Relationship Id="rId13" Type="http://schemas.openxmlformats.org/officeDocument/2006/relationships/image" Target="../media/image1.png"/><Relationship Id="rId3" Type="http://schemas.openxmlformats.org/officeDocument/2006/relationships/slideLayout" Target="../slideLayouts/slideLayout2016.xml"/><Relationship Id="rId7" Type="http://schemas.openxmlformats.org/officeDocument/2006/relationships/slideLayout" Target="../slideLayouts/slideLayout2020.xml"/><Relationship Id="rId12" Type="http://schemas.openxmlformats.org/officeDocument/2006/relationships/theme" Target="../theme/theme184.xml"/><Relationship Id="rId2" Type="http://schemas.openxmlformats.org/officeDocument/2006/relationships/slideLayout" Target="../slideLayouts/slideLayout2015.xml"/><Relationship Id="rId1" Type="http://schemas.openxmlformats.org/officeDocument/2006/relationships/slideLayout" Target="../slideLayouts/slideLayout2014.xml"/><Relationship Id="rId6" Type="http://schemas.openxmlformats.org/officeDocument/2006/relationships/slideLayout" Target="../slideLayouts/slideLayout2019.xml"/><Relationship Id="rId11" Type="http://schemas.openxmlformats.org/officeDocument/2006/relationships/slideLayout" Target="../slideLayouts/slideLayout2024.xml"/><Relationship Id="rId5" Type="http://schemas.openxmlformats.org/officeDocument/2006/relationships/slideLayout" Target="../slideLayouts/slideLayout2018.xml"/><Relationship Id="rId10" Type="http://schemas.openxmlformats.org/officeDocument/2006/relationships/slideLayout" Target="../slideLayouts/slideLayout2023.xml"/><Relationship Id="rId4" Type="http://schemas.openxmlformats.org/officeDocument/2006/relationships/slideLayout" Target="../slideLayouts/slideLayout2017.xml"/><Relationship Id="rId9" Type="http://schemas.openxmlformats.org/officeDocument/2006/relationships/slideLayout" Target="../slideLayouts/slideLayout2022.xml"/></Relationships>
</file>

<file path=ppt/slideMasters/_rels/slideMaster185.xml.rels><?xml version="1.0" encoding="UTF-8" standalone="yes"?>
<Relationships xmlns="http://schemas.openxmlformats.org/package/2006/relationships"><Relationship Id="rId8" Type="http://schemas.openxmlformats.org/officeDocument/2006/relationships/slideLayout" Target="../slideLayouts/slideLayout2032.xml"/><Relationship Id="rId13" Type="http://schemas.openxmlformats.org/officeDocument/2006/relationships/image" Target="../media/image1.png"/><Relationship Id="rId3" Type="http://schemas.openxmlformats.org/officeDocument/2006/relationships/slideLayout" Target="../slideLayouts/slideLayout2027.xml"/><Relationship Id="rId7" Type="http://schemas.openxmlformats.org/officeDocument/2006/relationships/slideLayout" Target="../slideLayouts/slideLayout2031.xml"/><Relationship Id="rId12" Type="http://schemas.openxmlformats.org/officeDocument/2006/relationships/theme" Target="../theme/theme185.xml"/><Relationship Id="rId2" Type="http://schemas.openxmlformats.org/officeDocument/2006/relationships/slideLayout" Target="../slideLayouts/slideLayout2026.xml"/><Relationship Id="rId1" Type="http://schemas.openxmlformats.org/officeDocument/2006/relationships/slideLayout" Target="../slideLayouts/slideLayout2025.xml"/><Relationship Id="rId6" Type="http://schemas.openxmlformats.org/officeDocument/2006/relationships/slideLayout" Target="../slideLayouts/slideLayout2030.xml"/><Relationship Id="rId11" Type="http://schemas.openxmlformats.org/officeDocument/2006/relationships/slideLayout" Target="../slideLayouts/slideLayout2035.xml"/><Relationship Id="rId5" Type="http://schemas.openxmlformats.org/officeDocument/2006/relationships/slideLayout" Target="../slideLayouts/slideLayout2029.xml"/><Relationship Id="rId10" Type="http://schemas.openxmlformats.org/officeDocument/2006/relationships/slideLayout" Target="../slideLayouts/slideLayout2034.xml"/><Relationship Id="rId4" Type="http://schemas.openxmlformats.org/officeDocument/2006/relationships/slideLayout" Target="../slideLayouts/slideLayout2028.xml"/><Relationship Id="rId9" Type="http://schemas.openxmlformats.org/officeDocument/2006/relationships/slideLayout" Target="../slideLayouts/slideLayout2033.xml"/></Relationships>
</file>

<file path=ppt/slideMasters/_rels/slideMaster186.xml.rels><?xml version="1.0" encoding="UTF-8" standalone="yes"?>
<Relationships xmlns="http://schemas.openxmlformats.org/package/2006/relationships"><Relationship Id="rId8" Type="http://schemas.openxmlformats.org/officeDocument/2006/relationships/slideLayout" Target="../slideLayouts/slideLayout2043.xml"/><Relationship Id="rId13" Type="http://schemas.openxmlformats.org/officeDocument/2006/relationships/image" Target="../media/image1.png"/><Relationship Id="rId3" Type="http://schemas.openxmlformats.org/officeDocument/2006/relationships/slideLayout" Target="../slideLayouts/slideLayout2038.xml"/><Relationship Id="rId7" Type="http://schemas.openxmlformats.org/officeDocument/2006/relationships/slideLayout" Target="../slideLayouts/slideLayout2042.xml"/><Relationship Id="rId12" Type="http://schemas.openxmlformats.org/officeDocument/2006/relationships/theme" Target="../theme/theme186.xml"/><Relationship Id="rId2" Type="http://schemas.openxmlformats.org/officeDocument/2006/relationships/slideLayout" Target="../slideLayouts/slideLayout2037.xml"/><Relationship Id="rId1" Type="http://schemas.openxmlformats.org/officeDocument/2006/relationships/slideLayout" Target="../slideLayouts/slideLayout2036.xml"/><Relationship Id="rId6" Type="http://schemas.openxmlformats.org/officeDocument/2006/relationships/slideLayout" Target="../slideLayouts/slideLayout2041.xml"/><Relationship Id="rId11" Type="http://schemas.openxmlformats.org/officeDocument/2006/relationships/slideLayout" Target="../slideLayouts/slideLayout2046.xml"/><Relationship Id="rId5" Type="http://schemas.openxmlformats.org/officeDocument/2006/relationships/slideLayout" Target="../slideLayouts/slideLayout2040.xml"/><Relationship Id="rId10" Type="http://schemas.openxmlformats.org/officeDocument/2006/relationships/slideLayout" Target="../slideLayouts/slideLayout2045.xml"/><Relationship Id="rId4" Type="http://schemas.openxmlformats.org/officeDocument/2006/relationships/slideLayout" Target="../slideLayouts/slideLayout2039.xml"/><Relationship Id="rId9" Type="http://schemas.openxmlformats.org/officeDocument/2006/relationships/slideLayout" Target="../slideLayouts/slideLayout2044.xml"/></Relationships>
</file>

<file path=ppt/slideMasters/_rels/slideMaster187.xml.rels><?xml version="1.0" encoding="UTF-8" standalone="yes"?>
<Relationships xmlns="http://schemas.openxmlformats.org/package/2006/relationships"><Relationship Id="rId8" Type="http://schemas.openxmlformats.org/officeDocument/2006/relationships/slideLayout" Target="../slideLayouts/slideLayout2054.xml"/><Relationship Id="rId13" Type="http://schemas.openxmlformats.org/officeDocument/2006/relationships/image" Target="../media/image1.png"/><Relationship Id="rId3" Type="http://schemas.openxmlformats.org/officeDocument/2006/relationships/slideLayout" Target="../slideLayouts/slideLayout2049.xml"/><Relationship Id="rId7" Type="http://schemas.openxmlformats.org/officeDocument/2006/relationships/slideLayout" Target="../slideLayouts/slideLayout2053.xml"/><Relationship Id="rId12" Type="http://schemas.openxmlformats.org/officeDocument/2006/relationships/theme" Target="../theme/theme187.xml"/><Relationship Id="rId2" Type="http://schemas.openxmlformats.org/officeDocument/2006/relationships/slideLayout" Target="../slideLayouts/slideLayout2048.xml"/><Relationship Id="rId1" Type="http://schemas.openxmlformats.org/officeDocument/2006/relationships/slideLayout" Target="../slideLayouts/slideLayout2047.xml"/><Relationship Id="rId6" Type="http://schemas.openxmlformats.org/officeDocument/2006/relationships/slideLayout" Target="../slideLayouts/slideLayout2052.xml"/><Relationship Id="rId11" Type="http://schemas.openxmlformats.org/officeDocument/2006/relationships/slideLayout" Target="../slideLayouts/slideLayout2057.xml"/><Relationship Id="rId5" Type="http://schemas.openxmlformats.org/officeDocument/2006/relationships/slideLayout" Target="../slideLayouts/slideLayout2051.xml"/><Relationship Id="rId10" Type="http://schemas.openxmlformats.org/officeDocument/2006/relationships/slideLayout" Target="../slideLayouts/slideLayout2056.xml"/><Relationship Id="rId4" Type="http://schemas.openxmlformats.org/officeDocument/2006/relationships/slideLayout" Target="../slideLayouts/slideLayout2050.xml"/><Relationship Id="rId9" Type="http://schemas.openxmlformats.org/officeDocument/2006/relationships/slideLayout" Target="../slideLayouts/slideLayout2055.xml"/></Relationships>
</file>

<file path=ppt/slideMasters/_rels/slideMaster188.xml.rels><?xml version="1.0" encoding="UTF-8" standalone="yes"?>
<Relationships xmlns="http://schemas.openxmlformats.org/package/2006/relationships"><Relationship Id="rId8" Type="http://schemas.openxmlformats.org/officeDocument/2006/relationships/slideLayout" Target="../slideLayouts/slideLayout2065.xml"/><Relationship Id="rId13" Type="http://schemas.openxmlformats.org/officeDocument/2006/relationships/image" Target="../media/image1.png"/><Relationship Id="rId3" Type="http://schemas.openxmlformats.org/officeDocument/2006/relationships/slideLayout" Target="../slideLayouts/slideLayout2060.xml"/><Relationship Id="rId7" Type="http://schemas.openxmlformats.org/officeDocument/2006/relationships/slideLayout" Target="../slideLayouts/slideLayout2064.xml"/><Relationship Id="rId12" Type="http://schemas.openxmlformats.org/officeDocument/2006/relationships/theme" Target="../theme/theme188.xml"/><Relationship Id="rId2" Type="http://schemas.openxmlformats.org/officeDocument/2006/relationships/slideLayout" Target="../slideLayouts/slideLayout2059.xml"/><Relationship Id="rId1" Type="http://schemas.openxmlformats.org/officeDocument/2006/relationships/slideLayout" Target="../slideLayouts/slideLayout2058.xml"/><Relationship Id="rId6" Type="http://schemas.openxmlformats.org/officeDocument/2006/relationships/slideLayout" Target="../slideLayouts/slideLayout2063.xml"/><Relationship Id="rId11" Type="http://schemas.openxmlformats.org/officeDocument/2006/relationships/slideLayout" Target="../slideLayouts/slideLayout2068.xml"/><Relationship Id="rId5" Type="http://schemas.openxmlformats.org/officeDocument/2006/relationships/slideLayout" Target="../slideLayouts/slideLayout2062.xml"/><Relationship Id="rId10" Type="http://schemas.openxmlformats.org/officeDocument/2006/relationships/slideLayout" Target="../slideLayouts/slideLayout2067.xml"/><Relationship Id="rId4" Type="http://schemas.openxmlformats.org/officeDocument/2006/relationships/slideLayout" Target="../slideLayouts/slideLayout2061.xml"/><Relationship Id="rId9" Type="http://schemas.openxmlformats.org/officeDocument/2006/relationships/slideLayout" Target="../slideLayouts/slideLayout2066.xml"/></Relationships>
</file>

<file path=ppt/slideMasters/_rels/slideMaster189.xml.rels><?xml version="1.0" encoding="UTF-8" standalone="yes"?>
<Relationships xmlns="http://schemas.openxmlformats.org/package/2006/relationships"><Relationship Id="rId8" Type="http://schemas.openxmlformats.org/officeDocument/2006/relationships/slideLayout" Target="../slideLayouts/slideLayout2076.xml"/><Relationship Id="rId13" Type="http://schemas.openxmlformats.org/officeDocument/2006/relationships/image" Target="../media/image1.png"/><Relationship Id="rId3" Type="http://schemas.openxmlformats.org/officeDocument/2006/relationships/slideLayout" Target="../slideLayouts/slideLayout2071.xml"/><Relationship Id="rId7" Type="http://schemas.openxmlformats.org/officeDocument/2006/relationships/slideLayout" Target="../slideLayouts/slideLayout2075.xml"/><Relationship Id="rId12" Type="http://schemas.openxmlformats.org/officeDocument/2006/relationships/theme" Target="../theme/theme189.xml"/><Relationship Id="rId2" Type="http://schemas.openxmlformats.org/officeDocument/2006/relationships/slideLayout" Target="../slideLayouts/slideLayout2070.xml"/><Relationship Id="rId1" Type="http://schemas.openxmlformats.org/officeDocument/2006/relationships/slideLayout" Target="../slideLayouts/slideLayout2069.xml"/><Relationship Id="rId6" Type="http://schemas.openxmlformats.org/officeDocument/2006/relationships/slideLayout" Target="../slideLayouts/slideLayout2074.xml"/><Relationship Id="rId11" Type="http://schemas.openxmlformats.org/officeDocument/2006/relationships/slideLayout" Target="../slideLayouts/slideLayout2079.xml"/><Relationship Id="rId5" Type="http://schemas.openxmlformats.org/officeDocument/2006/relationships/slideLayout" Target="../slideLayouts/slideLayout2073.xml"/><Relationship Id="rId10" Type="http://schemas.openxmlformats.org/officeDocument/2006/relationships/slideLayout" Target="../slideLayouts/slideLayout2078.xml"/><Relationship Id="rId4" Type="http://schemas.openxmlformats.org/officeDocument/2006/relationships/slideLayout" Target="../slideLayouts/slideLayout2072.xml"/><Relationship Id="rId9" Type="http://schemas.openxmlformats.org/officeDocument/2006/relationships/slideLayout" Target="../slideLayouts/slideLayout207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image" Target="../media/image1.png"/><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190.xml.rels><?xml version="1.0" encoding="UTF-8" standalone="yes"?>
<Relationships xmlns="http://schemas.openxmlformats.org/package/2006/relationships"><Relationship Id="rId8" Type="http://schemas.openxmlformats.org/officeDocument/2006/relationships/slideLayout" Target="../slideLayouts/slideLayout2087.xml"/><Relationship Id="rId13" Type="http://schemas.openxmlformats.org/officeDocument/2006/relationships/image" Target="../media/image1.png"/><Relationship Id="rId3" Type="http://schemas.openxmlformats.org/officeDocument/2006/relationships/slideLayout" Target="../slideLayouts/slideLayout2082.xml"/><Relationship Id="rId7" Type="http://schemas.openxmlformats.org/officeDocument/2006/relationships/slideLayout" Target="../slideLayouts/slideLayout2086.xml"/><Relationship Id="rId12" Type="http://schemas.openxmlformats.org/officeDocument/2006/relationships/theme" Target="../theme/theme190.xml"/><Relationship Id="rId2" Type="http://schemas.openxmlformats.org/officeDocument/2006/relationships/slideLayout" Target="../slideLayouts/slideLayout2081.xml"/><Relationship Id="rId1" Type="http://schemas.openxmlformats.org/officeDocument/2006/relationships/slideLayout" Target="../slideLayouts/slideLayout2080.xml"/><Relationship Id="rId6" Type="http://schemas.openxmlformats.org/officeDocument/2006/relationships/slideLayout" Target="../slideLayouts/slideLayout2085.xml"/><Relationship Id="rId11" Type="http://schemas.openxmlformats.org/officeDocument/2006/relationships/slideLayout" Target="../slideLayouts/slideLayout2090.xml"/><Relationship Id="rId5" Type="http://schemas.openxmlformats.org/officeDocument/2006/relationships/slideLayout" Target="../slideLayouts/slideLayout2084.xml"/><Relationship Id="rId10" Type="http://schemas.openxmlformats.org/officeDocument/2006/relationships/slideLayout" Target="../slideLayouts/slideLayout2089.xml"/><Relationship Id="rId4" Type="http://schemas.openxmlformats.org/officeDocument/2006/relationships/slideLayout" Target="../slideLayouts/slideLayout2083.xml"/><Relationship Id="rId9" Type="http://schemas.openxmlformats.org/officeDocument/2006/relationships/slideLayout" Target="../slideLayouts/slideLayout2088.xml"/></Relationships>
</file>

<file path=ppt/slideMasters/_rels/slideMaster191.xml.rels><?xml version="1.0" encoding="UTF-8" standalone="yes"?>
<Relationships xmlns="http://schemas.openxmlformats.org/package/2006/relationships"><Relationship Id="rId8" Type="http://schemas.openxmlformats.org/officeDocument/2006/relationships/slideLayout" Target="../slideLayouts/slideLayout2098.xml"/><Relationship Id="rId13" Type="http://schemas.openxmlformats.org/officeDocument/2006/relationships/image" Target="../media/image1.png"/><Relationship Id="rId3" Type="http://schemas.openxmlformats.org/officeDocument/2006/relationships/slideLayout" Target="../slideLayouts/slideLayout2093.xml"/><Relationship Id="rId7" Type="http://schemas.openxmlformats.org/officeDocument/2006/relationships/slideLayout" Target="../slideLayouts/slideLayout2097.xml"/><Relationship Id="rId12" Type="http://schemas.openxmlformats.org/officeDocument/2006/relationships/theme" Target="../theme/theme191.xml"/><Relationship Id="rId2" Type="http://schemas.openxmlformats.org/officeDocument/2006/relationships/slideLayout" Target="../slideLayouts/slideLayout2092.xml"/><Relationship Id="rId1" Type="http://schemas.openxmlformats.org/officeDocument/2006/relationships/slideLayout" Target="../slideLayouts/slideLayout2091.xml"/><Relationship Id="rId6" Type="http://schemas.openxmlformats.org/officeDocument/2006/relationships/slideLayout" Target="../slideLayouts/slideLayout2096.xml"/><Relationship Id="rId11" Type="http://schemas.openxmlformats.org/officeDocument/2006/relationships/slideLayout" Target="../slideLayouts/slideLayout2101.xml"/><Relationship Id="rId5" Type="http://schemas.openxmlformats.org/officeDocument/2006/relationships/slideLayout" Target="../slideLayouts/slideLayout2095.xml"/><Relationship Id="rId10" Type="http://schemas.openxmlformats.org/officeDocument/2006/relationships/slideLayout" Target="../slideLayouts/slideLayout2100.xml"/><Relationship Id="rId4" Type="http://schemas.openxmlformats.org/officeDocument/2006/relationships/slideLayout" Target="../slideLayouts/slideLayout2094.xml"/><Relationship Id="rId9" Type="http://schemas.openxmlformats.org/officeDocument/2006/relationships/slideLayout" Target="../slideLayouts/slideLayout2099.xml"/></Relationships>
</file>

<file path=ppt/slideMasters/_rels/slideMaster192.xml.rels><?xml version="1.0" encoding="UTF-8" standalone="yes"?>
<Relationships xmlns="http://schemas.openxmlformats.org/package/2006/relationships"><Relationship Id="rId8" Type="http://schemas.openxmlformats.org/officeDocument/2006/relationships/slideLayout" Target="../slideLayouts/slideLayout2109.xml"/><Relationship Id="rId13" Type="http://schemas.openxmlformats.org/officeDocument/2006/relationships/image" Target="../media/image1.png"/><Relationship Id="rId3" Type="http://schemas.openxmlformats.org/officeDocument/2006/relationships/slideLayout" Target="../slideLayouts/slideLayout2104.xml"/><Relationship Id="rId7" Type="http://schemas.openxmlformats.org/officeDocument/2006/relationships/slideLayout" Target="../slideLayouts/slideLayout2108.xml"/><Relationship Id="rId12" Type="http://schemas.openxmlformats.org/officeDocument/2006/relationships/theme" Target="../theme/theme192.xml"/><Relationship Id="rId2" Type="http://schemas.openxmlformats.org/officeDocument/2006/relationships/slideLayout" Target="../slideLayouts/slideLayout2103.xml"/><Relationship Id="rId1" Type="http://schemas.openxmlformats.org/officeDocument/2006/relationships/slideLayout" Target="../slideLayouts/slideLayout2102.xml"/><Relationship Id="rId6" Type="http://schemas.openxmlformats.org/officeDocument/2006/relationships/slideLayout" Target="../slideLayouts/slideLayout2107.xml"/><Relationship Id="rId11" Type="http://schemas.openxmlformats.org/officeDocument/2006/relationships/slideLayout" Target="../slideLayouts/slideLayout2112.xml"/><Relationship Id="rId5" Type="http://schemas.openxmlformats.org/officeDocument/2006/relationships/slideLayout" Target="../slideLayouts/slideLayout2106.xml"/><Relationship Id="rId10" Type="http://schemas.openxmlformats.org/officeDocument/2006/relationships/slideLayout" Target="../slideLayouts/slideLayout2111.xml"/><Relationship Id="rId4" Type="http://schemas.openxmlformats.org/officeDocument/2006/relationships/slideLayout" Target="../slideLayouts/slideLayout2105.xml"/><Relationship Id="rId9" Type="http://schemas.openxmlformats.org/officeDocument/2006/relationships/slideLayout" Target="../slideLayouts/slideLayout2110.xml"/></Relationships>
</file>

<file path=ppt/slideMasters/_rels/slideMaster193.xml.rels><?xml version="1.0" encoding="UTF-8" standalone="yes"?>
<Relationships xmlns="http://schemas.openxmlformats.org/package/2006/relationships"><Relationship Id="rId8" Type="http://schemas.openxmlformats.org/officeDocument/2006/relationships/slideLayout" Target="../slideLayouts/slideLayout2120.xml"/><Relationship Id="rId13" Type="http://schemas.openxmlformats.org/officeDocument/2006/relationships/image" Target="../media/image1.png"/><Relationship Id="rId3" Type="http://schemas.openxmlformats.org/officeDocument/2006/relationships/slideLayout" Target="../slideLayouts/slideLayout2115.xml"/><Relationship Id="rId7" Type="http://schemas.openxmlformats.org/officeDocument/2006/relationships/slideLayout" Target="../slideLayouts/slideLayout2119.xml"/><Relationship Id="rId12" Type="http://schemas.openxmlformats.org/officeDocument/2006/relationships/theme" Target="../theme/theme193.xml"/><Relationship Id="rId2" Type="http://schemas.openxmlformats.org/officeDocument/2006/relationships/slideLayout" Target="../slideLayouts/slideLayout2114.xml"/><Relationship Id="rId1" Type="http://schemas.openxmlformats.org/officeDocument/2006/relationships/slideLayout" Target="../slideLayouts/slideLayout2113.xml"/><Relationship Id="rId6" Type="http://schemas.openxmlformats.org/officeDocument/2006/relationships/slideLayout" Target="../slideLayouts/slideLayout2118.xml"/><Relationship Id="rId11" Type="http://schemas.openxmlformats.org/officeDocument/2006/relationships/slideLayout" Target="../slideLayouts/slideLayout2123.xml"/><Relationship Id="rId5" Type="http://schemas.openxmlformats.org/officeDocument/2006/relationships/slideLayout" Target="../slideLayouts/slideLayout2117.xml"/><Relationship Id="rId10" Type="http://schemas.openxmlformats.org/officeDocument/2006/relationships/slideLayout" Target="../slideLayouts/slideLayout2122.xml"/><Relationship Id="rId4" Type="http://schemas.openxmlformats.org/officeDocument/2006/relationships/slideLayout" Target="../slideLayouts/slideLayout2116.xml"/><Relationship Id="rId9" Type="http://schemas.openxmlformats.org/officeDocument/2006/relationships/slideLayout" Target="../slideLayouts/slideLayout2121.xml"/></Relationships>
</file>

<file path=ppt/slideMasters/_rels/slideMaster194.xml.rels><?xml version="1.0" encoding="UTF-8" standalone="yes"?>
<Relationships xmlns="http://schemas.openxmlformats.org/package/2006/relationships"><Relationship Id="rId8" Type="http://schemas.openxmlformats.org/officeDocument/2006/relationships/slideLayout" Target="../slideLayouts/slideLayout2131.xml"/><Relationship Id="rId13" Type="http://schemas.openxmlformats.org/officeDocument/2006/relationships/image" Target="../media/image1.png"/><Relationship Id="rId3" Type="http://schemas.openxmlformats.org/officeDocument/2006/relationships/slideLayout" Target="../slideLayouts/slideLayout2126.xml"/><Relationship Id="rId7" Type="http://schemas.openxmlformats.org/officeDocument/2006/relationships/slideLayout" Target="../slideLayouts/slideLayout2130.xml"/><Relationship Id="rId12" Type="http://schemas.openxmlformats.org/officeDocument/2006/relationships/theme" Target="../theme/theme194.xml"/><Relationship Id="rId2" Type="http://schemas.openxmlformats.org/officeDocument/2006/relationships/slideLayout" Target="../slideLayouts/slideLayout2125.xml"/><Relationship Id="rId1" Type="http://schemas.openxmlformats.org/officeDocument/2006/relationships/slideLayout" Target="../slideLayouts/slideLayout2124.xml"/><Relationship Id="rId6" Type="http://schemas.openxmlformats.org/officeDocument/2006/relationships/slideLayout" Target="../slideLayouts/slideLayout2129.xml"/><Relationship Id="rId11" Type="http://schemas.openxmlformats.org/officeDocument/2006/relationships/slideLayout" Target="../slideLayouts/slideLayout2134.xml"/><Relationship Id="rId5" Type="http://schemas.openxmlformats.org/officeDocument/2006/relationships/slideLayout" Target="../slideLayouts/slideLayout2128.xml"/><Relationship Id="rId10" Type="http://schemas.openxmlformats.org/officeDocument/2006/relationships/slideLayout" Target="../slideLayouts/slideLayout2133.xml"/><Relationship Id="rId4" Type="http://schemas.openxmlformats.org/officeDocument/2006/relationships/slideLayout" Target="../slideLayouts/slideLayout2127.xml"/><Relationship Id="rId9" Type="http://schemas.openxmlformats.org/officeDocument/2006/relationships/slideLayout" Target="../slideLayouts/slideLayout2132.xml"/></Relationships>
</file>

<file path=ppt/slideMasters/_rels/slideMaster195.xml.rels><?xml version="1.0" encoding="UTF-8" standalone="yes"?>
<Relationships xmlns="http://schemas.openxmlformats.org/package/2006/relationships"><Relationship Id="rId8" Type="http://schemas.openxmlformats.org/officeDocument/2006/relationships/slideLayout" Target="../slideLayouts/slideLayout2142.xml"/><Relationship Id="rId13" Type="http://schemas.openxmlformats.org/officeDocument/2006/relationships/image" Target="../media/image1.png"/><Relationship Id="rId3" Type="http://schemas.openxmlformats.org/officeDocument/2006/relationships/slideLayout" Target="../slideLayouts/slideLayout2137.xml"/><Relationship Id="rId7" Type="http://schemas.openxmlformats.org/officeDocument/2006/relationships/slideLayout" Target="../slideLayouts/slideLayout2141.xml"/><Relationship Id="rId12" Type="http://schemas.openxmlformats.org/officeDocument/2006/relationships/theme" Target="../theme/theme195.xml"/><Relationship Id="rId2" Type="http://schemas.openxmlformats.org/officeDocument/2006/relationships/slideLayout" Target="../slideLayouts/slideLayout2136.xml"/><Relationship Id="rId1" Type="http://schemas.openxmlformats.org/officeDocument/2006/relationships/slideLayout" Target="../slideLayouts/slideLayout2135.xml"/><Relationship Id="rId6" Type="http://schemas.openxmlformats.org/officeDocument/2006/relationships/slideLayout" Target="../slideLayouts/slideLayout2140.xml"/><Relationship Id="rId11" Type="http://schemas.openxmlformats.org/officeDocument/2006/relationships/slideLayout" Target="../slideLayouts/slideLayout2145.xml"/><Relationship Id="rId5" Type="http://schemas.openxmlformats.org/officeDocument/2006/relationships/slideLayout" Target="../slideLayouts/slideLayout2139.xml"/><Relationship Id="rId10" Type="http://schemas.openxmlformats.org/officeDocument/2006/relationships/slideLayout" Target="../slideLayouts/slideLayout2144.xml"/><Relationship Id="rId4" Type="http://schemas.openxmlformats.org/officeDocument/2006/relationships/slideLayout" Target="../slideLayouts/slideLayout2138.xml"/><Relationship Id="rId9" Type="http://schemas.openxmlformats.org/officeDocument/2006/relationships/slideLayout" Target="../slideLayouts/slideLayout2143.xml"/></Relationships>
</file>

<file path=ppt/slideMasters/_rels/slideMaster196.xml.rels><?xml version="1.0" encoding="UTF-8" standalone="yes"?>
<Relationships xmlns="http://schemas.openxmlformats.org/package/2006/relationships"><Relationship Id="rId8" Type="http://schemas.openxmlformats.org/officeDocument/2006/relationships/slideLayout" Target="../slideLayouts/slideLayout2153.xml"/><Relationship Id="rId13" Type="http://schemas.openxmlformats.org/officeDocument/2006/relationships/image" Target="../media/image1.png"/><Relationship Id="rId3" Type="http://schemas.openxmlformats.org/officeDocument/2006/relationships/slideLayout" Target="../slideLayouts/slideLayout2148.xml"/><Relationship Id="rId7" Type="http://schemas.openxmlformats.org/officeDocument/2006/relationships/slideLayout" Target="../slideLayouts/slideLayout2152.xml"/><Relationship Id="rId12" Type="http://schemas.openxmlformats.org/officeDocument/2006/relationships/theme" Target="../theme/theme196.xml"/><Relationship Id="rId2" Type="http://schemas.openxmlformats.org/officeDocument/2006/relationships/slideLayout" Target="../slideLayouts/slideLayout2147.xml"/><Relationship Id="rId1" Type="http://schemas.openxmlformats.org/officeDocument/2006/relationships/slideLayout" Target="../slideLayouts/slideLayout2146.xml"/><Relationship Id="rId6" Type="http://schemas.openxmlformats.org/officeDocument/2006/relationships/slideLayout" Target="../slideLayouts/slideLayout2151.xml"/><Relationship Id="rId11" Type="http://schemas.openxmlformats.org/officeDocument/2006/relationships/slideLayout" Target="../slideLayouts/slideLayout2156.xml"/><Relationship Id="rId5" Type="http://schemas.openxmlformats.org/officeDocument/2006/relationships/slideLayout" Target="../slideLayouts/slideLayout2150.xml"/><Relationship Id="rId10" Type="http://schemas.openxmlformats.org/officeDocument/2006/relationships/slideLayout" Target="../slideLayouts/slideLayout2155.xml"/><Relationship Id="rId4" Type="http://schemas.openxmlformats.org/officeDocument/2006/relationships/slideLayout" Target="../slideLayouts/slideLayout2149.xml"/><Relationship Id="rId9" Type="http://schemas.openxmlformats.org/officeDocument/2006/relationships/slideLayout" Target="../slideLayouts/slideLayout2154.xml"/></Relationships>
</file>

<file path=ppt/slideMasters/_rels/slideMaster197.xml.rels><?xml version="1.0" encoding="UTF-8" standalone="yes"?>
<Relationships xmlns="http://schemas.openxmlformats.org/package/2006/relationships"><Relationship Id="rId8" Type="http://schemas.openxmlformats.org/officeDocument/2006/relationships/slideLayout" Target="../slideLayouts/slideLayout2164.xml"/><Relationship Id="rId13" Type="http://schemas.openxmlformats.org/officeDocument/2006/relationships/image" Target="../media/image1.png"/><Relationship Id="rId3" Type="http://schemas.openxmlformats.org/officeDocument/2006/relationships/slideLayout" Target="../slideLayouts/slideLayout2159.xml"/><Relationship Id="rId7" Type="http://schemas.openxmlformats.org/officeDocument/2006/relationships/slideLayout" Target="../slideLayouts/slideLayout2163.xml"/><Relationship Id="rId12" Type="http://schemas.openxmlformats.org/officeDocument/2006/relationships/theme" Target="../theme/theme197.xml"/><Relationship Id="rId2" Type="http://schemas.openxmlformats.org/officeDocument/2006/relationships/slideLayout" Target="../slideLayouts/slideLayout2158.xml"/><Relationship Id="rId1" Type="http://schemas.openxmlformats.org/officeDocument/2006/relationships/slideLayout" Target="../slideLayouts/slideLayout2157.xml"/><Relationship Id="rId6" Type="http://schemas.openxmlformats.org/officeDocument/2006/relationships/slideLayout" Target="../slideLayouts/slideLayout2162.xml"/><Relationship Id="rId11" Type="http://schemas.openxmlformats.org/officeDocument/2006/relationships/slideLayout" Target="../slideLayouts/slideLayout2167.xml"/><Relationship Id="rId5" Type="http://schemas.openxmlformats.org/officeDocument/2006/relationships/slideLayout" Target="../slideLayouts/slideLayout2161.xml"/><Relationship Id="rId10" Type="http://schemas.openxmlformats.org/officeDocument/2006/relationships/slideLayout" Target="../slideLayouts/slideLayout2166.xml"/><Relationship Id="rId4" Type="http://schemas.openxmlformats.org/officeDocument/2006/relationships/slideLayout" Target="../slideLayouts/slideLayout2160.xml"/><Relationship Id="rId9" Type="http://schemas.openxmlformats.org/officeDocument/2006/relationships/slideLayout" Target="../slideLayouts/slideLayout2165.xml"/></Relationships>
</file>

<file path=ppt/slideMasters/_rels/slideMaster198.xml.rels><?xml version="1.0" encoding="UTF-8" standalone="yes"?>
<Relationships xmlns="http://schemas.openxmlformats.org/package/2006/relationships"><Relationship Id="rId8" Type="http://schemas.openxmlformats.org/officeDocument/2006/relationships/slideLayout" Target="../slideLayouts/slideLayout2175.xml"/><Relationship Id="rId13" Type="http://schemas.openxmlformats.org/officeDocument/2006/relationships/image" Target="../media/image1.png"/><Relationship Id="rId3" Type="http://schemas.openxmlformats.org/officeDocument/2006/relationships/slideLayout" Target="../slideLayouts/slideLayout2170.xml"/><Relationship Id="rId7" Type="http://schemas.openxmlformats.org/officeDocument/2006/relationships/slideLayout" Target="../slideLayouts/slideLayout2174.xml"/><Relationship Id="rId12" Type="http://schemas.openxmlformats.org/officeDocument/2006/relationships/theme" Target="../theme/theme198.xml"/><Relationship Id="rId2" Type="http://schemas.openxmlformats.org/officeDocument/2006/relationships/slideLayout" Target="../slideLayouts/slideLayout2169.xml"/><Relationship Id="rId1" Type="http://schemas.openxmlformats.org/officeDocument/2006/relationships/slideLayout" Target="../slideLayouts/slideLayout2168.xml"/><Relationship Id="rId6" Type="http://schemas.openxmlformats.org/officeDocument/2006/relationships/slideLayout" Target="../slideLayouts/slideLayout2173.xml"/><Relationship Id="rId11" Type="http://schemas.openxmlformats.org/officeDocument/2006/relationships/slideLayout" Target="../slideLayouts/slideLayout2178.xml"/><Relationship Id="rId5" Type="http://schemas.openxmlformats.org/officeDocument/2006/relationships/slideLayout" Target="../slideLayouts/slideLayout2172.xml"/><Relationship Id="rId10" Type="http://schemas.openxmlformats.org/officeDocument/2006/relationships/slideLayout" Target="../slideLayouts/slideLayout2177.xml"/><Relationship Id="rId4" Type="http://schemas.openxmlformats.org/officeDocument/2006/relationships/slideLayout" Target="../slideLayouts/slideLayout2171.xml"/><Relationship Id="rId9" Type="http://schemas.openxmlformats.org/officeDocument/2006/relationships/slideLayout" Target="../slideLayouts/slideLayout2176.xml"/></Relationships>
</file>

<file path=ppt/slideMasters/_rels/slideMaster199.xml.rels><?xml version="1.0" encoding="UTF-8" standalone="yes"?>
<Relationships xmlns="http://schemas.openxmlformats.org/package/2006/relationships"><Relationship Id="rId8" Type="http://schemas.openxmlformats.org/officeDocument/2006/relationships/slideLayout" Target="../slideLayouts/slideLayout2186.xml"/><Relationship Id="rId13" Type="http://schemas.openxmlformats.org/officeDocument/2006/relationships/image" Target="../media/image1.png"/><Relationship Id="rId3" Type="http://schemas.openxmlformats.org/officeDocument/2006/relationships/slideLayout" Target="../slideLayouts/slideLayout2181.xml"/><Relationship Id="rId7" Type="http://schemas.openxmlformats.org/officeDocument/2006/relationships/slideLayout" Target="../slideLayouts/slideLayout2185.xml"/><Relationship Id="rId12" Type="http://schemas.openxmlformats.org/officeDocument/2006/relationships/theme" Target="../theme/theme199.xml"/><Relationship Id="rId2" Type="http://schemas.openxmlformats.org/officeDocument/2006/relationships/slideLayout" Target="../slideLayouts/slideLayout2180.xml"/><Relationship Id="rId1" Type="http://schemas.openxmlformats.org/officeDocument/2006/relationships/slideLayout" Target="../slideLayouts/slideLayout2179.xml"/><Relationship Id="rId6" Type="http://schemas.openxmlformats.org/officeDocument/2006/relationships/slideLayout" Target="../slideLayouts/slideLayout2184.xml"/><Relationship Id="rId11" Type="http://schemas.openxmlformats.org/officeDocument/2006/relationships/slideLayout" Target="../slideLayouts/slideLayout2189.xml"/><Relationship Id="rId5" Type="http://schemas.openxmlformats.org/officeDocument/2006/relationships/slideLayout" Target="../slideLayouts/slideLayout2183.xml"/><Relationship Id="rId10" Type="http://schemas.openxmlformats.org/officeDocument/2006/relationships/slideLayout" Target="../slideLayouts/slideLayout2188.xml"/><Relationship Id="rId4" Type="http://schemas.openxmlformats.org/officeDocument/2006/relationships/slideLayout" Target="../slideLayouts/slideLayout2182.xml"/><Relationship Id="rId9" Type="http://schemas.openxmlformats.org/officeDocument/2006/relationships/slideLayout" Target="../slideLayouts/slideLayout218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image" Target="../media/image1.pn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00.xml.rels><?xml version="1.0" encoding="UTF-8" standalone="yes"?>
<Relationships xmlns="http://schemas.openxmlformats.org/package/2006/relationships"><Relationship Id="rId8" Type="http://schemas.openxmlformats.org/officeDocument/2006/relationships/slideLayout" Target="../slideLayouts/slideLayout2197.xml"/><Relationship Id="rId13" Type="http://schemas.openxmlformats.org/officeDocument/2006/relationships/image" Target="../media/image1.png"/><Relationship Id="rId3" Type="http://schemas.openxmlformats.org/officeDocument/2006/relationships/slideLayout" Target="../slideLayouts/slideLayout2192.xml"/><Relationship Id="rId7" Type="http://schemas.openxmlformats.org/officeDocument/2006/relationships/slideLayout" Target="../slideLayouts/slideLayout2196.xml"/><Relationship Id="rId12" Type="http://schemas.openxmlformats.org/officeDocument/2006/relationships/theme" Target="../theme/theme200.xml"/><Relationship Id="rId2" Type="http://schemas.openxmlformats.org/officeDocument/2006/relationships/slideLayout" Target="../slideLayouts/slideLayout2191.xml"/><Relationship Id="rId1" Type="http://schemas.openxmlformats.org/officeDocument/2006/relationships/slideLayout" Target="../slideLayouts/slideLayout2190.xml"/><Relationship Id="rId6" Type="http://schemas.openxmlformats.org/officeDocument/2006/relationships/slideLayout" Target="../slideLayouts/slideLayout2195.xml"/><Relationship Id="rId11" Type="http://schemas.openxmlformats.org/officeDocument/2006/relationships/slideLayout" Target="../slideLayouts/slideLayout2200.xml"/><Relationship Id="rId5" Type="http://schemas.openxmlformats.org/officeDocument/2006/relationships/slideLayout" Target="../slideLayouts/slideLayout2194.xml"/><Relationship Id="rId10" Type="http://schemas.openxmlformats.org/officeDocument/2006/relationships/slideLayout" Target="../slideLayouts/slideLayout2199.xml"/><Relationship Id="rId4" Type="http://schemas.openxmlformats.org/officeDocument/2006/relationships/slideLayout" Target="../slideLayouts/slideLayout2193.xml"/><Relationship Id="rId9" Type="http://schemas.openxmlformats.org/officeDocument/2006/relationships/slideLayout" Target="../slideLayouts/slideLayout2198.xml"/></Relationships>
</file>

<file path=ppt/slideMasters/_rels/slideMaster201.xml.rels><?xml version="1.0" encoding="UTF-8" standalone="yes"?>
<Relationships xmlns="http://schemas.openxmlformats.org/package/2006/relationships"><Relationship Id="rId8" Type="http://schemas.openxmlformats.org/officeDocument/2006/relationships/slideLayout" Target="../slideLayouts/slideLayout2208.xml"/><Relationship Id="rId13" Type="http://schemas.openxmlformats.org/officeDocument/2006/relationships/image" Target="../media/image1.png"/><Relationship Id="rId3" Type="http://schemas.openxmlformats.org/officeDocument/2006/relationships/slideLayout" Target="../slideLayouts/slideLayout2203.xml"/><Relationship Id="rId7" Type="http://schemas.openxmlformats.org/officeDocument/2006/relationships/slideLayout" Target="../slideLayouts/slideLayout2207.xml"/><Relationship Id="rId12" Type="http://schemas.openxmlformats.org/officeDocument/2006/relationships/theme" Target="../theme/theme201.xml"/><Relationship Id="rId2" Type="http://schemas.openxmlformats.org/officeDocument/2006/relationships/slideLayout" Target="../slideLayouts/slideLayout2202.xml"/><Relationship Id="rId1" Type="http://schemas.openxmlformats.org/officeDocument/2006/relationships/slideLayout" Target="../slideLayouts/slideLayout2201.xml"/><Relationship Id="rId6" Type="http://schemas.openxmlformats.org/officeDocument/2006/relationships/slideLayout" Target="../slideLayouts/slideLayout2206.xml"/><Relationship Id="rId11" Type="http://schemas.openxmlformats.org/officeDocument/2006/relationships/slideLayout" Target="../slideLayouts/slideLayout2211.xml"/><Relationship Id="rId5" Type="http://schemas.openxmlformats.org/officeDocument/2006/relationships/slideLayout" Target="../slideLayouts/slideLayout2205.xml"/><Relationship Id="rId10" Type="http://schemas.openxmlformats.org/officeDocument/2006/relationships/slideLayout" Target="../slideLayouts/slideLayout2210.xml"/><Relationship Id="rId4" Type="http://schemas.openxmlformats.org/officeDocument/2006/relationships/slideLayout" Target="../slideLayouts/slideLayout2204.xml"/><Relationship Id="rId9" Type="http://schemas.openxmlformats.org/officeDocument/2006/relationships/slideLayout" Target="../slideLayouts/slideLayout2209.xml"/></Relationships>
</file>

<file path=ppt/slideMasters/_rels/slideMaster202.xml.rels><?xml version="1.0" encoding="UTF-8" standalone="yes"?>
<Relationships xmlns="http://schemas.openxmlformats.org/package/2006/relationships"><Relationship Id="rId8" Type="http://schemas.openxmlformats.org/officeDocument/2006/relationships/slideLayout" Target="../slideLayouts/slideLayout2219.xml"/><Relationship Id="rId13" Type="http://schemas.openxmlformats.org/officeDocument/2006/relationships/image" Target="../media/image1.png"/><Relationship Id="rId3" Type="http://schemas.openxmlformats.org/officeDocument/2006/relationships/slideLayout" Target="../slideLayouts/slideLayout2214.xml"/><Relationship Id="rId7" Type="http://schemas.openxmlformats.org/officeDocument/2006/relationships/slideLayout" Target="../slideLayouts/slideLayout2218.xml"/><Relationship Id="rId12" Type="http://schemas.openxmlformats.org/officeDocument/2006/relationships/theme" Target="../theme/theme202.xml"/><Relationship Id="rId2" Type="http://schemas.openxmlformats.org/officeDocument/2006/relationships/slideLayout" Target="../slideLayouts/slideLayout2213.xml"/><Relationship Id="rId1" Type="http://schemas.openxmlformats.org/officeDocument/2006/relationships/slideLayout" Target="../slideLayouts/slideLayout2212.xml"/><Relationship Id="rId6" Type="http://schemas.openxmlformats.org/officeDocument/2006/relationships/slideLayout" Target="../slideLayouts/slideLayout2217.xml"/><Relationship Id="rId11" Type="http://schemas.openxmlformats.org/officeDocument/2006/relationships/slideLayout" Target="../slideLayouts/slideLayout2222.xml"/><Relationship Id="rId5" Type="http://schemas.openxmlformats.org/officeDocument/2006/relationships/slideLayout" Target="../slideLayouts/slideLayout2216.xml"/><Relationship Id="rId10" Type="http://schemas.openxmlformats.org/officeDocument/2006/relationships/slideLayout" Target="../slideLayouts/slideLayout2221.xml"/><Relationship Id="rId4" Type="http://schemas.openxmlformats.org/officeDocument/2006/relationships/slideLayout" Target="../slideLayouts/slideLayout2215.xml"/><Relationship Id="rId9" Type="http://schemas.openxmlformats.org/officeDocument/2006/relationships/slideLayout" Target="../slideLayouts/slideLayout2220.xml"/></Relationships>
</file>

<file path=ppt/slideMasters/_rels/slideMaster203.xml.rels><?xml version="1.0" encoding="UTF-8" standalone="yes"?>
<Relationships xmlns="http://schemas.openxmlformats.org/package/2006/relationships"><Relationship Id="rId8" Type="http://schemas.openxmlformats.org/officeDocument/2006/relationships/slideLayout" Target="../slideLayouts/slideLayout2230.xml"/><Relationship Id="rId13" Type="http://schemas.openxmlformats.org/officeDocument/2006/relationships/image" Target="../media/image1.png"/><Relationship Id="rId3" Type="http://schemas.openxmlformats.org/officeDocument/2006/relationships/slideLayout" Target="../slideLayouts/slideLayout2225.xml"/><Relationship Id="rId7" Type="http://schemas.openxmlformats.org/officeDocument/2006/relationships/slideLayout" Target="../slideLayouts/slideLayout2229.xml"/><Relationship Id="rId12" Type="http://schemas.openxmlformats.org/officeDocument/2006/relationships/theme" Target="../theme/theme203.xml"/><Relationship Id="rId2" Type="http://schemas.openxmlformats.org/officeDocument/2006/relationships/slideLayout" Target="../slideLayouts/slideLayout2224.xml"/><Relationship Id="rId1" Type="http://schemas.openxmlformats.org/officeDocument/2006/relationships/slideLayout" Target="../slideLayouts/slideLayout2223.xml"/><Relationship Id="rId6" Type="http://schemas.openxmlformats.org/officeDocument/2006/relationships/slideLayout" Target="../slideLayouts/slideLayout2228.xml"/><Relationship Id="rId11" Type="http://schemas.openxmlformats.org/officeDocument/2006/relationships/slideLayout" Target="../slideLayouts/slideLayout2233.xml"/><Relationship Id="rId5" Type="http://schemas.openxmlformats.org/officeDocument/2006/relationships/slideLayout" Target="../slideLayouts/slideLayout2227.xml"/><Relationship Id="rId10" Type="http://schemas.openxmlformats.org/officeDocument/2006/relationships/slideLayout" Target="../slideLayouts/slideLayout2232.xml"/><Relationship Id="rId4" Type="http://schemas.openxmlformats.org/officeDocument/2006/relationships/slideLayout" Target="../slideLayouts/slideLayout2226.xml"/><Relationship Id="rId9" Type="http://schemas.openxmlformats.org/officeDocument/2006/relationships/slideLayout" Target="../slideLayouts/slideLayout2231.xml"/></Relationships>
</file>

<file path=ppt/slideMasters/_rels/slideMaster204.xml.rels><?xml version="1.0" encoding="UTF-8" standalone="yes"?>
<Relationships xmlns="http://schemas.openxmlformats.org/package/2006/relationships"><Relationship Id="rId8" Type="http://schemas.openxmlformats.org/officeDocument/2006/relationships/slideLayout" Target="../slideLayouts/slideLayout2241.xml"/><Relationship Id="rId13" Type="http://schemas.openxmlformats.org/officeDocument/2006/relationships/image" Target="../media/image1.png"/><Relationship Id="rId3" Type="http://schemas.openxmlformats.org/officeDocument/2006/relationships/slideLayout" Target="../slideLayouts/slideLayout2236.xml"/><Relationship Id="rId7" Type="http://schemas.openxmlformats.org/officeDocument/2006/relationships/slideLayout" Target="../slideLayouts/slideLayout2240.xml"/><Relationship Id="rId12" Type="http://schemas.openxmlformats.org/officeDocument/2006/relationships/theme" Target="../theme/theme204.xml"/><Relationship Id="rId2" Type="http://schemas.openxmlformats.org/officeDocument/2006/relationships/slideLayout" Target="../slideLayouts/slideLayout2235.xml"/><Relationship Id="rId1" Type="http://schemas.openxmlformats.org/officeDocument/2006/relationships/slideLayout" Target="../slideLayouts/slideLayout2234.xml"/><Relationship Id="rId6" Type="http://schemas.openxmlformats.org/officeDocument/2006/relationships/slideLayout" Target="../slideLayouts/slideLayout2239.xml"/><Relationship Id="rId11" Type="http://schemas.openxmlformats.org/officeDocument/2006/relationships/slideLayout" Target="../slideLayouts/slideLayout2244.xml"/><Relationship Id="rId5" Type="http://schemas.openxmlformats.org/officeDocument/2006/relationships/slideLayout" Target="../slideLayouts/slideLayout2238.xml"/><Relationship Id="rId10" Type="http://schemas.openxmlformats.org/officeDocument/2006/relationships/slideLayout" Target="../slideLayouts/slideLayout2243.xml"/><Relationship Id="rId4" Type="http://schemas.openxmlformats.org/officeDocument/2006/relationships/slideLayout" Target="../slideLayouts/slideLayout2237.xml"/><Relationship Id="rId9" Type="http://schemas.openxmlformats.org/officeDocument/2006/relationships/slideLayout" Target="../slideLayouts/slideLayout2242.xml"/></Relationships>
</file>

<file path=ppt/slideMasters/_rels/slideMaster205.xml.rels><?xml version="1.0" encoding="UTF-8" standalone="yes"?>
<Relationships xmlns="http://schemas.openxmlformats.org/package/2006/relationships"><Relationship Id="rId8" Type="http://schemas.openxmlformats.org/officeDocument/2006/relationships/slideLayout" Target="../slideLayouts/slideLayout2252.xml"/><Relationship Id="rId13" Type="http://schemas.openxmlformats.org/officeDocument/2006/relationships/image" Target="../media/image1.png"/><Relationship Id="rId3" Type="http://schemas.openxmlformats.org/officeDocument/2006/relationships/slideLayout" Target="../slideLayouts/slideLayout2247.xml"/><Relationship Id="rId7" Type="http://schemas.openxmlformats.org/officeDocument/2006/relationships/slideLayout" Target="../slideLayouts/slideLayout2251.xml"/><Relationship Id="rId12" Type="http://schemas.openxmlformats.org/officeDocument/2006/relationships/theme" Target="../theme/theme205.xml"/><Relationship Id="rId2" Type="http://schemas.openxmlformats.org/officeDocument/2006/relationships/slideLayout" Target="../slideLayouts/slideLayout2246.xml"/><Relationship Id="rId1" Type="http://schemas.openxmlformats.org/officeDocument/2006/relationships/slideLayout" Target="../slideLayouts/slideLayout2245.xml"/><Relationship Id="rId6" Type="http://schemas.openxmlformats.org/officeDocument/2006/relationships/slideLayout" Target="../slideLayouts/slideLayout2250.xml"/><Relationship Id="rId11" Type="http://schemas.openxmlformats.org/officeDocument/2006/relationships/slideLayout" Target="../slideLayouts/slideLayout2255.xml"/><Relationship Id="rId5" Type="http://schemas.openxmlformats.org/officeDocument/2006/relationships/slideLayout" Target="../slideLayouts/slideLayout2249.xml"/><Relationship Id="rId10" Type="http://schemas.openxmlformats.org/officeDocument/2006/relationships/slideLayout" Target="../slideLayouts/slideLayout2254.xml"/><Relationship Id="rId4" Type="http://schemas.openxmlformats.org/officeDocument/2006/relationships/slideLayout" Target="../slideLayouts/slideLayout2248.xml"/><Relationship Id="rId9" Type="http://schemas.openxmlformats.org/officeDocument/2006/relationships/slideLayout" Target="../slideLayouts/slideLayout2253.xml"/></Relationships>
</file>

<file path=ppt/slideMasters/_rels/slideMaster206.xml.rels><?xml version="1.0" encoding="UTF-8" standalone="yes"?>
<Relationships xmlns="http://schemas.openxmlformats.org/package/2006/relationships"><Relationship Id="rId8" Type="http://schemas.openxmlformats.org/officeDocument/2006/relationships/slideLayout" Target="../slideLayouts/slideLayout2263.xml"/><Relationship Id="rId13" Type="http://schemas.openxmlformats.org/officeDocument/2006/relationships/image" Target="../media/image1.png"/><Relationship Id="rId3" Type="http://schemas.openxmlformats.org/officeDocument/2006/relationships/slideLayout" Target="../slideLayouts/slideLayout2258.xml"/><Relationship Id="rId7" Type="http://schemas.openxmlformats.org/officeDocument/2006/relationships/slideLayout" Target="../slideLayouts/slideLayout2262.xml"/><Relationship Id="rId12" Type="http://schemas.openxmlformats.org/officeDocument/2006/relationships/theme" Target="../theme/theme206.xml"/><Relationship Id="rId2" Type="http://schemas.openxmlformats.org/officeDocument/2006/relationships/slideLayout" Target="../slideLayouts/slideLayout2257.xml"/><Relationship Id="rId1" Type="http://schemas.openxmlformats.org/officeDocument/2006/relationships/slideLayout" Target="../slideLayouts/slideLayout2256.xml"/><Relationship Id="rId6" Type="http://schemas.openxmlformats.org/officeDocument/2006/relationships/slideLayout" Target="../slideLayouts/slideLayout2261.xml"/><Relationship Id="rId11" Type="http://schemas.openxmlformats.org/officeDocument/2006/relationships/slideLayout" Target="../slideLayouts/slideLayout2266.xml"/><Relationship Id="rId5" Type="http://schemas.openxmlformats.org/officeDocument/2006/relationships/slideLayout" Target="../slideLayouts/slideLayout2260.xml"/><Relationship Id="rId10" Type="http://schemas.openxmlformats.org/officeDocument/2006/relationships/slideLayout" Target="../slideLayouts/slideLayout2265.xml"/><Relationship Id="rId4" Type="http://schemas.openxmlformats.org/officeDocument/2006/relationships/slideLayout" Target="../slideLayouts/slideLayout2259.xml"/><Relationship Id="rId9" Type="http://schemas.openxmlformats.org/officeDocument/2006/relationships/slideLayout" Target="../slideLayouts/slideLayout2264.xml"/></Relationships>
</file>

<file path=ppt/slideMasters/_rels/slideMaster207.xml.rels><?xml version="1.0" encoding="UTF-8" standalone="yes"?>
<Relationships xmlns="http://schemas.openxmlformats.org/package/2006/relationships"><Relationship Id="rId8" Type="http://schemas.openxmlformats.org/officeDocument/2006/relationships/slideLayout" Target="../slideLayouts/slideLayout2274.xml"/><Relationship Id="rId13" Type="http://schemas.openxmlformats.org/officeDocument/2006/relationships/image" Target="../media/image1.png"/><Relationship Id="rId3" Type="http://schemas.openxmlformats.org/officeDocument/2006/relationships/slideLayout" Target="../slideLayouts/slideLayout2269.xml"/><Relationship Id="rId7" Type="http://schemas.openxmlformats.org/officeDocument/2006/relationships/slideLayout" Target="../slideLayouts/slideLayout2273.xml"/><Relationship Id="rId12" Type="http://schemas.openxmlformats.org/officeDocument/2006/relationships/theme" Target="../theme/theme207.xml"/><Relationship Id="rId2" Type="http://schemas.openxmlformats.org/officeDocument/2006/relationships/slideLayout" Target="../slideLayouts/slideLayout2268.xml"/><Relationship Id="rId1" Type="http://schemas.openxmlformats.org/officeDocument/2006/relationships/slideLayout" Target="../slideLayouts/slideLayout2267.xml"/><Relationship Id="rId6" Type="http://schemas.openxmlformats.org/officeDocument/2006/relationships/slideLayout" Target="../slideLayouts/slideLayout2272.xml"/><Relationship Id="rId11" Type="http://schemas.openxmlformats.org/officeDocument/2006/relationships/slideLayout" Target="../slideLayouts/slideLayout2277.xml"/><Relationship Id="rId5" Type="http://schemas.openxmlformats.org/officeDocument/2006/relationships/slideLayout" Target="../slideLayouts/slideLayout2271.xml"/><Relationship Id="rId10" Type="http://schemas.openxmlformats.org/officeDocument/2006/relationships/slideLayout" Target="../slideLayouts/slideLayout2276.xml"/><Relationship Id="rId4" Type="http://schemas.openxmlformats.org/officeDocument/2006/relationships/slideLayout" Target="../slideLayouts/slideLayout2270.xml"/><Relationship Id="rId9" Type="http://schemas.openxmlformats.org/officeDocument/2006/relationships/slideLayout" Target="../slideLayouts/slideLayout2275.xml"/></Relationships>
</file>

<file path=ppt/slideMasters/_rels/slideMaster208.xml.rels><?xml version="1.0" encoding="UTF-8" standalone="yes"?>
<Relationships xmlns="http://schemas.openxmlformats.org/package/2006/relationships"><Relationship Id="rId8" Type="http://schemas.openxmlformats.org/officeDocument/2006/relationships/slideLayout" Target="../slideLayouts/slideLayout2285.xml"/><Relationship Id="rId13" Type="http://schemas.openxmlformats.org/officeDocument/2006/relationships/image" Target="../media/image1.png"/><Relationship Id="rId3" Type="http://schemas.openxmlformats.org/officeDocument/2006/relationships/slideLayout" Target="../slideLayouts/slideLayout2280.xml"/><Relationship Id="rId7" Type="http://schemas.openxmlformats.org/officeDocument/2006/relationships/slideLayout" Target="../slideLayouts/slideLayout2284.xml"/><Relationship Id="rId12" Type="http://schemas.openxmlformats.org/officeDocument/2006/relationships/theme" Target="../theme/theme208.xml"/><Relationship Id="rId2" Type="http://schemas.openxmlformats.org/officeDocument/2006/relationships/slideLayout" Target="../slideLayouts/slideLayout2279.xml"/><Relationship Id="rId1" Type="http://schemas.openxmlformats.org/officeDocument/2006/relationships/slideLayout" Target="../slideLayouts/slideLayout2278.xml"/><Relationship Id="rId6" Type="http://schemas.openxmlformats.org/officeDocument/2006/relationships/slideLayout" Target="../slideLayouts/slideLayout2283.xml"/><Relationship Id="rId11" Type="http://schemas.openxmlformats.org/officeDocument/2006/relationships/slideLayout" Target="../slideLayouts/slideLayout2288.xml"/><Relationship Id="rId5" Type="http://schemas.openxmlformats.org/officeDocument/2006/relationships/slideLayout" Target="../slideLayouts/slideLayout2282.xml"/><Relationship Id="rId10" Type="http://schemas.openxmlformats.org/officeDocument/2006/relationships/slideLayout" Target="../slideLayouts/slideLayout2287.xml"/><Relationship Id="rId4" Type="http://schemas.openxmlformats.org/officeDocument/2006/relationships/slideLayout" Target="../slideLayouts/slideLayout2281.xml"/><Relationship Id="rId9" Type="http://schemas.openxmlformats.org/officeDocument/2006/relationships/slideLayout" Target="../slideLayouts/slideLayout2286.xml"/></Relationships>
</file>

<file path=ppt/slideMasters/_rels/slideMaster209.xml.rels><?xml version="1.0" encoding="UTF-8" standalone="yes"?>
<Relationships xmlns="http://schemas.openxmlformats.org/package/2006/relationships"><Relationship Id="rId8" Type="http://schemas.openxmlformats.org/officeDocument/2006/relationships/slideLayout" Target="../slideLayouts/slideLayout2296.xml"/><Relationship Id="rId13" Type="http://schemas.openxmlformats.org/officeDocument/2006/relationships/image" Target="../media/image1.png"/><Relationship Id="rId3" Type="http://schemas.openxmlformats.org/officeDocument/2006/relationships/slideLayout" Target="../slideLayouts/slideLayout2291.xml"/><Relationship Id="rId7" Type="http://schemas.openxmlformats.org/officeDocument/2006/relationships/slideLayout" Target="../slideLayouts/slideLayout2295.xml"/><Relationship Id="rId12" Type="http://schemas.openxmlformats.org/officeDocument/2006/relationships/theme" Target="../theme/theme209.xml"/><Relationship Id="rId2" Type="http://schemas.openxmlformats.org/officeDocument/2006/relationships/slideLayout" Target="../slideLayouts/slideLayout2290.xml"/><Relationship Id="rId1" Type="http://schemas.openxmlformats.org/officeDocument/2006/relationships/slideLayout" Target="../slideLayouts/slideLayout2289.xml"/><Relationship Id="rId6" Type="http://schemas.openxmlformats.org/officeDocument/2006/relationships/slideLayout" Target="../slideLayouts/slideLayout2294.xml"/><Relationship Id="rId11" Type="http://schemas.openxmlformats.org/officeDocument/2006/relationships/slideLayout" Target="../slideLayouts/slideLayout2299.xml"/><Relationship Id="rId5" Type="http://schemas.openxmlformats.org/officeDocument/2006/relationships/slideLayout" Target="../slideLayouts/slideLayout2293.xml"/><Relationship Id="rId10" Type="http://schemas.openxmlformats.org/officeDocument/2006/relationships/slideLayout" Target="../slideLayouts/slideLayout2298.xml"/><Relationship Id="rId4" Type="http://schemas.openxmlformats.org/officeDocument/2006/relationships/slideLayout" Target="../slideLayouts/slideLayout2292.xml"/><Relationship Id="rId9" Type="http://schemas.openxmlformats.org/officeDocument/2006/relationships/slideLayout" Target="../slideLayouts/slideLayout229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image" Target="../media/image1.png"/><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1.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10.xml.rels><?xml version="1.0" encoding="UTF-8" standalone="yes"?>
<Relationships xmlns="http://schemas.openxmlformats.org/package/2006/relationships"><Relationship Id="rId8" Type="http://schemas.openxmlformats.org/officeDocument/2006/relationships/slideLayout" Target="../slideLayouts/slideLayout2307.xml"/><Relationship Id="rId13" Type="http://schemas.openxmlformats.org/officeDocument/2006/relationships/image" Target="../media/image1.png"/><Relationship Id="rId3" Type="http://schemas.openxmlformats.org/officeDocument/2006/relationships/slideLayout" Target="../slideLayouts/slideLayout2302.xml"/><Relationship Id="rId7" Type="http://schemas.openxmlformats.org/officeDocument/2006/relationships/slideLayout" Target="../slideLayouts/slideLayout2306.xml"/><Relationship Id="rId12" Type="http://schemas.openxmlformats.org/officeDocument/2006/relationships/theme" Target="../theme/theme210.xml"/><Relationship Id="rId2" Type="http://schemas.openxmlformats.org/officeDocument/2006/relationships/slideLayout" Target="../slideLayouts/slideLayout2301.xml"/><Relationship Id="rId1" Type="http://schemas.openxmlformats.org/officeDocument/2006/relationships/slideLayout" Target="../slideLayouts/slideLayout2300.xml"/><Relationship Id="rId6" Type="http://schemas.openxmlformats.org/officeDocument/2006/relationships/slideLayout" Target="../slideLayouts/slideLayout2305.xml"/><Relationship Id="rId11" Type="http://schemas.openxmlformats.org/officeDocument/2006/relationships/slideLayout" Target="../slideLayouts/slideLayout2310.xml"/><Relationship Id="rId5" Type="http://schemas.openxmlformats.org/officeDocument/2006/relationships/slideLayout" Target="../slideLayouts/slideLayout2304.xml"/><Relationship Id="rId10" Type="http://schemas.openxmlformats.org/officeDocument/2006/relationships/slideLayout" Target="../slideLayouts/slideLayout2309.xml"/><Relationship Id="rId4" Type="http://schemas.openxmlformats.org/officeDocument/2006/relationships/slideLayout" Target="../slideLayouts/slideLayout2303.xml"/><Relationship Id="rId9" Type="http://schemas.openxmlformats.org/officeDocument/2006/relationships/slideLayout" Target="../slideLayouts/slideLayout2308.xml"/></Relationships>
</file>

<file path=ppt/slideMasters/_rels/slideMaster211.xml.rels><?xml version="1.0" encoding="UTF-8" standalone="yes"?>
<Relationships xmlns="http://schemas.openxmlformats.org/package/2006/relationships"><Relationship Id="rId8" Type="http://schemas.openxmlformats.org/officeDocument/2006/relationships/slideLayout" Target="../slideLayouts/slideLayout2318.xml"/><Relationship Id="rId13" Type="http://schemas.openxmlformats.org/officeDocument/2006/relationships/image" Target="../media/image1.png"/><Relationship Id="rId3" Type="http://schemas.openxmlformats.org/officeDocument/2006/relationships/slideLayout" Target="../slideLayouts/slideLayout2313.xml"/><Relationship Id="rId7" Type="http://schemas.openxmlformats.org/officeDocument/2006/relationships/slideLayout" Target="../slideLayouts/slideLayout2317.xml"/><Relationship Id="rId12" Type="http://schemas.openxmlformats.org/officeDocument/2006/relationships/theme" Target="../theme/theme211.xml"/><Relationship Id="rId2" Type="http://schemas.openxmlformats.org/officeDocument/2006/relationships/slideLayout" Target="../slideLayouts/slideLayout2312.xml"/><Relationship Id="rId1" Type="http://schemas.openxmlformats.org/officeDocument/2006/relationships/slideLayout" Target="../slideLayouts/slideLayout2311.xml"/><Relationship Id="rId6" Type="http://schemas.openxmlformats.org/officeDocument/2006/relationships/slideLayout" Target="../slideLayouts/slideLayout2316.xml"/><Relationship Id="rId11" Type="http://schemas.openxmlformats.org/officeDocument/2006/relationships/slideLayout" Target="../slideLayouts/slideLayout2321.xml"/><Relationship Id="rId5" Type="http://schemas.openxmlformats.org/officeDocument/2006/relationships/slideLayout" Target="../slideLayouts/slideLayout2315.xml"/><Relationship Id="rId10" Type="http://schemas.openxmlformats.org/officeDocument/2006/relationships/slideLayout" Target="../slideLayouts/slideLayout2320.xml"/><Relationship Id="rId4" Type="http://schemas.openxmlformats.org/officeDocument/2006/relationships/slideLayout" Target="../slideLayouts/slideLayout2314.xml"/><Relationship Id="rId9" Type="http://schemas.openxmlformats.org/officeDocument/2006/relationships/slideLayout" Target="../slideLayouts/slideLayout2319.xml"/></Relationships>
</file>

<file path=ppt/slideMasters/_rels/slideMaster212.xml.rels><?xml version="1.0" encoding="UTF-8" standalone="yes"?>
<Relationships xmlns="http://schemas.openxmlformats.org/package/2006/relationships"><Relationship Id="rId8" Type="http://schemas.openxmlformats.org/officeDocument/2006/relationships/slideLayout" Target="../slideLayouts/slideLayout2329.xml"/><Relationship Id="rId13" Type="http://schemas.openxmlformats.org/officeDocument/2006/relationships/image" Target="../media/image1.png"/><Relationship Id="rId3" Type="http://schemas.openxmlformats.org/officeDocument/2006/relationships/slideLayout" Target="../slideLayouts/slideLayout2324.xml"/><Relationship Id="rId7" Type="http://schemas.openxmlformats.org/officeDocument/2006/relationships/slideLayout" Target="../slideLayouts/slideLayout2328.xml"/><Relationship Id="rId12" Type="http://schemas.openxmlformats.org/officeDocument/2006/relationships/theme" Target="../theme/theme212.xml"/><Relationship Id="rId2" Type="http://schemas.openxmlformats.org/officeDocument/2006/relationships/slideLayout" Target="../slideLayouts/slideLayout2323.xml"/><Relationship Id="rId1" Type="http://schemas.openxmlformats.org/officeDocument/2006/relationships/slideLayout" Target="../slideLayouts/slideLayout2322.xml"/><Relationship Id="rId6" Type="http://schemas.openxmlformats.org/officeDocument/2006/relationships/slideLayout" Target="../slideLayouts/slideLayout2327.xml"/><Relationship Id="rId11" Type="http://schemas.openxmlformats.org/officeDocument/2006/relationships/slideLayout" Target="../slideLayouts/slideLayout2332.xml"/><Relationship Id="rId5" Type="http://schemas.openxmlformats.org/officeDocument/2006/relationships/slideLayout" Target="../slideLayouts/slideLayout2326.xml"/><Relationship Id="rId10" Type="http://schemas.openxmlformats.org/officeDocument/2006/relationships/slideLayout" Target="../slideLayouts/slideLayout2331.xml"/><Relationship Id="rId4" Type="http://schemas.openxmlformats.org/officeDocument/2006/relationships/slideLayout" Target="../slideLayouts/slideLayout2325.xml"/><Relationship Id="rId9" Type="http://schemas.openxmlformats.org/officeDocument/2006/relationships/slideLayout" Target="../slideLayouts/slideLayout2330.xml"/></Relationships>
</file>

<file path=ppt/slideMasters/_rels/slideMaster213.xml.rels><?xml version="1.0" encoding="UTF-8" standalone="yes"?>
<Relationships xmlns="http://schemas.openxmlformats.org/package/2006/relationships"><Relationship Id="rId8" Type="http://schemas.openxmlformats.org/officeDocument/2006/relationships/slideLayout" Target="../slideLayouts/slideLayout2340.xml"/><Relationship Id="rId13" Type="http://schemas.openxmlformats.org/officeDocument/2006/relationships/image" Target="../media/image1.png"/><Relationship Id="rId3" Type="http://schemas.openxmlformats.org/officeDocument/2006/relationships/slideLayout" Target="../slideLayouts/slideLayout2335.xml"/><Relationship Id="rId7" Type="http://schemas.openxmlformats.org/officeDocument/2006/relationships/slideLayout" Target="../slideLayouts/slideLayout2339.xml"/><Relationship Id="rId12" Type="http://schemas.openxmlformats.org/officeDocument/2006/relationships/theme" Target="../theme/theme213.xml"/><Relationship Id="rId2" Type="http://schemas.openxmlformats.org/officeDocument/2006/relationships/slideLayout" Target="../slideLayouts/slideLayout2334.xml"/><Relationship Id="rId1" Type="http://schemas.openxmlformats.org/officeDocument/2006/relationships/slideLayout" Target="../slideLayouts/slideLayout2333.xml"/><Relationship Id="rId6" Type="http://schemas.openxmlformats.org/officeDocument/2006/relationships/slideLayout" Target="../slideLayouts/slideLayout2338.xml"/><Relationship Id="rId11" Type="http://schemas.openxmlformats.org/officeDocument/2006/relationships/slideLayout" Target="../slideLayouts/slideLayout2343.xml"/><Relationship Id="rId5" Type="http://schemas.openxmlformats.org/officeDocument/2006/relationships/slideLayout" Target="../slideLayouts/slideLayout2337.xml"/><Relationship Id="rId10" Type="http://schemas.openxmlformats.org/officeDocument/2006/relationships/slideLayout" Target="../slideLayouts/slideLayout2342.xml"/><Relationship Id="rId4" Type="http://schemas.openxmlformats.org/officeDocument/2006/relationships/slideLayout" Target="../slideLayouts/slideLayout2336.xml"/><Relationship Id="rId9" Type="http://schemas.openxmlformats.org/officeDocument/2006/relationships/slideLayout" Target="../slideLayouts/slideLayout2341.xml"/></Relationships>
</file>

<file path=ppt/slideMasters/_rels/slideMaster214.xml.rels><?xml version="1.0" encoding="UTF-8" standalone="yes"?>
<Relationships xmlns="http://schemas.openxmlformats.org/package/2006/relationships"><Relationship Id="rId8" Type="http://schemas.openxmlformats.org/officeDocument/2006/relationships/slideLayout" Target="../slideLayouts/slideLayout2351.xml"/><Relationship Id="rId13" Type="http://schemas.openxmlformats.org/officeDocument/2006/relationships/image" Target="../media/image1.png"/><Relationship Id="rId3" Type="http://schemas.openxmlformats.org/officeDocument/2006/relationships/slideLayout" Target="../slideLayouts/slideLayout2346.xml"/><Relationship Id="rId7" Type="http://schemas.openxmlformats.org/officeDocument/2006/relationships/slideLayout" Target="../slideLayouts/slideLayout2350.xml"/><Relationship Id="rId12" Type="http://schemas.openxmlformats.org/officeDocument/2006/relationships/theme" Target="../theme/theme214.xml"/><Relationship Id="rId2" Type="http://schemas.openxmlformats.org/officeDocument/2006/relationships/slideLayout" Target="../slideLayouts/slideLayout2345.xml"/><Relationship Id="rId1" Type="http://schemas.openxmlformats.org/officeDocument/2006/relationships/slideLayout" Target="../slideLayouts/slideLayout2344.xml"/><Relationship Id="rId6" Type="http://schemas.openxmlformats.org/officeDocument/2006/relationships/slideLayout" Target="../slideLayouts/slideLayout2349.xml"/><Relationship Id="rId11" Type="http://schemas.openxmlformats.org/officeDocument/2006/relationships/slideLayout" Target="../slideLayouts/slideLayout2354.xml"/><Relationship Id="rId5" Type="http://schemas.openxmlformats.org/officeDocument/2006/relationships/slideLayout" Target="../slideLayouts/slideLayout2348.xml"/><Relationship Id="rId10" Type="http://schemas.openxmlformats.org/officeDocument/2006/relationships/slideLayout" Target="../slideLayouts/slideLayout2353.xml"/><Relationship Id="rId4" Type="http://schemas.openxmlformats.org/officeDocument/2006/relationships/slideLayout" Target="../slideLayouts/slideLayout2347.xml"/><Relationship Id="rId9" Type="http://schemas.openxmlformats.org/officeDocument/2006/relationships/slideLayout" Target="../slideLayouts/slideLayout2352.xml"/></Relationships>
</file>

<file path=ppt/slideMasters/_rels/slideMaster215.xml.rels><?xml version="1.0" encoding="UTF-8" standalone="yes"?>
<Relationships xmlns="http://schemas.openxmlformats.org/package/2006/relationships"><Relationship Id="rId8" Type="http://schemas.openxmlformats.org/officeDocument/2006/relationships/slideLayout" Target="../slideLayouts/slideLayout2362.xml"/><Relationship Id="rId13" Type="http://schemas.openxmlformats.org/officeDocument/2006/relationships/image" Target="../media/image1.png"/><Relationship Id="rId3" Type="http://schemas.openxmlformats.org/officeDocument/2006/relationships/slideLayout" Target="../slideLayouts/slideLayout2357.xml"/><Relationship Id="rId7" Type="http://schemas.openxmlformats.org/officeDocument/2006/relationships/slideLayout" Target="../slideLayouts/slideLayout2361.xml"/><Relationship Id="rId12" Type="http://schemas.openxmlformats.org/officeDocument/2006/relationships/theme" Target="../theme/theme215.xml"/><Relationship Id="rId2" Type="http://schemas.openxmlformats.org/officeDocument/2006/relationships/slideLayout" Target="../slideLayouts/slideLayout2356.xml"/><Relationship Id="rId1" Type="http://schemas.openxmlformats.org/officeDocument/2006/relationships/slideLayout" Target="../slideLayouts/slideLayout2355.xml"/><Relationship Id="rId6" Type="http://schemas.openxmlformats.org/officeDocument/2006/relationships/slideLayout" Target="../slideLayouts/slideLayout2360.xml"/><Relationship Id="rId11" Type="http://schemas.openxmlformats.org/officeDocument/2006/relationships/slideLayout" Target="../slideLayouts/slideLayout2365.xml"/><Relationship Id="rId5" Type="http://schemas.openxmlformats.org/officeDocument/2006/relationships/slideLayout" Target="../slideLayouts/slideLayout2359.xml"/><Relationship Id="rId10" Type="http://schemas.openxmlformats.org/officeDocument/2006/relationships/slideLayout" Target="../slideLayouts/slideLayout2364.xml"/><Relationship Id="rId4" Type="http://schemas.openxmlformats.org/officeDocument/2006/relationships/slideLayout" Target="../slideLayouts/slideLayout2358.xml"/><Relationship Id="rId9" Type="http://schemas.openxmlformats.org/officeDocument/2006/relationships/slideLayout" Target="../slideLayouts/slideLayout2363.xml"/></Relationships>
</file>

<file path=ppt/slideMasters/_rels/slideMaster216.xml.rels><?xml version="1.0" encoding="UTF-8" standalone="yes"?>
<Relationships xmlns="http://schemas.openxmlformats.org/package/2006/relationships"><Relationship Id="rId8" Type="http://schemas.openxmlformats.org/officeDocument/2006/relationships/slideLayout" Target="../slideLayouts/slideLayout2373.xml"/><Relationship Id="rId13" Type="http://schemas.openxmlformats.org/officeDocument/2006/relationships/image" Target="../media/image1.png"/><Relationship Id="rId3" Type="http://schemas.openxmlformats.org/officeDocument/2006/relationships/slideLayout" Target="../slideLayouts/slideLayout2368.xml"/><Relationship Id="rId7" Type="http://schemas.openxmlformats.org/officeDocument/2006/relationships/slideLayout" Target="../slideLayouts/slideLayout2372.xml"/><Relationship Id="rId12" Type="http://schemas.openxmlformats.org/officeDocument/2006/relationships/theme" Target="../theme/theme216.xml"/><Relationship Id="rId2" Type="http://schemas.openxmlformats.org/officeDocument/2006/relationships/slideLayout" Target="../slideLayouts/slideLayout2367.xml"/><Relationship Id="rId1" Type="http://schemas.openxmlformats.org/officeDocument/2006/relationships/slideLayout" Target="../slideLayouts/slideLayout2366.xml"/><Relationship Id="rId6" Type="http://schemas.openxmlformats.org/officeDocument/2006/relationships/slideLayout" Target="../slideLayouts/slideLayout2371.xml"/><Relationship Id="rId11" Type="http://schemas.openxmlformats.org/officeDocument/2006/relationships/slideLayout" Target="../slideLayouts/slideLayout2376.xml"/><Relationship Id="rId5" Type="http://schemas.openxmlformats.org/officeDocument/2006/relationships/slideLayout" Target="../slideLayouts/slideLayout2370.xml"/><Relationship Id="rId10" Type="http://schemas.openxmlformats.org/officeDocument/2006/relationships/slideLayout" Target="../slideLayouts/slideLayout2375.xml"/><Relationship Id="rId4" Type="http://schemas.openxmlformats.org/officeDocument/2006/relationships/slideLayout" Target="../slideLayouts/slideLayout2369.xml"/><Relationship Id="rId9" Type="http://schemas.openxmlformats.org/officeDocument/2006/relationships/slideLayout" Target="../slideLayouts/slideLayout2374.xml"/></Relationships>
</file>

<file path=ppt/slideMasters/_rels/slideMaster217.xml.rels><?xml version="1.0" encoding="UTF-8" standalone="yes"?>
<Relationships xmlns="http://schemas.openxmlformats.org/package/2006/relationships"><Relationship Id="rId8" Type="http://schemas.openxmlformats.org/officeDocument/2006/relationships/slideLayout" Target="../slideLayouts/slideLayout2384.xml"/><Relationship Id="rId13" Type="http://schemas.openxmlformats.org/officeDocument/2006/relationships/image" Target="../media/image1.png"/><Relationship Id="rId3" Type="http://schemas.openxmlformats.org/officeDocument/2006/relationships/slideLayout" Target="../slideLayouts/slideLayout2379.xml"/><Relationship Id="rId7" Type="http://schemas.openxmlformats.org/officeDocument/2006/relationships/slideLayout" Target="../slideLayouts/slideLayout2383.xml"/><Relationship Id="rId12" Type="http://schemas.openxmlformats.org/officeDocument/2006/relationships/theme" Target="../theme/theme217.xml"/><Relationship Id="rId2" Type="http://schemas.openxmlformats.org/officeDocument/2006/relationships/slideLayout" Target="../slideLayouts/slideLayout2378.xml"/><Relationship Id="rId1" Type="http://schemas.openxmlformats.org/officeDocument/2006/relationships/slideLayout" Target="../slideLayouts/slideLayout2377.xml"/><Relationship Id="rId6" Type="http://schemas.openxmlformats.org/officeDocument/2006/relationships/slideLayout" Target="../slideLayouts/slideLayout2382.xml"/><Relationship Id="rId11" Type="http://schemas.openxmlformats.org/officeDocument/2006/relationships/slideLayout" Target="../slideLayouts/slideLayout2387.xml"/><Relationship Id="rId5" Type="http://schemas.openxmlformats.org/officeDocument/2006/relationships/slideLayout" Target="../slideLayouts/slideLayout2381.xml"/><Relationship Id="rId10" Type="http://schemas.openxmlformats.org/officeDocument/2006/relationships/slideLayout" Target="../slideLayouts/slideLayout2386.xml"/><Relationship Id="rId4" Type="http://schemas.openxmlformats.org/officeDocument/2006/relationships/slideLayout" Target="../slideLayouts/slideLayout2380.xml"/><Relationship Id="rId9" Type="http://schemas.openxmlformats.org/officeDocument/2006/relationships/slideLayout" Target="../slideLayouts/slideLayout2385.xml"/></Relationships>
</file>

<file path=ppt/slideMasters/_rels/slideMaster218.xml.rels><?xml version="1.0" encoding="UTF-8" standalone="yes"?>
<Relationships xmlns="http://schemas.openxmlformats.org/package/2006/relationships"><Relationship Id="rId8" Type="http://schemas.openxmlformats.org/officeDocument/2006/relationships/slideLayout" Target="../slideLayouts/slideLayout2395.xml"/><Relationship Id="rId13" Type="http://schemas.openxmlformats.org/officeDocument/2006/relationships/image" Target="../media/image1.png"/><Relationship Id="rId3" Type="http://schemas.openxmlformats.org/officeDocument/2006/relationships/slideLayout" Target="../slideLayouts/slideLayout2390.xml"/><Relationship Id="rId7" Type="http://schemas.openxmlformats.org/officeDocument/2006/relationships/slideLayout" Target="../slideLayouts/slideLayout2394.xml"/><Relationship Id="rId12" Type="http://schemas.openxmlformats.org/officeDocument/2006/relationships/theme" Target="../theme/theme218.xml"/><Relationship Id="rId2" Type="http://schemas.openxmlformats.org/officeDocument/2006/relationships/slideLayout" Target="../slideLayouts/slideLayout2389.xml"/><Relationship Id="rId1" Type="http://schemas.openxmlformats.org/officeDocument/2006/relationships/slideLayout" Target="../slideLayouts/slideLayout2388.xml"/><Relationship Id="rId6" Type="http://schemas.openxmlformats.org/officeDocument/2006/relationships/slideLayout" Target="../slideLayouts/slideLayout2393.xml"/><Relationship Id="rId11" Type="http://schemas.openxmlformats.org/officeDocument/2006/relationships/slideLayout" Target="../slideLayouts/slideLayout2398.xml"/><Relationship Id="rId5" Type="http://schemas.openxmlformats.org/officeDocument/2006/relationships/slideLayout" Target="../slideLayouts/slideLayout2392.xml"/><Relationship Id="rId10" Type="http://schemas.openxmlformats.org/officeDocument/2006/relationships/slideLayout" Target="../slideLayouts/slideLayout2397.xml"/><Relationship Id="rId4" Type="http://schemas.openxmlformats.org/officeDocument/2006/relationships/slideLayout" Target="../slideLayouts/slideLayout2391.xml"/><Relationship Id="rId9" Type="http://schemas.openxmlformats.org/officeDocument/2006/relationships/slideLayout" Target="../slideLayouts/slideLayout2396.xml"/></Relationships>
</file>

<file path=ppt/slideMasters/_rels/slideMaster219.xml.rels><?xml version="1.0" encoding="UTF-8" standalone="yes"?>
<Relationships xmlns="http://schemas.openxmlformats.org/package/2006/relationships"><Relationship Id="rId8" Type="http://schemas.openxmlformats.org/officeDocument/2006/relationships/slideLayout" Target="../slideLayouts/slideLayout2406.xml"/><Relationship Id="rId13" Type="http://schemas.openxmlformats.org/officeDocument/2006/relationships/image" Target="../media/image1.png"/><Relationship Id="rId3" Type="http://schemas.openxmlformats.org/officeDocument/2006/relationships/slideLayout" Target="../slideLayouts/slideLayout2401.xml"/><Relationship Id="rId7" Type="http://schemas.openxmlformats.org/officeDocument/2006/relationships/slideLayout" Target="../slideLayouts/slideLayout2405.xml"/><Relationship Id="rId12" Type="http://schemas.openxmlformats.org/officeDocument/2006/relationships/theme" Target="../theme/theme219.xml"/><Relationship Id="rId2" Type="http://schemas.openxmlformats.org/officeDocument/2006/relationships/slideLayout" Target="../slideLayouts/slideLayout2400.xml"/><Relationship Id="rId1" Type="http://schemas.openxmlformats.org/officeDocument/2006/relationships/slideLayout" Target="../slideLayouts/slideLayout2399.xml"/><Relationship Id="rId6" Type="http://schemas.openxmlformats.org/officeDocument/2006/relationships/slideLayout" Target="../slideLayouts/slideLayout2404.xml"/><Relationship Id="rId11" Type="http://schemas.openxmlformats.org/officeDocument/2006/relationships/slideLayout" Target="../slideLayouts/slideLayout2409.xml"/><Relationship Id="rId5" Type="http://schemas.openxmlformats.org/officeDocument/2006/relationships/slideLayout" Target="../slideLayouts/slideLayout2403.xml"/><Relationship Id="rId10" Type="http://schemas.openxmlformats.org/officeDocument/2006/relationships/slideLayout" Target="../slideLayouts/slideLayout2408.xml"/><Relationship Id="rId4" Type="http://schemas.openxmlformats.org/officeDocument/2006/relationships/slideLayout" Target="../slideLayouts/slideLayout2402.xml"/><Relationship Id="rId9" Type="http://schemas.openxmlformats.org/officeDocument/2006/relationships/slideLayout" Target="../slideLayouts/slideLayout240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9.xml"/><Relationship Id="rId13" Type="http://schemas.openxmlformats.org/officeDocument/2006/relationships/image" Target="../media/image1.png"/><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theme" Target="../theme/theme22.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220.xml.rels><?xml version="1.0" encoding="UTF-8" standalone="yes"?>
<Relationships xmlns="http://schemas.openxmlformats.org/package/2006/relationships"><Relationship Id="rId8" Type="http://schemas.openxmlformats.org/officeDocument/2006/relationships/slideLayout" Target="../slideLayouts/slideLayout2417.xml"/><Relationship Id="rId13" Type="http://schemas.openxmlformats.org/officeDocument/2006/relationships/image" Target="../media/image1.png"/><Relationship Id="rId3" Type="http://schemas.openxmlformats.org/officeDocument/2006/relationships/slideLayout" Target="../slideLayouts/slideLayout2412.xml"/><Relationship Id="rId7" Type="http://schemas.openxmlformats.org/officeDocument/2006/relationships/slideLayout" Target="../slideLayouts/slideLayout2416.xml"/><Relationship Id="rId12" Type="http://schemas.openxmlformats.org/officeDocument/2006/relationships/theme" Target="../theme/theme220.xml"/><Relationship Id="rId2" Type="http://schemas.openxmlformats.org/officeDocument/2006/relationships/slideLayout" Target="../slideLayouts/slideLayout2411.xml"/><Relationship Id="rId1" Type="http://schemas.openxmlformats.org/officeDocument/2006/relationships/slideLayout" Target="../slideLayouts/slideLayout2410.xml"/><Relationship Id="rId6" Type="http://schemas.openxmlformats.org/officeDocument/2006/relationships/slideLayout" Target="../slideLayouts/slideLayout2415.xml"/><Relationship Id="rId11" Type="http://schemas.openxmlformats.org/officeDocument/2006/relationships/slideLayout" Target="../slideLayouts/slideLayout2420.xml"/><Relationship Id="rId5" Type="http://schemas.openxmlformats.org/officeDocument/2006/relationships/slideLayout" Target="../slideLayouts/slideLayout2414.xml"/><Relationship Id="rId10" Type="http://schemas.openxmlformats.org/officeDocument/2006/relationships/slideLayout" Target="../slideLayouts/slideLayout2419.xml"/><Relationship Id="rId4" Type="http://schemas.openxmlformats.org/officeDocument/2006/relationships/slideLayout" Target="../slideLayouts/slideLayout2413.xml"/><Relationship Id="rId9" Type="http://schemas.openxmlformats.org/officeDocument/2006/relationships/slideLayout" Target="../slideLayouts/slideLayout2418.xml"/></Relationships>
</file>

<file path=ppt/slideMasters/_rels/slideMaster221.xml.rels><?xml version="1.0" encoding="UTF-8" standalone="yes"?>
<Relationships xmlns="http://schemas.openxmlformats.org/package/2006/relationships"><Relationship Id="rId8" Type="http://schemas.openxmlformats.org/officeDocument/2006/relationships/slideLayout" Target="../slideLayouts/slideLayout2428.xml"/><Relationship Id="rId13" Type="http://schemas.openxmlformats.org/officeDocument/2006/relationships/image" Target="../media/image1.png"/><Relationship Id="rId3" Type="http://schemas.openxmlformats.org/officeDocument/2006/relationships/slideLayout" Target="../slideLayouts/slideLayout2423.xml"/><Relationship Id="rId7" Type="http://schemas.openxmlformats.org/officeDocument/2006/relationships/slideLayout" Target="../slideLayouts/slideLayout2427.xml"/><Relationship Id="rId12" Type="http://schemas.openxmlformats.org/officeDocument/2006/relationships/theme" Target="../theme/theme221.xml"/><Relationship Id="rId2" Type="http://schemas.openxmlformats.org/officeDocument/2006/relationships/slideLayout" Target="../slideLayouts/slideLayout2422.xml"/><Relationship Id="rId1" Type="http://schemas.openxmlformats.org/officeDocument/2006/relationships/slideLayout" Target="../slideLayouts/slideLayout2421.xml"/><Relationship Id="rId6" Type="http://schemas.openxmlformats.org/officeDocument/2006/relationships/slideLayout" Target="../slideLayouts/slideLayout2426.xml"/><Relationship Id="rId11" Type="http://schemas.openxmlformats.org/officeDocument/2006/relationships/slideLayout" Target="../slideLayouts/slideLayout2431.xml"/><Relationship Id="rId5" Type="http://schemas.openxmlformats.org/officeDocument/2006/relationships/slideLayout" Target="../slideLayouts/slideLayout2425.xml"/><Relationship Id="rId10" Type="http://schemas.openxmlformats.org/officeDocument/2006/relationships/slideLayout" Target="../slideLayouts/slideLayout2430.xml"/><Relationship Id="rId4" Type="http://schemas.openxmlformats.org/officeDocument/2006/relationships/slideLayout" Target="../slideLayouts/slideLayout2424.xml"/><Relationship Id="rId9" Type="http://schemas.openxmlformats.org/officeDocument/2006/relationships/slideLayout" Target="../slideLayouts/slideLayout2429.xml"/></Relationships>
</file>

<file path=ppt/slideMasters/_rels/slideMaster222.xml.rels><?xml version="1.0" encoding="UTF-8" standalone="yes"?>
<Relationships xmlns="http://schemas.openxmlformats.org/package/2006/relationships"><Relationship Id="rId8" Type="http://schemas.openxmlformats.org/officeDocument/2006/relationships/slideLayout" Target="../slideLayouts/slideLayout2439.xml"/><Relationship Id="rId13" Type="http://schemas.openxmlformats.org/officeDocument/2006/relationships/image" Target="../media/image1.png"/><Relationship Id="rId3" Type="http://schemas.openxmlformats.org/officeDocument/2006/relationships/slideLayout" Target="../slideLayouts/slideLayout2434.xml"/><Relationship Id="rId7" Type="http://schemas.openxmlformats.org/officeDocument/2006/relationships/slideLayout" Target="../slideLayouts/slideLayout2438.xml"/><Relationship Id="rId12" Type="http://schemas.openxmlformats.org/officeDocument/2006/relationships/theme" Target="../theme/theme222.xml"/><Relationship Id="rId2" Type="http://schemas.openxmlformats.org/officeDocument/2006/relationships/slideLayout" Target="../slideLayouts/slideLayout2433.xml"/><Relationship Id="rId1" Type="http://schemas.openxmlformats.org/officeDocument/2006/relationships/slideLayout" Target="../slideLayouts/slideLayout2432.xml"/><Relationship Id="rId6" Type="http://schemas.openxmlformats.org/officeDocument/2006/relationships/slideLayout" Target="../slideLayouts/slideLayout2437.xml"/><Relationship Id="rId11" Type="http://schemas.openxmlformats.org/officeDocument/2006/relationships/slideLayout" Target="../slideLayouts/slideLayout2442.xml"/><Relationship Id="rId5" Type="http://schemas.openxmlformats.org/officeDocument/2006/relationships/slideLayout" Target="../slideLayouts/slideLayout2436.xml"/><Relationship Id="rId10" Type="http://schemas.openxmlformats.org/officeDocument/2006/relationships/slideLayout" Target="../slideLayouts/slideLayout2441.xml"/><Relationship Id="rId4" Type="http://schemas.openxmlformats.org/officeDocument/2006/relationships/slideLayout" Target="../slideLayouts/slideLayout2435.xml"/><Relationship Id="rId9" Type="http://schemas.openxmlformats.org/officeDocument/2006/relationships/slideLayout" Target="../slideLayouts/slideLayout2440.xml"/></Relationships>
</file>

<file path=ppt/slideMasters/_rels/slideMaster223.xml.rels><?xml version="1.0" encoding="UTF-8" standalone="yes"?>
<Relationships xmlns="http://schemas.openxmlformats.org/package/2006/relationships"><Relationship Id="rId8" Type="http://schemas.openxmlformats.org/officeDocument/2006/relationships/slideLayout" Target="../slideLayouts/slideLayout2450.xml"/><Relationship Id="rId13" Type="http://schemas.openxmlformats.org/officeDocument/2006/relationships/image" Target="../media/image1.png"/><Relationship Id="rId3" Type="http://schemas.openxmlformats.org/officeDocument/2006/relationships/slideLayout" Target="../slideLayouts/slideLayout2445.xml"/><Relationship Id="rId7" Type="http://schemas.openxmlformats.org/officeDocument/2006/relationships/slideLayout" Target="../slideLayouts/slideLayout2449.xml"/><Relationship Id="rId12" Type="http://schemas.openxmlformats.org/officeDocument/2006/relationships/theme" Target="../theme/theme223.xml"/><Relationship Id="rId2" Type="http://schemas.openxmlformats.org/officeDocument/2006/relationships/slideLayout" Target="../slideLayouts/slideLayout2444.xml"/><Relationship Id="rId1" Type="http://schemas.openxmlformats.org/officeDocument/2006/relationships/slideLayout" Target="../slideLayouts/slideLayout2443.xml"/><Relationship Id="rId6" Type="http://schemas.openxmlformats.org/officeDocument/2006/relationships/slideLayout" Target="../slideLayouts/slideLayout2448.xml"/><Relationship Id="rId11" Type="http://schemas.openxmlformats.org/officeDocument/2006/relationships/slideLayout" Target="../slideLayouts/slideLayout2453.xml"/><Relationship Id="rId5" Type="http://schemas.openxmlformats.org/officeDocument/2006/relationships/slideLayout" Target="../slideLayouts/slideLayout2447.xml"/><Relationship Id="rId10" Type="http://schemas.openxmlformats.org/officeDocument/2006/relationships/slideLayout" Target="../slideLayouts/slideLayout2452.xml"/><Relationship Id="rId4" Type="http://schemas.openxmlformats.org/officeDocument/2006/relationships/slideLayout" Target="../slideLayouts/slideLayout2446.xml"/><Relationship Id="rId9" Type="http://schemas.openxmlformats.org/officeDocument/2006/relationships/slideLayout" Target="../slideLayouts/slideLayout2451.xml"/></Relationships>
</file>

<file path=ppt/slideMasters/_rels/slideMaster224.xml.rels><?xml version="1.0" encoding="UTF-8" standalone="yes"?>
<Relationships xmlns="http://schemas.openxmlformats.org/package/2006/relationships"><Relationship Id="rId8" Type="http://schemas.openxmlformats.org/officeDocument/2006/relationships/slideLayout" Target="../slideLayouts/slideLayout2461.xml"/><Relationship Id="rId13" Type="http://schemas.openxmlformats.org/officeDocument/2006/relationships/image" Target="../media/image1.png"/><Relationship Id="rId3" Type="http://schemas.openxmlformats.org/officeDocument/2006/relationships/slideLayout" Target="../slideLayouts/slideLayout2456.xml"/><Relationship Id="rId7" Type="http://schemas.openxmlformats.org/officeDocument/2006/relationships/slideLayout" Target="../slideLayouts/slideLayout2460.xml"/><Relationship Id="rId12" Type="http://schemas.openxmlformats.org/officeDocument/2006/relationships/theme" Target="../theme/theme224.xml"/><Relationship Id="rId2" Type="http://schemas.openxmlformats.org/officeDocument/2006/relationships/slideLayout" Target="../slideLayouts/slideLayout2455.xml"/><Relationship Id="rId1" Type="http://schemas.openxmlformats.org/officeDocument/2006/relationships/slideLayout" Target="../slideLayouts/slideLayout2454.xml"/><Relationship Id="rId6" Type="http://schemas.openxmlformats.org/officeDocument/2006/relationships/slideLayout" Target="../slideLayouts/slideLayout2459.xml"/><Relationship Id="rId11" Type="http://schemas.openxmlformats.org/officeDocument/2006/relationships/slideLayout" Target="../slideLayouts/slideLayout2464.xml"/><Relationship Id="rId5" Type="http://schemas.openxmlformats.org/officeDocument/2006/relationships/slideLayout" Target="../slideLayouts/slideLayout2458.xml"/><Relationship Id="rId10" Type="http://schemas.openxmlformats.org/officeDocument/2006/relationships/slideLayout" Target="../slideLayouts/slideLayout2463.xml"/><Relationship Id="rId4" Type="http://schemas.openxmlformats.org/officeDocument/2006/relationships/slideLayout" Target="../slideLayouts/slideLayout2457.xml"/><Relationship Id="rId9" Type="http://schemas.openxmlformats.org/officeDocument/2006/relationships/slideLayout" Target="../slideLayouts/slideLayout2462.xml"/></Relationships>
</file>

<file path=ppt/slideMasters/_rels/slideMaster225.xml.rels><?xml version="1.0" encoding="UTF-8" standalone="yes"?>
<Relationships xmlns="http://schemas.openxmlformats.org/package/2006/relationships"><Relationship Id="rId8" Type="http://schemas.openxmlformats.org/officeDocument/2006/relationships/slideLayout" Target="../slideLayouts/slideLayout2472.xml"/><Relationship Id="rId13" Type="http://schemas.openxmlformats.org/officeDocument/2006/relationships/image" Target="../media/image1.png"/><Relationship Id="rId3" Type="http://schemas.openxmlformats.org/officeDocument/2006/relationships/slideLayout" Target="../slideLayouts/slideLayout2467.xml"/><Relationship Id="rId7" Type="http://schemas.openxmlformats.org/officeDocument/2006/relationships/slideLayout" Target="../slideLayouts/slideLayout2471.xml"/><Relationship Id="rId12" Type="http://schemas.openxmlformats.org/officeDocument/2006/relationships/theme" Target="../theme/theme225.xml"/><Relationship Id="rId2" Type="http://schemas.openxmlformats.org/officeDocument/2006/relationships/slideLayout" Target="../slideLayouts/slideLayout2466.xml"/><Relationship Id="rId1" Type="http://schemas.openxmlformats.org/officeDocument/2006/relationships/slideLayout" Target="../slideLayouts/slideLayout2465.xml"/><Relationship Id="rId6" Type="http://schemas.openxmlformats.org/officeDocument/2006/relationships/slideLayout" Target="../slideLayouts/slideLayout2470.xml"/><Relationship Id="rId11" Type="http://schemas.openxmlformats.org/officeDocument/2006/relationships/slideLayout" Target="../slideLayouts/slideLayout2475.xml"/><Relationship Id="rId5" Type="http://schemas.openxmlformats.org/officeDocument/2006/relationships/slideLayout" Target="../slideLayouts/slideLayout2469.xml"/><Relationship Id="rId10" Type="http://schemas.openxmlformats.org/officeDocument/2006/relationships/slideLayout" Target="../slideLayouts/slideLayout2474.xml"/><Relationship Id="rId4" Type="http://schemas.openxmlformats.org/officeDocument/2006/relationships/slideLayout" Target="../slideLayouts/slideLayout2468.xml"/><Relationship Id="rId9" Type="http://schemas.openxmlformats.org/officeDocument/2006/relationships/slideLayout" Target="../slideLayouts/slideLayout2473.xml"/></Relationships>
</file>

<file path=ppt/slideMasters/_rels/slideMaster226.xml.rels><?xml version="1.0" encoding="UTF-8" standalone="yes"?>
<Relationships xmlns="http://schemas.openxmlformats.org/package/2006/relationships"><Relationship Id="rId8" Type="http://schemas.openxmlformats.org/officeDocument/2006/relationships/slideLayout" Target="../slideLayouts/slideLayout2483.xml"/><Relationship Id="rId13" Type="http://schemas.openxmlformats.org/officeDocument/2006/relationships/image" Target="../media/image1.png"/><Relationship Id="rId3" Type="http://schemas.openxmlformats.org/officeDocument/2006/relationships/slideLayout" Target="../slideLayouts/slideLayout2478.xml"/><Relationship Id="rId7" Type="http://schemas.openxmlformats.org/officeDocument/2006/relationships/slideLayout" Target="../slideLayouts/slideLayout2482.xml"/><Relationship Id="rId12" Type="http://schemas.openxmlformats.org/officeDocument/2006/relationships/theme" Target="../theme/theme226.xml"/><Relationship Id="rId2" Type="http://schemas.openxmlformats.org/officeDocument/2006/relationships/slideLayout" Target="../slideLayouts/slideLayout2477.xml"/><Relationship Id="rId1" Type="http://schemas.openxmlformats.org/officeDocument/2006/relationships/slideLayout" Target="../slideLayouts/slideLayout2476.xml"/><Relationship Id="rId6" Type="http://schemas.openxmlformats.org/officeDocument/2006/relationships/slideLayout" Target="../slideLayouts/slideLayout2481.xml"/><Relationship Id="rId11" Type="http://schemas.openxmlformats.org/officeDocument/2006/relationships/slideLayout" Target="../slideLayouts/slideLayout2486.xml"/><Relationship Id="rId5" Type="http://schemas.openxmlformats.org/officeDocument/2006/relationships/slideLayout" Target="../slideLayouts/slideLayout2480.xml"/><Relationship Id="rId10" Type="http://schemas.openxmlformats.org/officeDocument/2006/relationships/slideLayout" Target="../slideLayouts/slideLayout2485.xml"/><Relationship Id="rId4" Type="http://schemas.openxmlformats.org/officeDocument/2006/relationships/slideLayout" Target="../slideLayouts/slideLayout2479.xml"/><Relationship Id="rId9" Type="http://schemas.openxmlformats.org/officeDocument/2006/relationships/slideLayout" Target="../slideLayouts/slideLayout2484.xml"/></Relationships>
</file>

<file path=ppt/slideMasters/_rels/slideMaster227.xml.rels><?xml version="1.0" encoding="UTF-8" standalone="yes"?>
<Relationships xmlns="http://schemas.openxmlformats.org/package/2006/relationships"><Relationship Id="rId8" Type="http://schemas.openxmlformats.org/officeDocument/2006/relationships/slideLayout" Target="../slideLayouts/slideLayout2494.xml"/><Relationship Id="rId13" Type="http://schemas.openxmlformats.org/officeDocument/2006/relationships/image" Target="../media/image1.png"/><Relationship Id="rId3" Type="http://schemas.openxmlformats.org/officeDocument/2006/relationships/slideLayout" Target="../slideLayouts/slideLayout2489.xml"/><Relationship Id="rId7" Type="http://schemas.openxmlformats.org/officeDocument/2006/relationships/slideLayout" Target="../slideLayouts/slideLayout2493.xml"/><Relationship Id="rId12" Type="http://schemas.openxmlformats.org/officeDocument/2006/relationships/theme" Target="../theme/theme227.xml"/><Relationship Id="rId2" Type="http://schemas.openxmlformats.org/officeDocument/2006/relationships/slideLayout" Target="../slideLayouts/slideLayout2488.xml"/><Relationship Id="rId1" Type="http://schemas.openxmlformats.org/officeDocument/2006/relationships/slideLayout" Target="../slideLayouts/slideLayout2487.xml"/><Relationship Id="rId6" Type="http://schemas.openxmlformats.org/officeDocument/2006/relationships/slideLayout" Target="../slideLayouts/slideLayout2492.xml"/><Relationship Id="rId11" Type="http://schemas.openxmlformats.org/officeDocument/2006/relationships/slideLayout" Target="../slideLayouts/slideLayout2497.xml"/><Relationship Id="rId5" Type="http://schemas.openxmlformats.org/officeDocument/2006/relationships/slideLayout" Target="../slideLayouts/slideLayout2491.xml"/><Relationship Id="rId10" Type="http://schemas.openxmlformats.org/officeDocument/2006/relationships/slideLayout" Target="../slideLayouts/slideLayout2496.xml"/><Relationship Id="rId4" Type="http://schemas.openxmlformats.org/officeDocument/2006/relationships/slideLayout" Target="../slideLayouts/slideLayout2490.xml"/><Relationship Id="rId9" Type="http://schemas.openxmlformats.org/officeDocument/2006/relationships/slideLayout" Target="../slideLayouts/slideLayout2495.xml"/></Relationships>
</file>

<file path=ppt/slideMasters/_rels/slideMaster228.xml.rels><?xml version="1.0" encoding="UTF-8" standalone="yes"?>
<Relationships xmlns="http://schemas.openxmlformats.org/package/2006/relationships"><Relationship Id="rId8" Type="http://schemas.openxmlformats.org/officeDocument/2006/relationships/slideLayout" Target="../slideLayouts/slideLayout2505.xml"/><Relationship Id="rId13" Type="http://schemas.openxmlformats.org/officeDocument/2006/relationships/image" Target="../media/image1.png"/><Relationship Id="rId3" Type="http://schemas.openxmlformats.org/officeDocument/2006/relationships/slideLayout" Target="../slideLayouts/slideLayout2500.xml"/><Relationship Id="rId7" Type="http://schemas.openxmlformats.org/officeDocument/2006/relationships/slideLayout" Target="../slideLayouts/slideLayout2504.xml"/><Relationship Id="rId12" Type="http://schemas.openxmlformats.org/officeDocument/2006/relationships/theme" Target="../theme/theme228.xml"/><Relationship Id="rId2" Type="http://schemas.openxmlformats.org/officeDocument/2006/relationships/slideLayout" Target="../slideLayouts/slideLayout2499.xml"/><Relationship Id="rId1" Type="http://schemas.openxmlformats.org/officeDocument/2006/relationships/slideLayout" Target="../slideLayouts/slideLayout2498.xml"/><Relationship Id="rId6" Type="http://schemas.openxmlformats.org/officeDocument/2006/relationships/slideLayout" Target="../slideLayouts/slideLayout2503.xml"/><Relationship Id="rId11" Type="http://schemas.openxmlformats.org/officeDocument/2006/relationships/slideLayout" Target="../slideLayouts/slideLayout2508.xml"/><Relationship Id="rId5" Type="http://schemas.openxmlformats.org/officeDocument/2006/relationships/slideLayout" Target="../slideLayouts/slideLayout2502.xml"/><Relationship Id="rId10" Type="http://schemas.openxmlformats.org/officeDocument/2006/relationships/slideLayout" Target="../slideLayouts/slideLayout2507.xml"/><Relationship Id="rId4" Type="http://schemas.openxmlformats.org/officeDocument/2006/relationships/slideLayout" Target="../slideLayouts/slideLayout2501.xml"/><Relationship Id="rId9" Type="http://schemas.openxmlformats.org/officeDocument/2006/relationships/slideLayout" Target="../slideLayouts/slideLayout2506.xml"/></Relationships>
</file>

<file path=ppt/slideMasters/_rels/slideMaster229.xml.rels><?xml version="1.0" encoding="UTF-8" standalone="yes"?>
<Relationships xmlns="http://schemas.openxmlformats.org/package/2006/relationships"><Relationship Id="rId8" Type="http://schemas.openxmlformats.org/officeDocument/2006/relationships/slideLayout" Target="../slideLayouts/slideLayout2516.xml"/><Relationship Id="rId13" Type="http://schemas.openxmlformats.org/officeDocument/2006/relationships/image" Target="../media/image1.png"/><Relationship Id="rId3" Type="http://schemas.openxmlformats.org/officeDocument/2006/relationships/slideLayout" Target="../slideLayouts/slideLayout2511.xml"/><Relationship Id="rId7" Type="http://schemas.openxmlformats.org/officeDocument/2006/relationships/slideLayout" Target="../slideLayouts/slideLayout2515.xml"/><Relationship Id="rId12" Type="http://schemas.openxmlformats.org/officeDocument/2006/relationships/theme" Target="../theme/theme229.xml"/><Relationship Id="rId2" Type="http://schemas.openxmlformats.org/officeDocument/2006/relationships/slideLayout" Target="../slideLayouts/slideLayout2510.xml"/><Relationship Id="rId1" Type="http://schemas.openxmlformats.org/officeDocument/2006/relationships/slideLayout" Target="../slideLayouts/slideLayout2509.xml"/><Relationship Id="rId6" Type="http://schemas.openxmlformats.org/officeDocument/2006/relationships/slideLayout" Target="../slideLayouts/slideLayout2514.xml"/><Relationship Id="rId11" Type="http://schemas.openxmlformats.org/officeDocument/2006/relationships/slideLayout" Target="../slideLayouts/slideLayout2519.xml"/><Relationship Id="rId5" Type="http://schemas.openxmlformats.org/officeDocument/2006/relationships/slideLayout" Target="../slideLayouts/slideLayout2513.xml"/><Relationship Id="rId10" Type="http://schemas.openxmlformats.org/officeDocument/2006/relationships/slideLayout" Target="../slideLayouts/slideLayout2518.xml"/><Relationship Id="rId4" Type="http://schemas.openxmlformats.org/officeDocument/2006/relationships/slideLayout" Target="../slideLayouts/slideLayout2512.xml"/><Relationship Id="rId9" Type="http://schemas.openxmlformats.org/officeDocument/2006/relationships/slideLayout" Target="../slideLayouts/slideLayout251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0.xml"/><Relationship Id="rId13" Type="http://schemas.openxmlformats.org/officeDocument/2006/relationships/image" Target="../media/image1.png"/><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3.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30.xml.rels><?xml version="1.0" encoding="UTF-8" standalone="yes"?>
<Relationships xmlns="http://schemas.openxmlformats.org/package/2006/relationships"><Relationship Id="rId8" Type="http://schemas.openxmlformats.org/officeDocument/2006/relationships/slideLayout" Target="../slideLayouts/slideLayout2527.xml"/><Relationship Id="rId13" Type="http://schemas.openxmlformats.org/officeDocument/2006/relationships/image" Target="../media/image1.png"/><Relationship Id="rId3" Type="http://schemas.openxmlformats.org/officeDocument/2006/relationships/slideLayout" Target="../slideLayouts/slideLayout2522.xml"/><Relationship Id="rId7" Type="http://schemas.openxmlformats.org/officeDocument/2006/relationships/slideLayout" Target="../slideLayouts/slideLayout2526.xml"/><Relationship Id="rId12" Type="http://schemas.openxmlformats.org/officeDocument/2006/relationships/theme" Target="../theme/theme230.xml"/><Relationship Id="rId2" Type="http://schemas.openxmlformats.org/officeDocument/2006/relationships/slideLayout" Target="../slideLayouts/slideLayout2521.xml"/><Relationship Id="rId1" Type="http://schemas.openxmlformats.org/officeDocument/2006/relationships/slideLayout" Target="../slideLayouts/slideLayout2520.xml"/><Relationship Id="rId6" Type="http://schemas.openxmlformats.org/officeDocument/2006/relationships/slideLayout" Target="../slideLayouts/slideLayout2525.xml"/><Relationship Id="rId11" Type="http://schemas.openxmlformats.org/officeDocument/2006/relationships/slideLayout" Target="../slideLayouts/slideLayout2530.xml"/><Relationship Id="rId5" Type="http://schemas.openxmlformats.org/officeDocument/2006/relationships/slideLayout" Target="../slideLayouts/slideLayout2524.xml"/><Relationship Id="rId10" Type="http://schemas.openxmlformats.org/officeDocument/2006/relationships/slideLayout" Target="../slideLayouts/slideLayout2529.xml"/><Relationship Id="rId4" Type="http://schemas.openxmlformats.org/officeDocument/2006/relationships/slideLayout" Target="../slideLayouts/slideLayout2523.xml"/><Relationship Id="rId9" Type="http://schemas.openxmlformats.org/officeDocument/2006/relationships/slideLayout" Target="../slideLayouts/slideLayout2528.xml"/></Relationships>
</file>

<file path=ppt/slideMasters/_rels/slideMaster231.xml.rels><?xml version="1.0" encoding="UTF-8" standalone="yes"?>
<Relationships xmlns="http://schemas.openxmlformats.org/package/2006/relationships"><Relationship Id="rId8" Type="http://schemas.openxmlformats.org/officeDocument/2006/relationships/slideLayout" Target="../slideLayouts/slideLayout2538.xml"/><Relationship Id="rId13" Type="http://schemas.openxmlformats.org/officeDocument/2006/relationships/image" Target="../media/image1.png"/><Relationship Id="rId3" Type="http://schemas.openxmlformats.org/officeDocument/2006/relationships/slideLayout" Target="../slideLayouts/slideLayout2533.xml"/><Relationship Id="rId7" Type="http://schemas.openxmlformats.org/officeDocument/2006/relationships/slideLayout" Target="../slideLayouts/slideLayout2537.xml"/><Relationship Id="rId12" Type="http://schemas.openxmlformats.org/officeDocument/2006/relationships/theme" Target="../theme/theme231.xml"/><Relationship Id="rId2" Type="http://schemas.openxmlformats.org/officeDocument/2006/relationships/slideLayout" Target="../slideLayouts/slideLayout2532.xml"/><Relationship Id="rId1" Type="http://schemas.openxmlformats.org/officeDocument/2006/relationships/slideLayout" Target="../slideLayouts/slideLayout2531.xml"/><Relationship Id="rId6" Type="http://schemas.openxmlformats.org/officeDocument/2006/relationships/slideLayout" Target="../slideLayouts/slideLayout2536.xml"/><Relationship Id="rId11" Type="http://schemas.openxmlformats.org/officeDocument/2006/relationships/slideLayout" Target="../slideLayouts/slideLayout2541.xml"/><Relationship Id="rId5" Type="http://schemas.openxmlformats.org/officeDocument/2006/relationships/slideLayout" Target="../slideLayouts/slideLayout2535.xml"/><Relationship Id="rId10" Type="http://schemas.openxmlformats.org/officeDocument/2006/relationships/slideLayout" Target="../slideLayouts/slideLayout2540.xml"/><Relationship Id="rId4" Type="http://schemas.openxmlformats.org/officeDocument/2006/relationships/slideLayout" Target="../slideLayouts/slideLayout2534.xml"/><Relationship Id="rId9" Type="http://schemas.openxmlformats.org/officeDocument/2006/relationships/slideLayout" Target="../slideLayouts/slideLayout2539.xml"/></Relationships>
</file>

<file path=ppt/slideMasters/_rels/slideMaster232.xml.rels><?xml version="1.0" encoding="UTF-8" standalone="yes"?>
<Relationships xmlns="http://schemas.openxmlformats.org/package/2006/relationships"><Relationship Id="rId8" Type="http://schemas.openxmlformats.org/officeDocument/2006/relationships/slideLayout" Target="../slideLayouts/slideLayout2549.xml"/><Relationship Id="rId13" Type="http://schemas.openxmlformats.org/officeDocument/2006/relationships/image" Target="../media/image1.png"/><Relationship Id="rId3" Type="http://schemas.openxmlformats.org/officeDocument/2006/relationships/slideLayout" Target="../slideLayouts/slideLayout2544.xml"/><Relationship Id="rId7" Type="http://schemas.openxmlformats.org/officeDocument/2006/relationships/slideLayout" Target="../slideLayouts/slideLayout2548.xml"/><Relationship Id="rId12" Type="http://schemas.openxmlformats.org/officeDocument/2006/relationships/theme" Target="../theme/theme232.xml"/><Relationship Id="rId2" Type="http://schemas.openxmlformats.org/officeDocument/2006/relationships/slideLayout" Target="../slideLayouts/slideLayout2543.xml"/><Relationship Id="rId1" Type="http://schemas.openxmlformats.org/officeDocument/2006/relationships/slideLayout" Target="../slideLayouts/slideLayout2542.xml"/><Relationship Id="rId6" Type="http://schemas.openxmlformats.org/officeDocument/2006/relationships/slideLayout" Target="../slideLayouts/slideLayout2547.xml"/><Relationship Id="rId11" Type="http://schemas.openxmlformats.org/officeDocument/2006/relationships/slideLayout" Target="../slideLayouts/slideLayout2552.xml"/><Relationship Id="rId5" Type="http://schemas.openxmlformats.org/officeDocument/2006/relationships/slideLayout" Target="../slideLayouts/slideLayout2546.xml"/><Relationship Id="rId10" Type="http://schemas.openxmlformats.org/officeDocument/2006/relationships/slideLayout" Target="../slideLayouts/slideLayout2551.xml"/><Relationship Id="rId4" Type="http://schemas.openxmlformats.org/officeDocument/2006/relationships/slideLayout" Target="../slideLayouts/slideLayout2545.xml"/><Relationship Id="rId9" Type="http://schemas.openxmlformats.org/officeDocument/2006/relationships/slideLayout" Target="../slideLayouts/slideLayout2550.xml"/></Relationships>
</file>

<file path=ppt/slideMasters/_rels/slideMaster233.xml.rels><?xml version="1.0" encoding="UTF-8" standalone="yes"?>
<Relationships xmlns="http://schemas.openxmlformats.org/package/2006/relationships"><Relationship Id="rId8" Type="http://schemas.openxmlformats.org/officeDocument/2006/relationships/slideLayout" Target="../slideLayouts/slideLayout2560.xml"/><Relationship Id="rId13" Type="http://schemas.openxmlformats.org/officeDocument/2006/relationships/image" Target="../media/image1.png"/><Relationship Id="rId3" Type="http://schemas.openxmlformats.org/officeDocument/2006/relationships/slideLayout" Target="../slideLayouts/slideLayout2555.xml"/><Relationship Id="rId7" Type="http://schemas.openxmlformats.org/officeDocument/2006/relationships/slideLayout" Target="../slideLayouts/slideLayout2559.xml"/><Relationship Id="rId12" Type="http://schemas.openxmlformats.org/officeDocument/2006/relationships/theme" Target="../theme/theme233.xml"/><Relationship Id="rId2" Type="http://schemas.openxmlformats.org/officeDocument/2006/relationships/slideLayout" Target="../slideLayouts/slideLayout2554.xml"/><Relationship Id="rId1" Type="http://schemas.openxmlformats.org/officeDocument/2006/relationships/slideLayout" Target="../slideLayouts/slideLayout2553.xml"/><Relationship Id="rId6" Type="http://schemas.openxmlformats.org/officeDocument/2006/relationships/slideLayout" Target="../slideLayouts/slideLayout2558.xml"/><Relationship Id="rId11" Type="http://schemas.openxmlformats.org/officeDocument/2006/relationships/slideLayout" Target="../slideLayouts/slideLayout2563.xml"/><Relationship Id="rId5" Type="http://schemas.openxmlformats.org/officeDocument/2006/relationships/slideLayout" Target="../slideLayouts/slideLayout2557.xml"/><Relationship Id="rId10" Type="http://schemas.openxmlformats.org/officeDocument/2006/relationships/slideLayout" Target="../slideLayouts/slideLayout2562.xml"/><Relationship Id="rId4" Type="http://schemas.openxmlformats.org/officeDocument/2006/relationships/slideLayout" Target="../slideLayouts/slideLayout2556.xml"/><Relationship Id="rId9" Type="http://schemas.openxmlformats.org/officeDocument/2006/relationships/slideLayout" Target="../slideLayouts/slideLayout2561.xml"/></Relationships>
</file>

<file path=ppt/slideMasters/_rels/slideMaster234.xml.rels><?xml version="1.0" encoding="UTF-8" standalone="yes"?>
<Relationships xmlns="http://schemas.openxmlformats.org/package/2006/relationships"><Relationship Id="rId8" Type="http://schemas.openxmlformats.org/officeDocument/2006/relationships/slideLayout" Target="../slideLayouts/slideLayout2571.xml"/><Relationship Id="rId13" Type="http://schemas.openxmlformats.org/officeDocument/2006/relationships/image" Target="../media/image1.png"/><Relationship Id="rId3" Type="http://schemas.openxmlformats.org/officeDocument/2006/relationships/slideLayout" Target="../slideLayouts/slideLayout2566.xml"/><Relationship Id="rId7" Type="http://schemas.openxmlformats.org/officeDocument/2006/relationships/slideLayout" Target="../slideLayouts/slideLayout2570.xml"/><Relationship Id="rId12" Type="http://schemas.openxmlformats.org/officeDocument/2006/relationships/theme" Target="../theme/theme234.xml"/><Relationship Id="rId2" Type="http://schemas.openxmlformats.org/officeDocument/2006/relationships/slideLayout" Target="../slideLayouts/slideLayout2565.xml"/><Relationship Id="rId1" Type="http://schemas.openxmlformats.org/officeDocument/2006/relationships/slideLayout" Target="../slideLayouts/slideLayout2564.xml"/><Relationship Id="rId6" Type="http://schemas.openxmlformats.org/officeDocument/2006/relationships/slideLayout" Target="../slideLayouts/slideLayout2569.xml"/><Relationship Id="rId11" Type="http://schemas.openxmlformats.org/officeDocument/2006/relationships/slideLayout" Target="../slideLayouts/slideLayout2574.xml"/><Relationship Id="rId5" Type="http://schemas.openxmlformats.org/officeDocument/2006/relationships/slideLayout" Target="../slideLayouts/slideLayout2568.xml"/><Relationship Id="rId10" Type="http://schemas.openxmlformats.org/officeDocument/2006/relationships/slideLayout" Target="../slideLayouts/slideLayout2573.xml"/><Relationship Id="rId4" Type="http://schemas.openxmlformats.org/officeDocument/2006/relationships/slideLayout" Target="../slideLayouts/slideLayout2567.xml"/><Relationship Id="rId9" Type="http://schemas.openxmlformats.org/officeDocument/2006/relationships/slideLayout" Target="../slideLayouts/slideLayout2572.xml"/></Relationships>
</file>

<file path=ppt/slideMasters/_rels/slideMaster235.xml.rels><?xml version="1.0" encoding="UTF-8" standalone="yes"?>
<Relationships xmlns="http://schemas.openxmlformats.org/package/2006/relationships"><Relationship Id="rId8" Type="http://schemas.openxmlformats.org/officeDocument/2006/relationships/slideLayout" Target="../slideLayouts/slideLayout2582.xml"/><Relationship Id="rId13" Type="http://schemas.openxmlformats.org/officeDocument/2006/relationships/image" Target="../media/image1.png"/><Relationship Id="rId3" Type="http://schemas.openxmlformats.org/officeDocument/2006/relationships/slideLayout" Target="../slideLayouts/slideLayout2577.xml"/><Relationship Id="rId7" Type="http://schemas.openxmlformats.org/officeDocument/2006/relationships/slideLayout" Target="../slideLayouts/slideLayout2581.xml"/><Relationship Id="rId12" Type="http://schemas.openxmlformats.org/officeDocument/2006/relationships/theme" Target="../theme/theme235.xml"/><Relationship Id="rId2" Type="http://schemas.openxmlformats.org/officeDocument/2006/relationships/slideLayout" Target="../slideLayouts/slideLayout2576.xml"/><Relationship Id="rId1" Type="http://schemas.openxmlformats.org/officeDocument/2006/relationships/slideLayout" Target="../slideLayouts/slideLayout2575.xml"/><Relationship Id="rId6" Type="http://schemas.openxmlformats.org/officeDocument/2006/relationships/slideLayout" Target="../slideLayouts/slideLayout2580.xml"/><Relationship Id="rId11" Type="http://schemas.openxmlformats.org/officeDocument/2006/relationships/slideLayout" Target="../slideLayouts/slideLayout2585.xml"/><Relationship Id="rId5" Type="http://schemas.openxmlformats.org/officeDocument/2006/relationships/slideLayout" Target="../slideLayouts/slideLayout2579.xml"/><Relationship Id="rId10" Type="http://schemas.openxmlformats.org/officeDocument/2006/relationships/slideLayout" Target="../slideLayouts/slideLayout2584.xml"/><Relationship Id="rId4" Type="http://schemas.openxmlformats.org/officeDocument/2006/relationships/slideLayout" Target="../slideLayouts/slideLayout2578.xml"/><Relationship Id="rId9" Type="http://schemas.openxmlformats.org/officeDocument/2006/relationships/slideLayout" Target="../slideLayouts/slideLayout2583.xml"/></Relationships>
</file>

<file path=ppt/slideMasters/_rels/slideMaster236.xml.rels><?xml version="1.0" encoding="UTF-8" standalone="yes"?>
<Relationships xmlns="http://schemas.openxmlformats.org/package/2006/relationships"><Relationship Id="rId8" Type="http://schemas.openxmlformats.org/officeDocument/2006/relationships/slideLayout" Target="../slideLayouts/slideLayout2593.xml"/><Relationship Id="rId13" Type="http://schemas.openxmlformats.org/officeDocument/2006/relationships/image" Target="../media/image1.png"/><Relationship Id="rId3" Type="http://schemas.openxmlformats.org/officeDocument/2006/relationships/slideLayout" Target="../slideLayouts/slideLayout2588.xml"/><Relationship Id="rId7" Type="http://schemas.openxmlformats.org/officeDocument/2006/relationships/slideLayout" Target="../slideLayouts/slideLayout2592.xml"/><Relationship Id="rId12" Type="http://schemas.openxmlformats.org/officeDocument/2006/relationships/theme" Target="../theme/theme236.xml"/><Relationship Id="rId2" Type="http://schemas.openxmlformats.org/officeDocument/2006/relationships/slideLayout" Target="../slideLayouts/slideLayout2587.xml"/><Relationship Id="rId1" Type="http://schemas.openxmlformats.org/officeDocument/2006/relationships/slideLayout" Target="../slideLayouts/slideLayout2586.xml"/><Relationship Id="rId6" Type="http://schemas.openxmlformats.org/officeDocument/2006/relationships/slideLayout" Target="../slideLayouts/slideLayout2591.xml"/><Relationship Id="rId11" Type="http://schemas.openxmlformats.org/officeDocument/2006/relationships/slideLayout" Target="../slideLayouts/slideLayout2596.xml"/><Relationship Id="rId5" Type="http://schemas.openxmlformats.org/officeDocument/2006/relationships/slideLayout" Target="../slideLayouts/slideLayout2590.xml"/><Relationship Id="rId10" Type="http://schemas.openxmlformats.org/officeDocument/2006/relationships/slideLayout" Target="../slideLayouts/slideLayout2595.xml"/><Relationship Id="rId4" Type="http://schemas.openxmlformats.org/officeDocument/2006/relationships/slideLayout" Target="../slideLayouts/slideLayout2589.xml"/><Relationship Id="rId9" Type="http://schemas.openxmlformats.org/officeDocument/2006/relationships/slideLayout" Target="../slideLayouts/slideLayout2594.xml"/></Relationships>
</file>

<file path=ppt/slideMasters/_rels/slideMaster237.xml.rels><?xml version="1.0" encoding="UTF-8" standalone="yes"?>
<Relationships xmlns="http://schemas.openxmlformats.org/package/2006/relationships"><Relationship Id="rId8" Type="http://schemas.openxmlformats.org/officeDocument/2006/relationships/slideLayout" Target="../slideLayouts/slideLayout2604.xml"/><Relationship Id="rId13" Type="http://schemas.openxmlformats.org/officeDocument/2006/relationships/image" Target="../media/image1.png"/><Relationship Id="rId3" Type="http://schemas.openxmlformats.org/officeDocument/2006/relationships/slideLayout" Target="../slideLayouts/slideLayout2599.xml"/><Relationship Id="rId7" Type="http://schemas.openxmlformats.org/officeDocument/2006/relationships/slideLayout" Target="../slideLayouts/slideLayout2603.xml"/><Relationship Id="rId12" Type="http://schemas.openxmlformats.org/officeDocument/2006/relationships/theme" Target="../theme/theme237.xml"/><Relationship Id="rId2" Type="http://schemas.openxmlformats.org/officeDocument/2006/relationships/slideLayout" Target="../slideLayouts/slideLayout2598.xml"/><Relationship Id="rId1" Type="http://schemas.openxmlformats.org/officeDocument/2006/relationships/slideLayout" Target="../slideLayouts/slideLayout2597.xml"/><Relationship Id="rId6" Type="http://schemas.openxmlformats.org/officeDocument/2006/relationships/slideLayout" Target="../slideLayouts/slideLayout2602.xml"/><Relationship Id="rId11" Type="http://schemas.openxmlformats.org/officeDocument/2006/relationships/slideLayout" Target="../slideLayouts/slideLayout2607.xml"/><Relationship Id="rId5" Type="http://schemas.openxmlformats.org/officeDocument/2006/relationships/slideLayout" Target="../slideLayouts/slideLayout2601.xml"/><Relationship Id="rId10" Type="http://schemas.openxmlformats.org/officeDocument/2006/relationships/slideLayout" Target="../slideLayouts/slideLayout2606.xml"/><Relationship Id="rId4" Type="http://schemas.openxmlformats.org/officeDocument/2006/relationships/slideLayout" Target="../slideLayouts/slideLayout2600.xml"/><Relationship Id="rId9" Type="http://schemas.openxmlformats.org/officeDocument/2006/relationships/slideLayout" Target="../slideLayouts/slideLayout2605.xml"/></Relationships>
</file>

<file path=ppt/slideMasters/_rels/slideMaster238.xml.rels><?xml version="1.0" encoding="UTF-8" standalone="yes"?>
<Relationships xmlns="http://schemas.openxmlformats.org/package/2006/relationships"><Relationship Id="rId8" Type="http://schemas.openxmlformats.org/officeDocument/2006/relationships/slideLayout" Target="../slideLayouts/slideLayout2615.xml"/><Relationship Id="rId13" Type="http://schemas.openxmlformats.org/officeDocument/2006/relationships/image" Target="../media/image1.png"/><Relationship Id="rId3" Type="http://schemas.openxmlformats.org/officeDocument/2006/relationships/slideLayout" Target="../slideLayouts/slideLayout2610.xml"/><Relationship Id="rId7" Type="http://schemas.openxmlformats.org/officeDocument/2006/relationships/slideLayout" Target="../slideLayouts/slideLayout2614.xml"/><Relationship Id="rId12" Type="http://schemas.openxmlformats.org/officeDocument/2006/relationships/theme" Target="../theme/theme238.xml"/><Relationship Id="rId2" Type="http://schemas.openxmlformats.org/officeDocument/2006/relationships/slideLayout" Target="../slideLayouts/slideLayout2609.xml"/><Relationship Id="rId1" Type="http://schemas.openxmlformats.org/officeDocument/2006/relationships/slideLayout" Target="../slideLayouts/slideLayout2608.xml"/><Relationship Id="rId6" Type="http://schemas.openxmlformats.org/officeDocument/2006/relationships/slideLayout" Target="../slideLayouts/slideLayout2613.xml"/><Relationship Id="rId11" Type="http://schemas.openxmlformats.org/officeDocument/2006/relationships/slideLayout" Target="../slideLayouts/slideLayout2618.xml"/><Relationship Id="rId5" Type="http://schemas.openxmlformats.org/officeDocument/2006/relationships/slideLayout" Target="../slideLayouts/slideLayout2612.xml"/><Relationship Id="rId10" Type="http://schemas.openxmlformats.org/officeDocument/2006/relationships/slideLayout" Target="../slideLayouts/slideLayout2617.xml"/><Relationship Id="rId4" Type="http://schemas.openxmlformats.org/officeDocument/2006/relationships/slideLayout" Target="../slideLayouts/slideLayout2611.xml"/><Relationship Id="rId9" Type="http://schemas.openxmlformats.org/officeDocument/2006/relationships/slideLayout" Target="../slideLayouts/slideLayout2616.xml"/></Relationships>
</file>

<file path=ppt/slideMasters/_rels/slideMaster239.xml.rels><?xml version="1.0" encoding="UTF-8" standalone="yes"?>
<Relationships xmlns="http://schemas.openxmlformats.org/package/2006/relationships"><Relationship Id="rId8" Type="http://schemas.openxmlformats.org/officeDocument/2006/relationships/slideLayout" Target="../slideLayouts/slideLayout2626.xml"/><Relationship Id="rId13" Type="http://schemas.openxmlformats.org/officeDocument/2006/relationships/image" Target="../media/image1.png"/><Relationship Id="rId3" Type="http://schemas.openxmlformats.org/officeDocument/2006/relationships/slideLayout" Target="../slideLayouts/slideLayout2621.xml"/><Relationship Id="rId7" Type="http://schemas.openxmlformats.org/officeDocument/2006/relationships/slideLayout" Target="../slideLayouts/slideLayout2625.xml"/><Relationship Id="rId12" Type="http://schemas.openxmlformats.org/officeDocument/2006/relationships/theme" Target="../theme/theme239.xml"/><Relationship Id="rId2" Type="http://schemas.openxmlformats.org/officeDocument/2006/relationships/slideLayout" Target="../slideLayouts/slideLayout2620.xml"/><Relationship Id="rId1" Type="http://schemas.openxmlformats.org/officeDocument/2006/relationships/slideLayout" Target="../slideLayouts/slideLayout2619.xml"/><Relationship Id="rId6" Type="http://schemas.openxmlformats.org/officeDocument/2006/relationships/slideLayout" Target="../slideLayouts/slideLayout2624.xml"/><Relationship Id="rId11" Type="http://schemas.openxmlformats.org/officeDocument/2006/relationships/slideLayout" Target="../slideLayouts/slideLayout2629.xml"/><Relationship Id="rId5" Type="http://schemas.openxmlformats.org/officeDocument/2006/relationships/slideLayout" Target="../slideLayouts/slideLayout2623.xml"/><Relationship Id="rId10" Type="http://schemas.openxmlformats.org/officeDocument/2006/relationships/slideLayout" Target="../slideLayouts/slideLayout2628.xml"/><Relationship Id="rId4" Type="http://schemas.openxmlformats.org/officeDocument/2006/relationships/slideLayout" Target="../slideLayouts/slideLayout2622.xml"/><Relationship Id="rId9" Type="http://schemas.openxmlformats.org/officeDocument/2006/relationships/slideLayout" Target="../slideLayouts/slideLayout262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image" Target="../media/image1.png"/><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4.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240.xml.rels><?xml version="1.0" encoding="UTF-8" standalone="yes"?>
<Relationships xmlns="http://schemas.openxmlformats.org/package/2006/relationships"><Relationship Id="rId8" Type="http://schemas.openxmlformats.org/officeDocument/2006/relationships/slideLayout" Target="../slideLayouts/slideLayout2637.xml"/><Relationship Id="rId13" Type="http://schemas.openxmlformats.org/officeDocument/2006/relationships/image" Target="../media/image1.png"/><Relationship Id="rId3" Type="http://schemas.openxmlformats.org/officeDocument/2006/relationships/slideLayout" Target="../slideLayouts/slideLayout2632.xml"/><Relationship Id="rId7" Type="http://schemas.openxmlformats.org/officeDocument/2006/relationships/slideLayout" Target="../slideLayouts/slideLayout2636.xml"/><Relationship Id="rId12" Type="http://schemas.openxmlformats.org/officeDocument/2006/relationships/theme" Target="../theme/theme240.xml"/><Relationship Id="rId2" Type="http://schemas.openxmlformats.org/officeDocument/2006/relationships/slideLayout" Target="../slideLayouts/slideLayout2631.xml"/><Relationship Id="rId1" Type="http://schemas.openxmlformats.org/officeDocument/2006/relationships/slideLayout" Target="../slideLayouts/slideLayout2630.xml"/><Relationship Id="rId6" Type="http://schemas.openxmlformats.org/officeDocument/2006/relationships/slideLayout" Target="../slideLayouts/slideLayout2635.xml"/><Relationship Id="rId11" Type="http://schemas.openxmlformats.org/officeDocument/2006/relationships/slideLayout" Target="../slideLayouts/slideLayout2640.xml"/><Relationship Id="rId5" Type="http://schemas.openxmlformats.org/officeDocument/2006/relationships/slideLayout" Target="../slideLayouts/slideLayout2634.xml"/><Relationship Id="rId10" Type="http://schemas.openxmlformats.org/officeDocument/2006/relationships/slideLayout" Target="../slideLayouts/slideLayout2639.xml"/><Relationship Id="rId4" Type="http://schemas.openxmlformats.org/officeDocument/2006/relationships/slideLayout" Target="../slideLayouts/slideLayout2633.xml"/><Relationship Id="rId9" Type="http://schemas.openxmlformats.org/officeDocument/2006/relationships/slideLayout" Target="../slideLayouts/slideLayout2638.xml"/></Relationships>
</file>

<file path=ppt/slideMasters/_rels/slideMaster241.xml.rels><?xml version="1.0" encoding="UTF-8" standalone="yes"?>
<Relationships xmlns="http://schemas.openxmlformats.org/package/2006/relationships"><Relationship Id="rId8" Type="http://schemas.openxmlformats.org/officeDocument/2006/relationships/slideLayout" Target="../slideLayouts/slideLayout2648.xml"/><Relationship Id="rId13" Type="http://schemas.openxmlformats.org/officeDocument/2006/relationships/image" Target="../media/image1.png"/><Relationship Id="rId3" Type="http://schemas.openxmlformats.org/officeDocument/2006/relationships/slideLayout" Target="../slideLayouts/slideLayout2643.xml"/><Relationship Id="rId7" Type="http://schemas.openxmlformats.org/officeDocument/2006/relationships/slideLayout" Target="../slideLayouts/slideLayout2647.xml"/><Relationship Id="rId12" Type="http://schemas.openxmlformats.org/officeDocument/2006/relationships/theme" Target="../theme/theme241.xml"/><Relationship Id="rId2" Type="http://schemas.openxmlformats.org/officeDocument/2006/relationships/slideLayout" Target="../slideLayouts/slideLayout2642.xml"/><Relationship Id="rId1" Type="http://schemas.openxmlformats.org/officeDocument/2006/relationships/slideLayout" Target="../slideLayouts/slideLayout2641.xml"/><Relationship Id="rId6" Type="http://schemas.openxmlformats.org/officeDocument/2006/relationships/slideLayout" Target="../slideLayouts/slideLayout2646.xml"/><Relationship Id="rId11" Type="http://schemas.openxmlformats.org/officeDocument/2006/relationships/slideLayout" Target="../slideLayouts/slideLayout2651.xml"/><Relationship Id="rId5" Type="http://schemas.openxmlformats.org/officeDocument/2006/relationships/slideLayout" Target="../slideLayouts/slideLayout2645.xml"/><Relationship Id="rId10" Type="http://schemas.openxmlformats.org/officeDocument/2006/relationships/slideLayout" Target="../slideLayouts/slideLayout2650.xml"/><Relationship Id="rId4" Type="http://schemas.openxmlformats.org/officeDocument/2006/relationships/slideLayout" Target="../slideLayouts/slideLayout2644.xml"/><Relationship Id="rId9" Type="http://schemas.openxmlformats.org/officeDocument/2006/relationships/slideLayout" Target="../slideLayouts/slideLayout2649.xml"/></Relationships>
</file>

<file path=ppt/slideMasters/_rels/slideMaster242.xml.rels><?xml version="1.0" encoding="UTF-8" standalone="yes"?>
<Relationships xmlns="http://schemas.openxmlformats.org/package/2006/relationships"><Relationship Id="rId8" Type="http://schemas.openxmlformats.org/officeDocument/2006/relationships/slideLayout" Target="../slideLayouts/slideLayout2659.xml"/><Relationship Id="rId13" Type="http://schemas.openxmlformats.org/officeDocument/2006/relationships/image" Target="../media/image1.png"/><Relationship Id="rId3" Type="http://schemas.openxmlformats.org/officeDocument/2006/relationships/slideLayout" Target="../slideLayouts/slideLayout2654.xml"/><Relationship Id="rId7" Type="http://schemas.openxmlformats.org/officeDocument/2006/relationships/slideLayout" Target="../slideLayouts/slideLayout2658.xml"/><Relationship Id="rId12" Type="http://schemas.openxmlformats.org/officeDocument/2006/relationships/theme" Target="../theme/theme242.xml"/><Relationship Id="rId2" Type="http://schemas.openxmlformats.org/officeDocument/2006/relationships/slideLayout" Target="../slideLayouts/slideLayout2653.xml"/><Relationship Id="rId1" Type="http://schemas.openxmlformats.org/officeDocument/2006/relationships/slideLayout" Target="../slideLayouts/slideLayout2652.xml"/><Relationship Id="rId6" Type="http://schemas.openxmlformats.org/officeDocument/2006/relationships/slideLayout" Target="../slideLayouts/slideLayout2657.xml"/><Relationship Id="rId11" Type="http://schemas.openxmlformats.org/officeDocument/2006/relationships/slideLayout" Target="../slideLayouts/slideLayout2662.xml"/><Relationship Id="rId5" Type="http://schemas.openxmlformats.org/officeDocument/2006/relationships/slideLayout" Target="../slideLayouts/slideLayout2656.xml"/><Relationship Id="rId10" Type="http://schemas.openxmlformats.org/officeDocument/2006/relationships/slideLayout" Target="../slideLayouts/slideLayout2661.xml"/><Relationship Id="rId4" Type="http://schemas.openxmlformats.org/officeDocument/2006/relationships/slideLayout" Target="../slideLayouts/slideLayout2655.xml"/><Relationship Id="rId9" Type="http://schemas.openxmlformats.org/officeDocument/2006/relationships/slideLayout" Target="../slideLayouts/slideLayout2660.xml"/></Relationships>
</file>

<file path=ppt/slideMasters/_rels/slideMaster243.xml.rels><?xml version="1.0" encoding="UTF-8" standalone="yes"?>
<Relationships xmlns="http://schemas.openxmlformats.org/package/2006/relationships"><Relationship Id="rId8" Type="http://schemas.openxmlformats.org/officeDocument/2006/relationships/slideLayout" Target="../slideLayouts/slideLayout2670.xml"/><Relationship Id="rId13" Type="http://schemas.openxmlformats.org/officeDocument/2006/relationships/image" Target="../media/image1.png"/><Relationship Id="rId3" Type="http://schemas.openxmlformats.org/officeDocument/2006/relationships/slideLayout" Target="../slideLayouts/slideLayout2665.xml"/><Relationship Id="rId7" Type="http://schemas.openxmlformats.org/officeDocument/2006/relationships/slideLayout" Target="../slideLayouts/slideLayout2669.xml"/><Relationship Id="rId12" Type="http://schemas.openxmlformats.org/officeDocument/2006/relationships/theme" Target="../theme/theme243.xml"/><Relationship Id="rId2" Type="http://schemas.openxmlformats.org/officeDocument/2006/relationships/slideLayout" Target="../slideLayouts/slideLayout2664.xml"/><Relationship Id="rId1" Type="http://schemas.openxmlformats.org/officeDocument/2006/relationships/slideLayout" Target="../slideLayouts/slideLayout2663.xml"/><Relationship Id="rId6" Type="http://schemas.openxmlformats.org/officeDocument/2006/relationships/slideLayout" Target="../slideLayouts/slideLayout2668.xml"/><Relationship Id="rId11" Type="http://schemas.openxmlformats.org/officeDocument/2006/relationships/slideLayout" Target="../slideLayouts/slideLayout2673.xml"/><Relationship Id="rId5" Type="http://schemas.openxmlformats.org/officeDocument/2006/relationships/slideLayout" Target="../slideLayouts/slideLayout2667.xml"/><Relationship Id="rId10" Type="http://schemas.openxmlformats.org/officeDocument/2006/relationships/slideLayout" Target="../slideLayouts/slideLayout2672.xml"/><Relationship Id="rId4" Type="http://schemas.openxmlformats.org/officeDocument/2006/relationships/slideLayout" Target="../slideLayouts/slideLayout2666.xml"/><Relationship Id="rId9" Type="http://schemas.openxmlformats.org/officeDocument/2006/relationships/slideLayout" Target="../slideLayouts/slideLayout2671.xml"/></Relationships>
</file>

<file path=ppt/slideMasters/_rels/slideMaster244.xml.rels><?xml version="1.0" encoding="UTF-8" standalone="yes"?>
<Relationships xmlns="http://schemas.openxmlformats.org/package/2006/relationships"><Relationship Id="rId8" Type="http://schemas.openxmlformats.org/officeDocument/2006/relationships/slideLayout" Target="../slideLayouts/slideLayout2681.xml"/><Relationship Id="rId13" Type="http://schemas.openxmlformats.org/officeDocument/2006/relationships/image" Target="../media/image1.png"/><Relationship Id="rId3" Type="http://schemas.openxmlformats.org/officeDocument/2006/relationships/slideLayout" Target="../slideLayouts/slideLayout2676.xml"/><Relationship Id="rId7" Type="http://schemas.openxmlformats.org/officeDocument/2006/relationships/slideLayout" Target="../slideLayouts/slideLayout2680.xml"/><Relationship Id="rId12" Type="http://schemas.openxmlformats.org/officeDocument/2006/relationships/theme" Target="../theme/theme244.xml"/><Relationship Id="rId2" Type="http://schemas.openxmlformats.org/officeDocument/2006/relationships/slideLayout" Target="../slideLayouts/slideLayout2675.xml"/><Relationship Id="rId1" Type="http://schemas.openxmlformats.org/officeDocument/2006/relationships/slideLayout" Target="../slideLayouts/slideLayout2674.xml"/><Relationship Id="rId6" Type="http://schemas.openxmlformats.org/officeDocument/2006/relationships/slideLayout" Target="../slideLayouts/slideLayout2679.xml"/><Relationship Id="rId11" Type="http://schemas.openxmlformats.org/officeDocument/2006/relationships/slideLayout" Target="../slideLayouts/slideLayout2684.xml"/><Relationship Id="rId5" Type="http://schemas.openxmlformats.org/officeDocument/2006/relationships/slideLayout" Target="../slideLayouts/slideLayout2678.xml"/><Relationship Id="rId10" Type="http://schemas.openxmlformats.org/officeDocument/2006/relationships/slideLayout" Target="../slideLayouts/slideLayout2683.xml"/><Relationship Id="rId4" Type="http://schemas.openxmlformats.org/officeDocument/2006/relationships/slideLayout" Target="../slideLayouts/slideLayout2677.xml"/><Relationship Id="rId9" Type="http://schemas.openxmlformats.org/officeDocument/2006/relationships/slideLayout" Target="../slideLayouts/slideLayout2682.xml"/></Relationships>
</file>

<file path=ppt/slideMasters/_rels/slideMaster245.xml.rels><?xml version="1.0" encoding="UTF-8" standalone="yes"?>
<Relationships xmlns="http://schemas.openxmlformats.org/package/2006/relationships"><Relationship Id="rId8" Type="http://schemas.openxmlformats.org/officeDocument/2006/relationships/slideLayout" Target="../slideLayouts/slideLayout2692.xml"/><Relationship Id="rId13" Type="http://schemas.openxmlformats.org/officeDocument/2006/relationships/image" Target="../media/image1.png"/><Relationship Id="rId3" Type="http://schemas.openxmlformats.org/officeDocument/2006/relationships/slideLayout" Target="../slideLayouts/slideLayout2687.xml"/><Relationship Id="rId7" Type="http://schemas.openxmlformats.org/officeDocument/2006/relationships/slideLayout" Target="../slideLayouts/slideLayout2691.xml"/><Relationship Id="rId12" Type="http://schemas.openxmlformats.org/officeDocument/2006/relationships/theme" Target="../theme/theme245.xml"/><Relationship Id="rId2" Type="http://schemas.openxmlformats.org/officeDocument/2006/relationships/slideLayout" Target="../slideLayouts/slideLayout2686.xml"/><Relationship Id="rId1" Type="http://schemas.openxmlformats.org/officeDocument/2006/relationships/slideLayout" Target="../slideLayouts/slideLayout2685.xml"/><Relationship Id="rId6" Type="http://schemas.openxmlformats.org/officeDocument/2006/relationships/slideLayout" Target="../slideLayouts/slideLayout2690.xml"/><Relationship Id="rId11" Type="http://schemas.openxmlformats.org/officeDocument/2006/relationships/slideLayout" Target="../slideLayouts/slideLayout2695.xml"/><Relationship Id="rId5" Type="http://schemas.openxmlformats.org/officeDocument/2006/relationships/slideLayout" Target="../slideLayouts/slideLayout2689.xml"/><Relationship Id="rId10" Type="http://schemas.openxmlformats.org/officeDocument/2006/relationships/slideLayout" Target="../slideLayouts/slideLayout2694.xml"/><Relationship Id="rId4" Type="http://schemas.openxmlformats.org/officeDocument/2006/relationships/slideLayout" Target="../slideLayouts/slideLayout2688.xml"/><Relationship Id="rId9" Type="http://schemas.openxmlformats.org/officeDocument/2006/relationships/slideLayout" Target="../slideLayouts/slideLayout2693.xml"/></Relationships>
</file>

<file path=ppt/slideMasters/_rels/slideMaster246.xml.rels><?xml version="1.0" encoding="UTF-8" standalone="yes"?>
<Relationships xmlns="http://schemas.openxmlformats.org/package/2006/relationships"><Relationship Id="rId8" Type="http://schemas.openxmlformats.org/officeDocument/2006/relationships/slideLayout" Target="../slideLayouts/slideLayout2703.xml"/><Relationship Id="rId13" Type="http://schemas.openxmlformats.org/officeDocument/2006/relationships/image" Target="../media/image1.png"/><Relationship Id="rId3" Type="http://schemas.openxmlformats.org/officeDocument/2006/relationships/slideLayout" Target="../slideLayouts/slideLayout2698.xml"/><Relationship Id="rId7" Type="http://schemas.openxmlformats.org/officeDocument/2006/relationships/slideLayout" Target="../slideLayouts/slideLayout2702.xml"/><Relationship Id="rId12" Type="http://schemas.openxmlformats.org/officeDocument/2006/relationships/theme" Target="../theme/theme246.xml"/><Relationship Id="rId2" Type="http://schemas.openxmlformats.org/officeDocument/2006/relationships/slideLayout" Target="../slideLayouts/slideLayout2697.xml"/><Relationship Id="rId1" Type="http://schemas.openxmlformats.org/officeDocument/2006/relationships/slideLayout" Target="../slideLayouts/slideLayout2696.xml"/><Relationship Id="rId6" Type="http://schemas.openxmlformats.org/officeDocument/2006/relationships/slideLayout" Target="../slideLayouts/slideLayout2701.xml"/><Relationship Id="rId11" Type="http://schemas.openxmlformats.org/officeDocument/2006/relationships/slideLayout" Target="../slideLayouts/slideLayout2706.xml"/><Relationship Id="rId5" Type="http://schemas.openxmlformats.org/officeDocument/2006/relationships/slideLayout" Target="../slideLayouts/slideLayout2700.xml"/><Relationship Id="rId10" Type="http://schemas.openxmlformats.org/officeDocument/2006/relationships/slideLayout" Target="../slideLayouts/slideLayout2705.xml"/><Relationship Id="rId4" Type="http://schemas.openxmlformats.org/officeDocument/2006/relationships/slideLayout" Target="../slideLayouts/slideLayout2699.xml"/><Relationship Id="rId9" Type="http://schemas.openxmlformats.org/officeDocument/2006/relationships/slideLayout" Target="../slideLayouts/slideLayout2704.xml"/></Relationships>
</file>

<file path=ppt/slideMasters/_rels/slideMaster247.xml.rels><?xml version="1.0" encoding="UTF-8" standalone="yes"?>
<Relationships xmlns="http://schemas.openxmlformats.org/package/2006/relationships"><Relationship Id="rId8" Type="http://schemas.openxmlformats.org/officeDocument/2006/relationships/slideLayout" Target="../slideLayouts/slideLayout2714.xml"/><Relationship Id="rId13" Type="http://schemas.openxmlformats.org/officeDocument/2006/relationships/image" Target="../media/image1.png"/><Relationship Id="rId3" Type="http://schemas.openxmlformats.org/officeDocument/2006/relationships/slideLayout" Target="../slideLayouts/slideLayout2709.xml"/><Relationship Id="rId7" Type="http://schemas.openxmlformats.org/officeDocument/2006/relationships/slideLayout" Target="../slideLayouts/slideLayout2713.xml"/><Relationship Id="rId12" Type="http://schemas.openxmlformats.org/officeDocument/2006/relationships/theme" Target="../theme/theme247.xml"/><Relationship Id="rId2" Type="http://schemas.openxmlformats.org/officeDocument/2006/relationships/slideLayout" Target="../slideLayouts/slideLayout2708.xml"/><Relationship Id="rId1" Type="http://schemas.openxmlformats.org/officeDocument/2006/relationships/slideLayout" Target="../slideLayouts/slideLayout2707.xml"/><Relationship Id="rId6" Type="http://schemas.openxmlformats.org/officeDocument/2006/relationships/slideLayout" Target="../slideLayouts/slideLayout2712.xml"/><Relationship Id="rId11" Type="http://schemas.openxmlformats.org/officeDocument/2006/relationships/slideLayout" Target="../slideLayouts/slideLayout2717.xml"/><Relationship Id="rId5" Type="http://schemas.openxmlformats.org/officeDocument/2006/relationships/slideLayout" Target="../slideLayouts/slideLayout2711.xml"/><Relationship Id="rId10" Type="http://schemas.openxmlformats.org/officeDocument/2006/relationships/slideLayout" Target="../slideLayouts/slideLayout2716.xml"/><Relationship Id="rId4" Type="http://schemas.openxmlformats.org/officeDocument/2006/relationships/slideLayout" Target="../slideLayouts/slideLayout2710.xml"/><Relationship Id="rId9" Type="http://schemas.openxmlformats.org/officeDocument/2006/relationships/slideLayout" Target="../slideLayouts/slideLayout2715.xml"/></Relationships>
</file>

<file path=ppt/slideMasters/_rels/slideMaster248.xml.rels><?xml version="1.0" encoding="UTF-8" standalone="yes"?>
<Relationships xmlns="http://schemas.openxmlformats.org/package/2006/relationships"><Relationship Id="rId8" Type="http://schemas.openxmlformats.org/officeDocument/2006/relationships/slideLayout" Target="../slideLayouts/slideLayout2725.xml"/><Relationship Id="rId13" Type="http://schemas.openxmlformats.org/officeDocument/2006/relationships/image" Target="../media/image1.png"/><Relationship Id="rId3" Type="http://schemas.openxmlformats.org/officeDocument/2006/relationships/slideLayout" Target="../slideLayouts/slideLayout2720.xml"/><Relationship Id="rId7" Type="http://schemas.openxmlformats.org/officeDocument/2006/relationships/slideLayout" Target="../slideLayouts/slideLayout2724.xml"/><Relationship Id="rId12" Type="http://schemas.openxmlformats.org/officeDocument/2006/relationships/theme" Target="../theme/theme248.xml"/><Relationship Id="rId2" Type="http://schemas.openxmlformats.org/officeDocument/2006/relationships/slideLayout" Target="../slideLayouts/slideLayout2719.xml"/><Relationship Id="rId1" Type="http://schemas.openxmlformats.org/officeDocument/2006/relationships/slideLayout" Target="../slideLayouts/slideLayout2718.xml"/><Relationship Id="rId6" Type="http://schemas.openxmlformats.org/officeDocument/2006/relationships/slideLayout" Target="../slideLayouts/slideLayout2723.xml"/><Relationship Id="rId11" Type="http://schemas.openxmlformats.org/officeDocument/2006/relationships/slideLayout" Target="../slideLayouts/slideLayout2728.xml"/><Relationship Id="rId5" Type="http://schemas.openxmlformats.org/officeDocument/2006/relationships/slideLayout" Target="../slideLayouts/slideLayout2722.xml"/><Relationship Id="rId10" Type="http://schemas.openxmlformats.org/officeDocument/2006/relationships/slideLayout" Target="../slideLayouts/slideLayout2727.xml"/><Relationship Id="rId4" Type="http://schemas.openxmlformats.org/officeDocument/2006/relationships/slideLayout" Target="../slideLayouts/slideLayout2721.xml"/><Relationship Id="rId9" Type="http://schemas.openxmlformats.org/officeDocument/2006/relationships/slideLayout" Target="../slideLayouts/slideLayout2726.xml"/></Relationships>
</file>

<file path=ppt/slideMasters/_rels/slideMaster249.xml.rels><?xml version="1.0" encoding="UTF-8" standalone="yes"?>
<Relationships xmlns="http://schemas.openxmlformats.org/package/2006/relationships"><Relationship Id="rId8" Type="http://schemas.openxmlformats.org/officeDocument/2006/relationships/slideLayout" Target="../slideLayouts/slideLayout2736.xml"/><Relationship Id="rId13" Type="http://schemas.openxmlformats.org/officeDocument/2006/relationships/image" Target="../media/image1.png"/><Relationship Id="rId3" Type="http://schemas.openxmlformats.org/officeDocument/2006/relationships/slideLayout" Target="../slideLayouts/slideLayout2731.xml"/><Relationship Id="rId7" Type="http://schemas.openxmlformats.org/officeDocument/2006/relationships/slideLayout" Target="../slideLayouts/slideLayout2735.xml"/><Relationship Id="rId12" Type="http://schemas.openxmlformats.org/officeDocument/2006/relationships/theme" Target="../theme/theme249.xml"/><Relationship Id="rId2" Type="http://schemas.openxmlformats.org/officeDocument/2006/relationships/slideLayout" Target="../slideLayouts/slideLayout2730.xml"/><Relationship Id="rId1" Type="http://schemas.openxmlformats.org/officeDocument/2006/relationships/slideLayout" Target="../slideLayouts/slideLayout2729.xml"/><Relationship Id="rId6" Type="http://schemas.openxmlformats.org/officeDocument/2006/relationships/slideLayout" Target="../slideLayouts/slideLayout2734.xml"/><Relationship Id="rId11" Type="http://schemas.openxmlformats.org/officeDocument/2006/relationships/slideLayout" Target="../slideLayouts/slideLayout2739.xml"/><Relationship Id="rId5" Type="http://schemas.openxmlformats.org/officeDocument/2006/relationships/slideLayout" Target="../slideLayouts/slideLayout2733.xml"/><Relationship Id="rId10" Type="http://schemas.openxmlformats.org/officeDocument/2006/relationships/slideLayout" Target="../slideLayouts/slideLayout2738.xml"/><Relationship Id="rId4" Type="http://schemas.openxmlformats.org/officeDocument/2006/relationships/slideLayout" Target="../slideLayouts/slideLayout2732.xml"/><Relationship Id="rId9" Type="http://schemas.openxmlformats.org/officeDocument/2006/relationships/slideLayout" Target="../slideLayouts/slideLayout273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2.xml"/><Relationship Id="rId13" Type="http://schemas.openxmlformats.org/officeDocument/2006/relationships/image" Target="../media/image2.png"/><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5.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50.xml.rels><?xml version="1.0" encoding="UTF-8" standalone="yes"?>
<Relationships xmlns="http://schemas.openxmlformats.org/package/2006/relationships"><Relationship Id="rId8" Type="http://schemas.openxmlformats.org/officeDocument/2006/relationships/slideLayout" Target="../slideLayouts/slideLayout2747.xml"/><Relationship Id="rId13" Type="http://schemas.openxmlformats.org/officeDocument/2006/relationships/image" Target="../media/image1.png"/><Relationship Id="rId3" Type="http://schemas.openxmlformats.org/officeDocument/2006/relationships/slideLayout" Target="../slideLayouts/slideLayout2742.xml"/><Relationship Id="rId7" Type="http://schemas.openxmlformats.org/officeDocument/2006/relationships/slideLayout" Target="../slideLayouts/slideLayout2746.xml"/><Relationship Id="rId12" Type="http://schemas.openxmlformats.org/officeDocument/2006/relationships/theme" Target="../theme/theme250.xml"/><Relationship Id="rId2" Type="http://schemas.openxmlformats.org/officeDocument/2006/relationships/slideLayout" Target="../slideLayouts/slideLayout2741.xml"/><Relationship Id="rId1" Type="http://schemas.openxmlformats.org/officeDocument/2006/relationships/slideLayout" Target="../slideLayouts/slideLayout2740.xml"/><Relationship Id="rId6" Type="http://schemas.openxmlformats.org/officeDocument/2006/relationships/slideLayout" Target="../slideLayouts/slideLayout2745.xml"/><Relationship Id="rId11" Type="http://schemas.openxmlformats.org/officeDocument/2006/relationships/slideLayout" Target="../slideLayouts/slideLayout2750.xml"/><Relationship Id="rId5" Type="http://schemas.openxmlformats.org/officeDocument/2006/relationships/slideLayout" Target="../slideLayouts/slideLayout2744.xml"/><Relationship Id="rId10" Type="http://schemas.openxmlformats.org/officeDocument/2006/relationships/slideLayout" Target="../slideLayouts/slideLayout2749.xml"/><Relationship Id="rId4" Type="http://schemas.openxmlformats.org/officeDocument/2006/relationships/slideLayout" Target="../slideLayouts/slideLayout2743.xml"/><Relationship Id="rId9" Type="http://schemas.openxmlformats.org/officeDocument/2006/relationships/slideLayout" Target="../slideLayouts/slideLayout2748.xml"/></Relationships>
</file>

<file path=ppt/slideMasters/_rels/slideMaster251.xml.rels><?xml version="1.0" encoding="UTF-8" standalone="yes"?>
<Relationships xmlns="http://schemas.openxmlformats.org/package/2006/relationships"><Relationship Id="rId8" Type="http://schemas.openxmlformats.org/officeDocument/2006/relationships/slideLayout" Target="../slideLayouts/slideLayout2758.xml"/><Relationship Id="rId13" Type="http://schemas.openxmlformats.org/officeDocument/2006/relationships/image" Target="../media/image1.png"/><Relationship Id="rId3" Type="http://schemas.openxmlformats.org/officeDocument/2006/relationships/slideLayout" Target="../slideLayouts/slideLayout2753.xml"/><Relationship Id="rId7" Type="http://schemas.openxmlformats.org/officeDocument/2006/relationships/slideLayout" Target="../slideLayouts/slideLayout2757.xml"/><Relationship Id="rId12" Type="http://schemas.openxmlformats.org/officeDocument/2006/relationships/theme" Target="../theme/theme251.xml"/><Relationship Id="rId2" Type="http://schemas.openxmlformats.org/officeDocument/2006/relationships/slideLayout" Target="../slideLayouts/slideLayout2752.xml"/><Relationship Id="rId1" Type="http://schemas.openxmlformats.org/officeDocument/2006/relationships/slideLayout" Target="../slideLayouts/slideLayout2751.xml"/><Relationship Id="rId6" Type="http://schemas.openxmlformats.org/officeDocument/2006/relationships/slideLayout" Target="../slideLayouts/slideLayout2756.xml"/><Relationship Id="rId11" Type="http://schemas.openxmlformats.org/officeDocument/2006/relationships/slideLayout" Target="../slideLayouts/slideLayout2761.xml"/><Relationship Id="rId5" Type="http://schemas.openxmlformats.org/officeDocument/2006/relationships/slideLayout" Target="../slideLayouts/slideLayout2755.xml"/><Relationship Id="rId10" Type="http://schemas.openxmlformats.org/officeDocument/2006/relationships/slideLayout" Target="../slideLayouts/slideLayout2760.xml"/><Relationship Id="rId4" Type="http://schemas.openxmlformats.org/officeDocument/2006/relationships/slideLayout" Target="../slideLayouts/slideLayout2754.xml"/><Relationship Id="rId9" Type="http://schemas.openxmlformats.org/officeDocument/2006/relationships/slideLayout" Target="../slideLayouts/slideLayout2759.xml"/></Relationships>
</file>

<file path=ppt/slideMasters/_rels/slideMaster252.xml.rels><?xml version="1.0" encoding="UTF-8" standalone="yes"?>
<Relationships xmlns="http://schemas.openxmlformats.org/package/2006/relationships"><Relationship Id="rId8" Type="http://schemas.openxmlformats.org/officeDocument/2006/relationships/slideLayout" Target="../slideLayouts/slideLayout2769.xml"/><Relationship Id="rId13" Type="http://schemas.openxmlformats.org/officeDocument/2006/relationships/image" Target="../media/image1.png"/><Relationship Id="rId3" Type="http://schemas.openxmlformats.org/officeDocument/2006/relationships/slideLayout" Target="../slideLayouts/slideLayout2764.xml"/><Relationship Id="rId7" Type="http://schemas.openxmlformats.org/officeDocument/2006/relationships/slideLayout" Target="../slideLayouts/slideLayout2768.xml"/><Relationship Id="rId12" Type="http://schemas.openxmlformats.org/officeDocument/2006/relationships/theme" Target="../theme/theme252.xml"/><Relationship Id="rId2" Type="http://schemas.openxmlformats.org/officeDocument/2006/relationships/slideLayout" Target="../slideLayouts/slideLayout2763.xml"/><Relationship Id="rId1" Type="http://schemas.openxmlformats.org/officeDocument/2006/relationships/slideLayout" Target="../slideLayouts/slideLayout2762.xml"/><Relationship Id="rId6" Type="http://schemas.openxmlformats.org/officeDocument/2006/relationships/slideLayout" Target="../slideLayouts/slideLayout2767.xml"/><Relationship Id="rId11" Type="http://schemas.openxmlformats.org/officeDocument/2006/relationships/slideLayout" Target="../slideLayouts/slideLayout2772.xml"/><Relationship Id="rId5" Type="http://schemas.openxmlformats.org/officeDocument/2006/relationships/slideLayout" Target="../slideLayouts/slideLayout2766.xml"/><Relationship Id="rId10" Type="http://schemas.openxmlformats.org/officeDocument/2006/relationships/slideLayout" Target="../slideLayouts/slideLayout2771.xml"/><Relationship Id="rId4" Type="http://schemas.openxmlformats.org/officeDocument/2006/relationships/slideLayout" Target="../slideLayouts/slideLayout2765.xml"/><Relationship Id="rId9" Type="http://schemas.openxmlformats.org/officeDocument/2006/relationships/slideLayout" Target="../slideLayouts/slideLayout2770.xml"/></Relationships>
</file>

<file path=ppt/slideMasters/_rels/slideMaster253.xml.rels><?xml version="1.0" encoding="UTF-8" standalone="yes"?>
<Relationships xmlns="http://schemas.openxmlformats.org/package/2006/relationships"><Relationship Id="rId8" Type="http://schemas.openxmlformats.org/officeDocument/2006/relationships/slideLayout" Target="../slideLayouts/slideLayout2780.xml"/><Relationship Id="rId13" Type="http://schemas.openxmlformats.org/officeDocument/2006/relationships/image" Target="../media/image1.png"/><Relationship Id="rId3" Type="http://schemas.openxmlformats.org/officeDocument/2006/relationships/slideLayout" Target="../slideLayouts/slideLayout2775.xml"/><Relationship Id="rId7" Type="http://schemas.openxmlformats.org/officeDocument/2006/relationships/slideLayout" Target="../slideLayouts/slideLayout2779.xml"/><Relationship Id="rId12" Type="http://schemas.openxmlformats.org/officeDocument/2006/relationships/theme" Target="../theme/theme253.xml"/><Relationship Id="rId2" Type="http://schemas.openxmlformats.org/officeDocument/2006/relationships/slideLayout" Target="../slideLayouts/slideLayout2774.xml"/><Relationship Id="rId1" Type="http://schemas.openxmlformats.org/officeDocument/2006/relationships/slideLayout" Target="../slideLayouts/slideLayout2773.xml"/><Relationship Id="rId6" Type="http://schemas.openxmlformats.org/officeDocument/2006/relationships/slideLayout" Target="../slideLayouts/slideLayout2778.xml"/><Relationship Id="rId11" Type="http://schemas.openxmlformats.org/officeDocument/2006/relationships/slideLayout" Target="../slideLayouts/slideLayout2783.xml"/><Relationship Id="rId5" Type="http://schemas.openxmlformats.org/officeDocument/2006/relationships/slideLayout" Target="../slideLayouts/slideLayout2777.xml"/><Relationship Id="rId10" Type="http://schemas.openxmlformats.org/officeDocument/2006/relationships/slideLayout" Target="../slideLayouts/slideLayout2782.xml"/><Relationship Id="rId4" Type="http://schemas.openxmlformats.org/officeDocument/2006/relationships/slideLayout" Target="../slideLayouts/slideLayout2776.xml"/><Relationship Id="rId9" Type="http://schemas.openxmlformats.org/officeDocument/2006/relationships/slideLayout" Target="../slideLayouts/slideLayout2781.xml"/></Relationships>
</file>

<file path=ppt/slideMasters/_rels/slideMaster254.xml.rels><?xml version="1.0" encoding="UTF-8" standalone="yes"?>
<Relationships xmlns="http://schemas.openxmlformats.org/package/2006/relationships"><Relationship Id="rId8" Type="http://schemas.openxmlformats.org/officeDocument/2006/relationships/slideLayout" Target="../slideLayouts/slideLayout2791.xml"/><Relationship Id="rId13" Type="http://schemas.openxmlformats.org/officeDocument/2006/relationships/image" Target="../media/image1.png"/><Relationship Id="rId3" Type="http://schemas.openxmlformats.org/officeDocument/2006/relationships/slideLayout" Target="../slideLayouts/slideLayout2786.xml"/><Relationship Id="rId7" Type="http://schemas.openxmlformats.org/officeDocument/2006/relationships/slideLayout" Target="../slideLayouts/slideLayout2790.xml"/><Relationship Id="rId12" Type="http://schemas.openxmlformats.org/officeDocument/2006/relationships/theme" Target="../theme/theme254.xml"/><Relationship Id="rId2" Type="http://schemas.openxmlformats.org/officeDocument/2006/relationships/slideLayout" Target="../slideLayouts/slideLayout2785.xml"/><Relationship Id="rId1" Type="http://schemas.openxmlformats.org/officeDocument/2006/relationships/slideLayout" Target="../slideLayouts/slideLayout2784.xml"/><Relationship Id="rId6" Type="http://schemas.openxmlformats.org/officeDocument/2006/relationships/slideLayout" Target="../slideLayouts/slideLayout2789.xml"/><Relationship Id="rId11" Type="http://schemas.openxmlformats.org/officeDocument/2006/relationships/slideLayout" Target="../slideLayouts/slideLayout2794.xml"/><Relationship Id="rId5" Type="http://schemas.openxmlformats.org/officeDocument/2006/relationships/slideLayout" Target="../slideLayouts/slideLayout2788.xml"/><Relationship Id="rId10" Type="http://schemas.openxmlformats.org/officeDocument/2006/relationships/slideLayout" Target="../slideLayouts/slideLayout2793.xml"/><Relationship Id="rId4" Type="http://schemas.openxmlformats.org/officeDocument/2006/relationships/slideLayout" Target="../slideLayouts/slideLayout2787.xml"/><Relationship Id="rId9" Type="http://schemas.openxmlformats.org/officeDocument/2006/relationships/slideLayout" Target="../slideLayouts/slideLayout2792.xml"/></Relationships>
</file>

<file path=ppt/slideMasters/_rels/slideMaster255.xml.rels><?xml version="1.0" encoding="UTF-8" standalone="yes"?>
<Relationships xmlns="http://schemas.openxmlformats.org/package/2006/relationships"><Relationship Id="rId8" Type="http://schemas.openxmlformats.org/officeDocument/2006/relationships/slideLayout" Target="../slideLayouts/slideLayout2802.xml"/><Relationship Id="rId13" Type="http://schemas.openxmlformats.org/officeDocument/2006/relationships/image" Target="../media/image1.png"/><Relationship Id="rId3" Type="http://schemas.openxmlformats.org/officeDocument/2006/relationships/slideLayout" Target="../slideLayouts/slideLayout2797.xml"/><Relationship Id="rId7" Type="http://schemas.openxmlformats.org/officeDocument/2006/relationships/slideLayout" Target="../slideLayouts/slideLayout2801.xml"/><Relationship Id="rId12" Type="http://schemas.openxmlformats.org/officeDocument/2006/relationships/theme" Target="../theme/theme255.xml"/><Relationship Id="rId2" Type="http://schemas.openxmlformats.org/officeDocument/2006/relationships/slideLayout" Target="../slideLayouts/slideLayout2796.xml"/><Relationship Id="rId1" Type="http://schemas.openxmlformats.org/officeDocument/2006/relationships/slideLayout" Target="../slideLayouts/slideLayout2795.xml"/><Relationship Id="rId6" Type="http://schemas.openxmlformats.org/officeDocument/2006/relationships/slideLayout" Target="../slideLayouts/slideLayout2800.xml"/><Relationship Id="rId11" Type="http://schemas.openxmlformats.org/officeDocument/2006/relationships/slideLayout" Target="../slideLayouts/slideLayout2805.xml"/><Relationship Id="rId5" Type="http://schemas.openxmlformats.org/officeDocument/2006/relationships/slideLayout" Target="../slideLayouts/slideLayout2799.xml"/><Relationship Id="rId10" Type="http://schemas.openxmlformats.org/officeDocument/2006/relationships/slideLayout" Target="../slideLayouts/slideLayout2804.xml"/><Relationship Id="rId4" Type="http://schemas.openxmlformats.org/officeDocument/2006/relationships/slideLayout" Target="../slideLayouts/slideLayout2798.xml"/><Relationship Id="rId9" Type="http://schemas.openxmlformats.org/officeDocument/2006/relationships/slideLayout" Target="../slideLayouts/slideLayout2803.xml"/></Relationships>
</file>

<file path=ppt/slideMasters/_rels/slideMaster256.xml.rels><?xml version="1.0" encoding="UTF-8" standalone="yes"?>
<Relationships xmlns="http://schemas.openxmlformats.org/package/2006/relationships"><Relationship Id="rId8" Type="http://schemas.openxmlformats.org/officeDocument/2006/relationships/slideLayout" Target="../slideLayouts/slideLayout2813.xml"/><Relationship Id="rId13" Type="http://schemas.openxmlformats.org/officeDocument/2006/relationships/image" Target="../media/image1.png"/><Relationship Id="rId3" Type="http://schemas.openxmlformats.org/officeDocument/2006/relationships/slideLayout" Target="../slideLayouts/slideLayout2808.xml"/><Relationship Id="rId7" Type="http://schemas.openxmlformats.org/officeDocument/2006/relationships/slideLayout" Target="../slideLayouts/slideLayout2812.xml"/><Relationship Id="rId12" Type="http://schemas.openxmlformats.org/officeDocument/2006/relationships/theme" Target="../theme/theme256.xml"/><Relationship Id="rId2" Type="http://schemas.openxmlformats.org/officeDocument/2006/relationships/slideLayout" Target="../slideLayouts/slideLayout2807.xml"/><Relationship Id="rId1" Type="http://schemas.openxmlformats.org/officeDocument/2006/relationships/slideLayout" Target="../slideLayouts/slideLayout2806.xml"/><Relationship Id="rId6" Type="http://schemas.openxmlformats.org/officeDocument/2006/relationships/slideLayout" Target="../slideLayouts/slideLayout2811.xml"/><Relationship Id="rId11" Type="http://schemas.openxmlformats.org/officeDocument/2006/relationships/slideLayout" Target="../slideLayouts/slideLayout2816.xml"/><Relationship Id="rId5" Type="http://schemas.openxmlformats.org/officeDocument/2006/relationships/slideLayout" Target="../slideLayouts/slideLayout2810.xml"/><Relationship Id="rId10" Type="http://schemas.openxmlformats.org/officeDocument/2006/relationships/slideLayout" Target="../slideLayouts/slideLayout2815.xml"/><Relationship Id="rId4" Type="http://schemas.openxmlformats.org/officeDocument/2006/relationships/slideLayout" Target="../slideLayouts/slideLayout2809.xml"/><Relationship Id="rId9" Type="http://schemas.openxmlformats.org/officeDocument/2006/relationships/slideLayout" Target="../slideLayouts/slideLayout2814.xml"/></Relationships>
</file>

<file path=ppt/slideMasters/_rels/slideMaster257.xml.rels><?xml version="1.0" encoding="UTF-8" standalone="yes"?>
<Relationships xmlns="http://schemas.openxmlformats.org/package/2006/relationships"><Relationship Id="rId8" Type="http://schemas.openxmlformats.org/officeDocument/2006/relationships/slideLayout" Target="../slideLayouts/slideLayout2824.xml"/><Relationship Id="rId13" Type="http://schemas.openxmlformats.org/officeDocument/2006/relationships/image" Target="../media/image1.png"/><Relationship Id="rId3" Type="http://schemas.openxmlformats.org/officeDocument/2006/relationships/slideLayout" Target="../slideLayouts/slideLayout2819.xml"/><Relationship Id="rId7" Type="http://schemas.openxmlformats.org/officeDocument/2006/relationships/slideLayout" Target="../slideLayouts/slideLayout2823.xml"/><Relationship Id="rId12" Type="http://schemas.openxmlformats.org/officeDocument/2006/relationships/theme" Target="../theme/theme257.xml"/><Relationship Id="rId2" Type="http://schemas.openxmlformats.org/officeDocument/2006/relationships/slideLayout" Target="../slideLayouts/slideLayout2818.xml"/><Relationship Id="rId1" Type="http://schemas.openxmlformats.org/officeDocument/2006/relationships/slideLayout" Target="../slideLayouts/slideLayout2817.xml"/><Relationship Id="rId6" Type="http://schemas.openxmlformats.org/officeDocument/2006/relationships/slideLayout" Target="../slideLayouts/slideLayout2822.xml"/><Relationship Id="rId11" Type="http://schemas.openxmlformats.org/officeDocument/2006/relationships/slideLayout" Target="../slideLayouts/slideLayout2827.xml"/><Relationship Id="rId5" Type="http://schemas.openxmlformats.org/officeDocument/2006/relationships/slideLayout" Target="../slideLayouts/slideLayout2821.xml"/><Relationship Id="rId10" Type="http://schemas.openxmlformats.org/officeDocument/2006/relationships/slideLayout" Target="../slideLayouts/slideLayout2826.xml"/><Relationship Id="rId4" Type="http://schemas.openxmlformats.org/officeDocument/2006/relationships/slideLayout" Target="../slideLayouts/slideLayout2820.xml"/><Relationship Id="rId9" Type="http://schemas.openxmlformats.org/officeDocument/2006/relationships/slideLayout" Target="../slideLayouts/slideLayout2825.xml"/></Relationships>
</file>

<file path=ppt/slideMasters/_rels/slideMaster258.xml.rels><?xml version="1.0" encoding="UTF-8" standalone="yes"?>
<Relationships xmlns="http://schemas.openxmlformats.org/package/2006/relationships"><Relationship Id="rId8" Type="http://schemas.openxmlformats.org/officeDocument/2006/relationships/slideLayout" Target="../slideLayouts/slideLayout2835.xml"/><Relationship Id="rId13" Type="http://schemas.openxmlformats.org/officeDocument/2006/relationships/image" Target="../media/image1.png"/><Relationship Id="rId3" Type="http://schemas.openxmlformats.org/officeDocument/2006/relationships/slideLayout" Target="../slideLayouts/slideLayout2830.xml"/><Relationship Id="rId7" Type="http://schemas.openxmlformats.org/officeDocument/2006/relationships/slideLayout" Target="../slideLayouts/slideLayout2834.xml"/><Relationship Id="rId12" Type="http://schemas.openxmlformats.org/officeDocument/2006/relationships/theme" Target="../theme/theme258.xml"/><Relationship Id="rId2" Type="http://schemas.openxmlformats.org/officeDocument/2006/relationships/slideLayout" Target="../slideLayouts/slideLayout2829.xml"/><Relationship Id="rId1" Type="http://schemas.openxmlformats.org/officeDocument/2006/relationships/slideLayout" Target="../slideLayouts/slideLayout2828.xml"/><Relationship Id="rId6" Type="http://schemas.openxmlformats.org/officeDocument/2006/relationships/slideLayout" Target="../slideLayouts/slideLayout2833.xml"/><Relationship Id="rId11" Type="http://schemas.openxmlformats.org/officeDocument/2006/relationships/slideLayout" Target="../slideLayouts/slideLayout2838.xml"/><Relationship Id="rId5" Type="http://schemas.openxmlformats.org/officeDocument/2006/relationships/slideLayout" Target="../slideLayouts/slideLayout2832.xml"/><Relationship Id="rId10" Type="http://schemas.openxmlformats.org/officeDocument/2006/relationships/slideLayout" Target="../slideLayouts/slideLayout2837.xml"/><Relationship Id="rId4" Type="http://schemas.openxmlformats.org/officeDocument/2006/relationships/slideLayout" Target="../slideLayouts/slideLayout2831.xml"/><Relationship Id="rId9" Type="http://schemas.openxmlformats.org/officeDocument/2006/relationships/slideLayout" Target="../slideLayouts/slideLayout2836.xml"/></Relationships>
</file>

<file path=ppt/slideMasters/_rels/slideMaster259.xml.rels><?xml version="1.0" encoding="UTF-8" standalone="yes"?>
<Relationships xmlns="http://schemas.openxmlformats.org/package/2006/relationships"><Relationship Id="rId8" Type="http://schemas.openxmlformats.org/officeDocument/2006/relationships/slideLayout" Target="../slideLayouts/slideLayout2846.xml"/><Relationship Id="rId13" Type="http://schemas.openxmlformats.org/officeDocument/2006/relationships/image" Target="../media/image1.png"/><Relationship Id="rId3" Type="http://schemas.openxmlformats.org/officeDocument/2006/relationships/slideLayout" Target="../slideLayouts/slideLayout2841.xml"/><Relationship Id="rId7" Type="http://schemas.openxmlformats.org/officeDocument/2006/relationships/slideLayout" Target="../slideLayouts/slideLayout2845.xml"/><Relationship Id="rId12" Type="http://schemas.openxmlformats.org/officeDocument/2006/relationships/theme" Target="../theme/theme259.xml"/><Relationship Id="rId2" Type="http://schemas.openxmlformats.org/officeDocument/2006/relationships/slideLayout" Target="../slideLayouts/slideLayout2840.xml"/><Relationship Id="rId1" Type="http://schemas.openxmlformats.org/officeDocument/2006/relationships/slideLayout" Target="../slideLayouts/slideLayout2839.xml"/><Relationship Id="rId6" Type="http://schemas.openxmlformats.org/officeDocument/2006/relationships/slideLayout" Target="../slideLayouts/slideLayout2844.xml"/><Relationship Id="rId11" Type="http://schemas.openxmlformats.org/officeDocument/2006/relationships/slideLayout" Target="../slideLayouts/slideLayout2849.xml"/><Relationship Id="rId5" Type="http://schemas.openxmlformats.org/officeDocument/2006/relationships/slideLayout" Target="../slideLayouts/slideLayout2843.xml"/><Relationship Id="rId10" Type="http://schemas.openxmlformats.org/officeDocument/2006/relationships/slideLayout" Target="../slideLayouts/slideLayout2848.xml"/><Relationship Id="rId4" Type="http://schemas.openxmlformats.org/officeDocument/2006/relationships/slideLayout" Target="../slideLayouts/slideLayout2842.xml"/><Relationship Id="rId9" Type="http://schemas.openxmlformats.org/officeDocument/2006/relationships/slideLayout" Target="../slideLayouts/slideLayout284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image" Target="../media/image2.png"/><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theme" Target="../theme/theme26.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s>
</file>

<file path=ppt/slideMasters/_rels/slideMaster260.xml.rels><?xml version="1.0" encoding="UTF-8" standalone="yes"?>
<Relationships xmlns="http://schemas.openxmlformats.org/package/2006/relationships"><Relationship Id="rId8" Type="http://schemas.openxmlformats.org/officeDocument/2006/relationships/slideLayout" Target="../slideLayouts/slideLayout2857.xml"/><Relationship Id="rId13" Type="http://schemas.openxmlformats.org/officeDocument/2006/relationships/image" Target="../media/image1.png"/><Relationship Id="rId3" Type="http://schemas.openxmlformats.org/officeDocument/2006/relationships/slideLayout" Target="../slideLayouts/slideLayout2852.xml"/><Relationship Id="rId7" Type="http://schemas.openxmlformats.org/officeDocument/2006/relationships/slideLayout" Target="../slideLayouts/slideLayout2856.xml"/><Relationship Id="rId12" Type="http://schemas.openxmlformats.org/officeDocument/2006/relationships/theme" Target="../theme/theme260.xml"/><Relationship Id="rId2" Type="http://schemas.openxmlformats.org/officeDocument/2006/relationships/slideLayout" Target="../slideLayouts/slideLayout2851.xml"/><Relationship Id="rId1" Type="http://schemas.openxmlformats.org/officeDocument/2006/relationships/slideLayout" Target="../slideLayouts/slideLayout2850.xml"/><Relationship Id="rId6" Type="http://schemas.openxmlformats.org/officeDocument/2006/relationships/slideLayout" Target="../slideLayouts/slideLayout2855.xml"/><Relationship Id="rId11" Type="http://schemas.openxmlformats.org/officeDocument/2006/relationships/slideLayout" Target="../slideLayouts/slideLayout2860.xml"/><Relationship Id="rId5" Type="http://schemas.openxmlformats.org/officeDocument/2006/relationships/slideLayout" Target="../slideLayouts/slideLayout2854.xml"/><Relationship Id="rId10" Type="http://schemas.openxmlformats.org/officeDocument/2006/relationships/slideLayout" Target="../slideLayouts/slideLayout2859.xml"/><Relationship Id="rId4" Type="http://schemas.openxmlformats.org/officeDocument/2006/relationships/slideLayout" Target="../slideLayouts/slideLayout2853.xml"/><Relationship Id="rId9" Type="http://schemas.openxmlformats.org/officeDocument/2006/relationships/slideLayout" Target="../slideLayouts/slideLayout2858.xml"/></Relationships>
</file>

<file path=ppt/slideMasters/_rels/slideMaster261.xml.rels><?xml version="1.0" encoding="UTF-8" standalone="yes"?>
<Relationships xmlns="http://schemas.openxmlformats.org/package/2006/relationships"><Relationship Id="rId8" Type="http://schemas.openxmlformats.org/officeDocument/2006/relationships/slideLayout" Target="../slideLayouts/slideLayout2868.xml"/><Relationship Id="rId13" Type="http://schemas.openxmlformats.org/officeDocument/2006/relationships/image" Target="../media/image1.png"/><Relationship Id="rId3" Type="http://schemas.openxmlformats.org/officeDocument/2006/relationships/slideLayout" Target="../slideLayouts/slideLayout2863.xml"/><Relationship Id="rId7" Type="http://schemas.openxmlformats.org/officeDocument/2006/relationships/slideLayout" Target="../slideLayouts/slideLayout2867.xml"/><Relationship Id="rId12" Type="http://schemas.openxmlformats.org/officeDocument/2006/relationships/theme" Target="../theme/theme261.xml"/><Relationship Id="rId2" Type="http://schemas.openxmlformats.org/officeDocument/2006/relationships/slideLayout" Target="../slideLayouts/slideLayout2862.xml"/><Relationship Id="rId1" Type="http://schemas.openxmlformats.org/officeDocument/2006/relationships/slideLayout" Target="../slideLayouts/slideLayout2861.xml"/><Relationship Id="rId6" Type="http://schemas.openxmlformats.org/officeDocument/2006/relationships/slideLayout" Target="../slideLayouts/slideLayout2866.xml"/><Relationship Id="rId11" Type="http://schemas.openxmlformats.org/officeDocument/2006/relationships/slideLayout" Target="../slideLayouts/slideLayout2871.xml"/><Relationship Id="rId5" Type="http://schemas.openxmlformats.org/officeDocument/2006/relationships/slideLayout" Target="../slideLayouts/slideLayout2865.xml"/><Relationship Id="rId10" Type="http://schemas.openxmlformats.org/officeDocument/2006/relationships/slideLayout" Target="../slideLayouts/slideLayout2870.xml"/><Relationship Id="rId4" Type="http://schemas.openxmlformats.org/officeDocument/2006/relationships/slideLayout" Target="../slideLayouts/slideLayout2864.xml"/><Relationship Id="rId9" Type="http://schemas.openxmlformats.org/officeDocument/2006/relationships/slideLayout" Target="../slideLayouts/slideLayout2869.xml"/></Relationships>
</file>

<file path=ppt/slideMasters/_rels/slideMaster262.xml.rels><?xml version="1.0" encoding="UTF-8" standalone="yes"?>
<Relationships xmlns="http://schemas.openxmlformats.org/package/2006/relationships"><Relationship Id="rId8" Type="http://schemas.openxmlformats.org/officeDocument/2006/relationships/slideLayout" Target="../slideLayouts/slideLayout2879.xml"/><Relationship Id="rId13" Type="http://schemas.openxmlformats.org/officeDocument/2006/relationships/image" Target="../media/image1.png"/><Relationship Id="rId3" Type="http://schemas.openxmlformats.org/officeDocument/2006/relationships/slideLayout" Target="../slideLayouts/slideLayout2874.xml"/><Relationship Id="rId7" Type="http://schemas.openxmlformats.org/officeDocument/2006/relationships/slideLayout" Target="../slideLayouts/slideLayout2878.xml"/><Relationship Id="rId12" Type="http://schemas.openxmlformats.org/officeDocument/2006/relationships/theme" Target="../theme/theme262.xml"/><Relationship Id="rId2" Type="http://schemas.openxmlformats.org/officeDocument/2006/relationships/slideLayout" Target="../slideLayouts/slideLayout2873.xml"/><Relationship Id="rId1" Type="http://schemas.openxmlformats.org/officeDocument/2006/relationships/slideLayout" Target="../slideLayouts/slideLayout2872.xml"/><Relationship Id="rId6" Type="http://schemas.openxmlformats.org/officeDocument/2006/relationships/slideLayout" Target="../slideLayouts/slideLayout2877.xml"/><Relationship Id="rId11" Type="http://schemas.openxmlformats.org/officeDocument/2006/relationships/slideLayout" Target="../slideLayouts/slideLayout2882.xml"/><Relationship Id="rId5" Type="http://schemas.openxmlformats.org/officeDocument/2006/relationships/slideLayout" Target="../slideLayouts/slideLayout2876.xml"/><Relationship Id="rId10" Type="http://schemas.openxmlformats.org/officeDocument/2006/relationships/slideLayout" Target="../slideLayouts/slideLayout2881.xml"/><Relationship Id="rId4" Type="http://schemas.openxmlformats.org/officeDocument/2006/relationships/slideLayout" Target="../slideLayouts/slideLayout2875.xml"/><Relationship Id="rId9" Type="http://schemas.openxmlformats.org/officeDocument/2006/relationships/slideLayout" Target="../slideLayouts/slideLayout2880.xml"/></Relationships>
</file>

<file path=ppt/slideMasters/_rels/slideMaster263.xml.rels><?xml version="1.0" encoding="UTF-8" standalone="yes"?>
<Relationships xmlns="http://schemas.openxmlformats.org/package/2006/relationships"><Relationship Id="rId8" Type="http://schemas.openxmlformats.org/officeDocument/2006/relationships/slideLayout" Target="../slideLayouts/slideLayout2890.xml"/><Relationship Id="rId13" Type="http://schemas.openxmlformats.org/officeDocument/2006/relationships/image" Target="../media/image1.png"/><Relationship Id="rId3" Type="http://schemas.openxmlformats.org/officeDocument/2006/relationships/slideLayout" Target="../slideLayouts/slideLayout2885.xml"/><Relationship Id="rId7" Type="http://schemas.openxmlformats.org/officeDocument/2006/relationships/slideLayout" Target="../slideLayouts/slideLayout2889.xml"/><Relationship Id="rId12" Type="http://schemas.openxmlformats.org/officeDocument/2006/relationships/theme" Target="../theme/theme263.xml"/><Relationship Id="rId2" Type="http://schemas.openxmlformats.org/officeDocument/2006/relationships/slideLayout" Target="../slideLayouts/slideLayout2884.xml"/><Relationship Id="rId1" Type="http://schemas.openxmlformats.org/officeDocument/2006/relationships/slideLayout" Target="../slideLayouts/slideLayout2883.xml"/><Relationship Id="rId6" Type="http://schemas.openxmlformats.org/officeDocument/2006/relationships/slideLayout" Target="../slideLayouts/slideLayout2888.xml"/><Relationship Id="rId11" Type="http://schemas.openxmlformats.org/officeDocument/2006/relationships/slideLayout" Target="../slideLayouts/slideLayout2893.xml"/><Relationship Id="rId5" Type="http://schemas.openxmlformats.org/officeDocument/2006/relationships/slideLayout" Target="../slideLayouts/slideLayout2887.xml"/><Relationship Id="rId10" Type="http://schemas.openxmlformats.org/officeDocument/2006/relationships/slideLayout" Target="../slideLayouts/slideLayout2892.xml"/><Relationship Id="rId4" Type="http://schemas.openxmlformats.org/officeDocument/2006/relationships/slideLayout" Target="../slideLayouts/slideLayout2886.xml"/><Relationship Id="rId9" Type="http://schemas.openxmlformats.org/officeDocument/2006/relationships/slideLayout" Target="../slideLayouts/slideLayout2891.xml"/></Relationships>
</file>

<file path=ppt/slideMasters/_rels/slideMaster264.xml.rels><?xml version="1.0" encoding="UTF-8" standalone="yes"?>
<Relationships xmlns="http://schemas.openxmlformats.org/package/2006/relationships"><Relationship Id="rId8" Type="http://schemas.openxmlformats.org/officeDocument/2006/relationships/slideLayout" Target="../slideLayouts/slideLayout2901.xml"/><Relationship Id="rId13" Type="http://schemas.openxmlformats.org/officeDocument/2006/relationships/image" Target="../media/image1.png"/><Relationship Id="rId3" Type="http://schemas.openxmlformats.org/officeDocument/2006/relationships/slideLayout" Target="../slideLayouts/slideLayout2896.xml"/><Relationship Id="rId7" Type="http://schemas.openxmlformats.org/officeDocument/2006/relationships/slideLayout" Target="../slideLayouts/slideLayout2900.xml"/><Relationship Id="rId12" Type="http://schemas.openxmlformats.org/officeDocument/2006/relationships/theme" Target="../theme/theme264.xml"/><Relationship Id="rId2" Type="http://schemas.openxmlformats.org/officeDocument/2006/relationships/slideLayout" Target="../slideLayouts/slideLayout2895.xml"/><Relationship Id="rId1" Type="http://schemas.openxmlformats.org/officeDocument/2006/relationships/slideLayout" Target="../slideLayouts/slideLayout2894.xml"/><Relationship Id="rId6" Type="http://schemas.openxmlformats.org/officeDocument/2006/relationships/slideLayout" Target="../slideLayouts/slideLayout2899.xml"/><Relationship Id="rId11" Type="http://schemas.openxmlformats.org/officeDocument/2006/relationships/slideLayout" Target="../slideLayouts/slideLayout2904.xml"/><Relationship Id="rId5" Type="http://schemas.openxmlformats.org/officeDocument/2006/relationships/slideLayout" Target="../slideLayouts/slideLayout2898.xml"/><Relationship Id="rId10" Type="http://schemas.openxmlformats.org/officeDocument/2006/relationships/slideLayout" Target="../slideLayouts/slideLayout2903.xml"/><Relationship Id="rId4" Type="http://schemas.openxmlformats.org/officeDocument/2006/relationships/slideLayout" Target="../slideLayouts/slideLayout2897.xml"/><Relationship Id="rId9" Type="http://schemas.openxmlformats.org/officeDocument/2006/relationships/slideLayout" Target="../slideLayouts/slideLayout2902.xml"/></Relationships>
</file>

<file path=ppt/slideMasters/_rels/slideMaster265.xml.rels><?xml version="1.0" encoding="UTF-8" standalone="yes"?>
<Relationships xmlns="http://schemas.openxmlformats.org/package/2006/relationships"><Relationship Id="rId8" Type="http://schemas.openxmlformats.org/officeDocument/2006/relationships/slideLayout" Target="../slideLayouts/slideLayout2912.xml"/><Relationship Id="rId13" Type="http://schemas.openxmlformats.org/officeDocument/2006/relationships/image" Target="../media/image1.png"/><Relationship Id="rId3" Type="http://schemas.openxmlformats.org/officeDocument/2006/relationships/slideLayout" Target="../slideLayouts/slideLayout2907.xml"/><Relationship Id="rId7" Type="http://schemas.openxmlformats.org/officeDocument/2006/relationships/slideLayout" Target="../slideLayouts/slideLayout2911.xml"/><Relationship Id="rId12" Type="http://schemas.openxmlformats.org/officeDocument/2006/relationships/theme" Target="../theme/theme265.xml"/><Relationship Id="rId2" Type="http://schemas.openxmlformats.org/officeDocument/2006/relationships/slideLayout" Target="../slideLayouts/slideLayout2906.xml"/><Relationship Id="rId1" Type="http://schemas.openxmlformats.org/officeDocument/2006/relationships/slideLayout" Target="../slideLayouts/slideLayout2905.xml"/><Relationship Id="rId6" Type="http://schemas.openxmlformats.org/officeDocument/2006/relationships/slideLayout" Target="../slideLayouts/slideLayout2910.xml"/><Relationship Id="rId11" Type="http://schemas.openxmlformats.org/officeDocument/2006/relationships/slideLayout" Target="../slideLayouts/slideLayout2915.xml"/><Relationship Id="rId5" Type="http://schemas.openxmlformats.org/officeDocument/2006/relationships/slideLayout" Target="../slideLayouts/slideLayout2909.xml"/><Relationship Id="rId10" Type="http://schemas.openxmlformats.org/officeDocument/2006/relationships/slideLayout" Target="../slideLayouts/slideLayout2914.xml"/><Relationship Id="rId4" Type="http://schemas.openxmlformats.org/officeDocument/2006/relationships/slideLayout" Target="../slideLayouts/slideLayout2908.xml"/><Relationship Id="rId9" Type="http://schemas.openxmlformats.org/officeDocument/2006/relationships/slideLayout" Target="../slideLayouts/slideLayout2913.xml"/></Relationships>
</file>

<file path=ppt/slideMasters/_rels/slideMaster266.xml.rels><?xml version="1.0" encoding="UTF-8" standalone="yes"?>
<Relationships xmlns="http://schemas.openxmlformats.org/package/2006/relationships"><Relationship Id="rId8" Type="http://schemas.openxmlformats.org/officeDocument/2006/relationships/slideLayout" Target="../slideLayouts/slideLayout2923.xml"/><Relationship Id="rId13" Type="http://schemas.openxmlformats.org/officeDocument/2006/relationships/image" Target="../media/image1.png"/><Relationship Id="rId3" Type="http://schemas.openxmlformats.org/officeDocument/2006/relationships/slideLayout" Target="../slideLayouts/slideLayout2918.xml"/><Relationship Id="rId7" Type="http://schemas.openxmlformats.org/officeDocument/2006/relationships/slideLayout" Target="../slideLayouts/slideLayout2922.xml"/><Relationship Id="rId12" Type="http://schemas.openxmlformats.org/officeDocument/2006/relationships/theme" Target="../theme/theme266.xml"/><Relationship Id="rId2" Type="http://schemas.openxmlformats.org/officeDocument/2006/relationships/slideLayout" Target="../slideLayouts/slideLayout2917.xml"/><Relationship Id="rId1" Type="http://schemas.openxmlformats.org/officeDocument/2006/relationships/slideLayout" Target="../slideLayouts/slideLayout2916.xml"/><Relationship Id="rId6" Type="http://schemas.openxmlformats.org/officeDocument/2006/relationships/slideLayout" Target="../slideLayouts/slideLayout2921.xml"/><Relationship Id="rId11" Type="http://schemas.openxmlformats.org/officeDocument/2006/relationships/slideLayout" Target="../slideLayouts/slideLayout2926.xml"/><Relationship Id="rId5" Type="http://schemas.openxmlformats.org/officeDocument/2006/relationships/slideLayout" Target="../slideLayouts/slideLayout2920.xml"/><Relationship Id="rId10" Type="http://schemas.openxmlformats.org/officeDocument/2006/relationships/slideLayout" Target="../slideLayouts/slideLayout2925.xml"/><Relationship Id="rId4" Type="http://schemas.openxmlformats.org/officeDocument/2006/relationships/slideLayout" Target="../slideLayouts/slideLayout2919.xml"/><Relationship Id="rId9" Type="http://schemas.openxmlformats.org/officeDocument/2006/relationships/slideLayout" Target="../slideLayouts/slideLayout2924.xml"/></Relationships>
</file>

<file path=ppt/slideMasters/_rels/slideMaster267.xml.rels><?xml version="1.0" encoding="UTF-8" standalone="yes"?>
<Relationships xmlns="http://schemas.openxmlformats.org/package/2006/relationships"><Relationship Id="rId8" Type="http://schemas.openxmlformats.org/officeDocument/2006/relationships/slideLayout" Target="../slideLayouts/slideLayout2934.xml"/><Relationship Id="rId13" Type="http://schemas.openxmlformats.org/officeDocument/2006/relationships/image" Target="../media/image1.png"/><Relationship Id="rId3" Type="http://schemas.openxmlformats.org/officeDocument/2006/relationships/slideLayout" Target="../slideLayouts/slideLayout2929.xml"/><Relationship Id="rId7" Type="http://schemas.openxmlformats.org/officeDocument/2006/relationships/slideLayout" Target="../slideLayouts/slideLayout2933.xml"/><Relationship Id="rId12" Type="http://schemas.openxmlformats.org/officeDocument/2006/relationships/theme" Target="../theme/theme267.xml"/><Relationship Id="rId2" Type="http://schemas.openxmlformats.org/officeDocument/2006/relationships/slideLayout" Target="../slideLayouts/slideLayout2928.xml"/><Relationship Id="rId1" Type="http://schemas.openxmlformats.org/officeDocument/2006/relationships/slideLayout" Target="../slideLayouts/slideLayout2927.xml"/><Relationship Id="rId6" Type="http://schemas.openxmlformats.org/officeDocument/2006/relationships/slideLayout" Target="../slideLayouts/slideLayout2932.xml"/><Relationship Id="rId11" Type="http://schemas.openxmlformats.org/officeDocument/2006/relationships/slideLayout" Target="../slideLayouts/slideLayout2937.xml"/><Relationship Id="rId5" Type="http://schemas.openxmlformats.org/officeDocument/2006/relationships/slideLayout" Target="../slideLayouts/slideLayout2931.xml"/><Relationship Id="rId10" Type="http://schemas.openxmlformats.org/officeDocument/2006/relationships/slideLayout" Target="../slideLayouts/slideLayout2936.xml"/><Relationship Id="rId4" Type="http://schemas.openxmlformats.org/officeDocument/2006/relationships/slideLayout" Target="../slideLayouts/slideLayout2930.xml"/><Relationship Id="rId9" Type="http://schemas.openxmlformats.org/officeDocument/2006/relationships/slideLayout" Target="../slideLayouts/slideLayout2935.xml"/></Relationships>
</file>

<file path=ppt/slideMasters/_rels/slideMaster268.xml.rels><?xml version="1.0" encoding="UTF-8" standalone="yes"?>
<Relationships xmlns="http://schemas.openxmlformats.org/package/2006/relationships"><Relationship Id="rId8" Type="http://schemas.openxmlformats.org/officeDocument/2006/relationships/slideLayout" Target="../slideLayouts/slideLayout2945.xml"/><Relationship Id="rId13" Type="http://schemas.openxmlformats.org/officeDocument/2006/relationships/image" Target="../media/image1.png"/><Relationship Id="rId3" Type="http://schemas.openxmlformats.org/officeDocument/2006/relationships/slideLayout" Target="../slideLayouts/slideLayout2940.xml"/><Relationship Id="rId7" Type="http://schemas.openxmlformats.org/officeDocument/2006/relationships/slideLayout" Target="../slideLayouts/slideLayout2944.xml"/><Relationship Id="rId12" Type="http://schemas.openxmlformats.org/officeDocument/2006/relationships/theme" Target="../theme/theme268.xml"/><Relationship Id="rId2" Type="http://schemas.openxmlformats.org/officeDocument/2006/relationships/slideLayout" Target="../slideLayouts/slideLayout2939.xml"/><Relationship Id="rId1" Type="http://schemas.openxmlformats.org/officeDocument/2006/relationships/slideLayout" Target="../slideLayouts/slideLayout2938.xml"/><Relationship Id="rId6" Type="http://schemas.openxmlformats.org/officeDocument/2006/relationships/slideLayout" Target="../slideLayouts/slideLayout2943.xml"/><Relationship Id="rId11" Type="http://schemas.openxmlformats.org/officeDocument/2006/relationships/slideLayout" Target="../slideLayouts/slideLayout2948.xml"/><Relationship Id="rId5" Type="http://schemas.openxmlformats.org/officeDocument/2006/relationships/slideLayout" Target="../slideLayouts/slideLayout2942.xml"/><Relationship Id="rId10" Type="http://schemas.openxmlformats.org/officeDocument/2006/relationships/slideLayout" Target="../slideLayouts/slideLayout2947.xml"/><Relationship Id="rId4" Type="http://schemas.openxmlformats.org/officeDocument/2006/relationships/slideLayout" Target="../slideLayouts/slideLayout2941.xml"/><Relationship Id="rId9" Type="http://schemas.openxmlformats.org/officeDocument/2006/relationships/slideLayout" Target="../slideLayouts/slideLayout2946.xml"/></Relationships>
</file>

<file path=ppt/slideMasters/_rels/slideMaster269.xml.rels><?xml version="1.0" encoding="UTF-8" standalone="yes"?>
<Relationships xmlns="http://schemas.openxmlformats.org/package/2006/relationships"><Relationship Id="rId8" Type="http://schemas.openxmlformats.org/officeDocument/2006/relationships/slideLayout" Target="../slideLayouts/slideLayout2956.xml"/><Relationship Id="rId13" Type="http://schemas.openxmlformats.org/officeDocument/2006/relationships/image" Target="../media/image1.png"/><Relationship Id="rId3" Type="http://schemas.openxmlformats.org/officeDocument/2006/relationships/slideLayout" Target="../slideLayouts/slideLayout2951.xml"/><Relationship Id="rId7" Type="http://schemas.openxmlformats.org/officeDocument/2006/relationships/slideLayout" Target="../slideLayouts/slideLayout2955.xml"/><Relationship Id="rId12" Type="http://schemas.openxmlformats.org/officeDocument/2006/relationships/theme" Target="../theme/theme269.xml"/><Relationship Id="rId2" Type="http://schemas.openxmlformats.org/officeDocument/2006/relationships/slideLayout" Target="../slideLayouts/slideLayout2950.xml"/><Relationship Id="rId1" Type="http://schemas.openxmlformats.org/officeDocument/2006/relationships/slideLayout" Target="../slideLayouts/slideLayout2949.xml"/><Relationship Id="rId6" Type="http://schemas.openxmlformats.org/officeDocument/2006/relationships/slideLayout" Target="../slideLayouts/slideLayout2954.xml"/><Relationship Id="rId11" Type="http://schemas.openxmlformats.org/officeDocument/2006/relationships/slideLayout" Target="../slideLayouts/slideLayout2959.xml"/><Relationship Id="rId5" Type="http://schemas.openxmlformats.org/officeDocument/2006/relationships/slideLayout" Target="../slideLayouts/slideLayout2953.xml"/><Relationship Id="rId10" Type="http://schemas.openxmlformats.org/officeDocument/2006/relationships/slideLayout" Target="../slideLayouts/slideLayout2958.xml"/><Relationship Id="rId4" Type="http://schemas.openxmlformats.org/officeDocument/2006/relationships/slideLayout" Target="../slideLayouts/slideLayout2952.xml"/><Relationship Id="rId9" Type="http://schemas.openxmlformats.org/officeDocument/2006/relationships/slideLayout" Target="../slideLayouts/slideLayout295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4.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theme" Target="../theme/theme27.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s>
</file>

<file path=ppt/slideMasters/_rels/slideMaster270.xml.rels><?xml version="1.0" encoding="UTF-8" standalone="yes"?>
<Relationships xmlns="http://schemas.openxmlformats.org/package/2006/relationships"><Relationship Id="rId8" Type="http://schemas.openxmlformats.org/officeDocument/2006/relationships/slideLayout" Target="../slideLayouts/slideLayout2967.xml"/><Relationship Id="rId13" Type="http://schemas.openxmlformats.org/officeDocument/2006/relationships/image" Target="../media/image1.png"/><Relationship Id="rId3" Type="http://schemas.openxmlformats.org/officeDocument/2006/relationships/slideLayout" Target="../slideLayouts/slideLayout2962.xml"/><Relationship Id="rId7" Type="http://schemas.openxmlformats.org/officeDocument/2006/relationships/slideLayout" Target="../slideLayouts/slideLayout2966.xml"/><Relationship Id="rId12" Type="http://schemas.openxmlformats.org/officeDocument/2006/relationships/theme" Target="../theme/theme270.xml"/><Relationship Id="rId2" Type="http://schemas.openxmlformats.org/officeDocument/2006/relationships/slideLayout" Target="../slideLayouts/slideLayout2961.xml"/><Relationship Id="rId1" Type="http://schemas.openxmlformats.org/officeDocument/2006/relationships/slideLayout" Target="../slideLayouts/slideLayout2960.xml"/><Relationship Id="rId6" Type="http://schemas.openxmlformats.org/officeDocument/2006/relationships/slideLayout" Target="../slideLayouts/slideLayout2965.xml"/><Relationship Id="rId11" Type="http://schemas.openxmlformats.org/officeDocument/2006/relationships/slideLayout" Target="../slideLayouts/slideLayout2970.xml"/><Relationship Id="rId5" Type="http://schemas.openxmlformats.org/officeDocument/2006/relationships/slideLayout" Target="../slideLayouts/slideLayout2964.xml"/><Relationship Id="rId10" Type="http://schemas.openxmlformats.org/officeDocument/2006/relationships/slideLayout" Target="../slideLayouts/slideLayout2969.xml"/><Relationship Id="rId4" Type="http://schemas.openxmlformats.org/officeDocument/2006/relationships/slideLayout" Target="../slideLayouts/slideLayout2963.xml"/><Relationship Id="rId9" Type="http://schemas.openxmlformats.org/officeDocument/2006/relationships/slideLayout" Target="../slideLayouts/slideLayout2968.xml"/></Relationships>
</file>

<file path=ppt/slideMasters/_rels/slideMaster271.xml.rels><?xml version="1.0" encoding="UTF-8" standalone="yes"?>
<Relationships xmlns="http://schemas.openxmlformats.org/package/2006/relationships"><Relationship Id="rId8" Type="http://schemas.openxmlformats.org/officeDocument/2006/relationships/slideLayout" Target="../slideLayouts/slideLayout2978.xml"/><Relationship Id="rId13" Type="http://schemas.openxmlformats.org/officeDocument/2006/relationships/image" Target="../media/image1.png"/><Relationship Id="rId3" Type="http://schemas.openxmlformats.org/officeDocument/2006/relationships/slideLayout" Target="../slideLayouts/slideLayout2973.xml"/><Relationship Id="rId7" Type="http://schemas.openxmlformats.org/officeDocument/2006/relationships/slideLayout" Target="../slideLayouts/slideLayout2977.xml"/><Relationship Id="rId12" Type="http://schemas.openxmlformats.org/officeDocument/2006/relationships/theme" Target="../theme/theme271.xml"/><Relationship Id="rId2" Type="http://schemas.openxmlformats.org/officeDocument/2006/relationships/slideLayout" Target="../slideLayouts/slideLayout2972.xml"/><Relationship Id="rId1" Type="http://schemas.openxmlformats.org/officeDocument/2006/relationships/slideLayout" Target="../slideLayouts/slideLayout2971.xml"/><Relationship Id="rId6" Type="http://schemas.openxmlformats.org/officeDocument/2006/relationships/slideLayout" Target="../slideLayouts/slideLayout2976.xml"/><Relationship Id="rId11" Type="http://schemas.openxmlformats.org/officeDocument/2006/relationships/slideLayout" Target="../slideLayouts/slideLayout2981.xml"/><Relationship Id="rId5" Type="http://schemas.openxmlformats.org/officeDocument/2006/relationships/slideLayout" Target="../slideLayouts/slideLayout2975.xml"/><Relationship Id="rId10" Type="http://schemas.openxmlformats.org/officeDocument/2006/relationships/slideLayout" Target="../slideLayouts/slideLayout2980.xml"/><Relationship Id="rId4" Type="http://schemas.openxmlformats.org/officeDocument/2006/relationships/slideLayout" Target="../slideLayouts/slideLayout2974.xml"/><Relationship Id="rId9" Type="http://schemas.openxmlformats.org/officeDocument/2006/relationships/slideLayout" Target="../slideLayouts/slideLayout2979.xml"/></Relationships>
</file>

<file path=ppt/slideMasters/_rels/slideMaster272.xml.rels><?xml version="1.0" encoding="UTF-8" standalone="yes"?>
<Relationships xmlns="http://schemas.openxmlformats.org/package/2006/relationships"><Relationship Id="rId8" Type="http://schemas.openxmlformats.org/officeDocument/2006/relationships/slideLayout" Target="../slideLayouts/slideLayout2989.xml"/><Relationship Id="rId13" Type="http://schemas.openxmlformats.org/officeDocument/2006/relationships/image" Target="../media/image1.png"/><Relationship Id="rId3" Type="http://schemas.openxmlformats.org/officeDocument/2006/relationships/slideLayout" Target="../slideLayouts/slideLayout2984.xml"/><Relationship Id="rId7" Type="http://schemas.openxmlformats.org/officeDocument/2006/relationships/slideLayout" Target="../slideLayouts/slideLayout2988.xml"/><Relationship Id="rId12" Type="http://schemas.openxmlformats.org/officeDocument/2006/relationships/theme" Target="../theme/theme272.xml"/><Relationship Id="rId2" Type="http://schemas.openxmlformats.org/officeDocument/2006/relationships/slideLayout" Target="../slideLayouts/slideLayout2983.xml"/><Relationship Id="rId1" Type="http://schemas.openxmlformats.org/officeDocument/2006/relationships/slideLayout" Target="../slideLayouts/slideLayout2982.xml"/><Relationship Id="rId6" Type="http://schemas.openxmlformats.org/officeDocument/2006/relationships/slideLayout" Target="../slideLayouts/slideLayout2987.xml"/><Relationship Id="rId11" Type="http://schemas.openxmlformats.org/officeDocument/2006/relationships/slideLayout" Target="../slideLayouts/slideLayout2992.xml"/><Relationship Id="rId5" Type="http://schemas.openxmlformats.org/officeDocument/2006/relationships/slideLayout" Target="../slideLayouts/slideLayout2986.xml"/><Relationship Id="rId10" Type="http://schemas.openxmlformats.org/officeDocument/2006/relationships/slideLayout" Target="../slideLayouts/slideLayout2991.xml"/><Relationship Id="rId4" Type="http://schemas.openxmlformats.org/officeDocument/2006/relationships/slideLayout" Target="../slideLayouts/slideLayout2985.xml"/><Relationship Id="rId9" Type="http://schemas.openxmlformats.org/officeDocument/2006/relationships/slideLayout" Target="../slideLayouts/slideLayout2990.xml"/></Relationships>
</file>

<file path=ppt/slideMasters/_rels/slideMaster273.xml.rels><?xml version="1.0" encoding="UTF-8" standalone="yes"?>
<Relationships xmlns="http://schemas.openxmlformats.org/package/2006/relationships"><Relationship Id="rId8" Type="http://schemas.openxmlformats.org/officeDocument/2006/relationships/slideLayout" Target="../slideLayouts/slideLayout3000.xml"/><Relationship Id="rId13" Type="http://schemas.openxmlformats.org/officeDocument/2006/relationships/image" Target="../media/image1.png"/><Relationship Id="rId3" Type="http://schemas.openxmlformats.org/officeDocument/2006/relationships/slideLayout" Target="../slideLayouts/slideLayout2995.xml"/><Relationship Id="rId7" Type="http://schemas.openxmlformats.org/officeDocument/2006/relationships/slideLayout" Target="../slideLayouts/slideLayout2999.xml"/><Relationship Id="rId12" Type="http://schemas.openxmlformats.org/officeDocument/2006/relationships/theme" Target="../theme/theme273.xml"/><Relationship Id="rId2" Type="http://schemas.openxmlformats.org/officeDocument/2006/relationships/slideLayout" Target="../slideLayouts/slideLayout2994.xml"/><Relationship Id="rId1" Type="http://schemas.openxmlformats.org/officeDocument/2006/relationships/slideLayout" Target="../slideLayouts/slideLayout2993.xml"/><Relationship Id="rId6" Type="http://schemas.openxmlformats.org/officeDocument/2006/relationships/slideLayout" Target="../slideLayouts/slideLayout2998.xml"/><Relationship Id="rId11" Type="http://schemas.openxmlformats.org/officeDocument/2006/relationships/slideLayout" Target="../slideLayouts/slideLayout3003.xml"/><Relationship Id="rId5" Type="http://schemas.openxmlformats.org/officeDocument/2006/relationships/slideLayout" Target="../slideLayouts/slideLayout2997.xml"/><Relationship Id="rId10" Type="http://schemas.openxmlformats.org/officeDocument/2006/relationships/slideLayout" Target="../slideLayouts/slideLayout3002.xml"/><Relationship Id="rId4" Type="http://schemas.openxmlformats.org/officeDocument/2006/relationships/slideLayout" Target="../slideLayouts/slideLayout2996.xml"/><Relationship Id="rId9" Type="http://schemas.openxmlformats.org/officeDocument/2006/relationships/slideLayout" Target="../slideLayouts/slideLayout3001.xml"/></Relationships>
</file>

<file path=ppt/slideMasters/_rels/slideMaster274.xml.rels><?xml version="1.0" encoding="UTF-8" standalone="yes"?>
<Relationships xmlns="http://schemas.openxmlformats.org/package/2006/relationships"><Relationship Id="rId8" Type="http://schemas.openxmlformats.org/officeDocument/2006/relationships/slideLayout" Target="../slideLayouts/slideLayout3011.xml"/><Relationship Id="rId13" Type="http://schemas.openxmlformats.org/officeDocument/2006/relationships/image" Target="../media/image1.png"/><Relationship Id="rId3" Type="http://schemas.openxmlformats.org/officeDocument/2006/relationships/slideLayout" Target="../slideLayouts/slideLayout3006.xml"/><Relationship Id="rId7" Type="http://schemas.openxmlformats.org/officeDocument/2006/relationships/slideLayout" Target="../slideLayouts/slideLayout3010.xml"/><Relationship Id="rId12" Type="http://schemas.openxmlformats.org/officeDocument/2006/relationships/theme" Target="../theme/theme274.xml"/><Relationship Id="rId2" Type="http://schemas.openxmlformats.org/officeDocument/2006/relationships/slideLayout" Target="../slideLayouts/slideLayout3005.xml"/><Relationship Id="rId1" Type="http://schemas.openxmlformats.org/officeDocument/2006/relationships/slideLayout" Target="../slideLayouts/slideLayout3004.xml"/><Relationship Id="rId6" Type="http://schemas.openxmlformats.org/officeDocument/2006/relationships/slideLayout" Target="../slideLayouts/slideLayout3009.xml"/><Relationship Id="rId11" Type="http://schemas.openxmlformats.org/officeDocument/2006/relationships/slideLayout" Target="../slideLayouts/slideLayout3014.xml"/><Relationship Id="rId5" Type="http://schemas.openxmlformats.org/officeDocument/2006/relationships/slideLayout" Target="../slideLayouts/slideLayout3008.xml"/><Relationship Id="rId10" Type="http://schemas.openxmlformats.org/officeDocument/2006/relationships/slideLayout" Target="../slideLayouts/slideLayout3013.xml"/><Relationship Id="rId4" Type="http://schemas.openxmlformats.org/officeDocument/2006/relationships/slideLayout" Target="../slideLayouts/slideLayout3007.xml"/><Relationship Id="rId9" Type="http://schemas.openxmlformats.org/officeDocument/2006/relationships/slideLayout" Target="../slideLayouts/slideLayout3012.xml"/></Relationships>
</file>

<file path=ppt/slideMasters/_rels/slideMaster275.xml.rels><?xml version="1.0" encoding="UTF-8" standalone="yes"?>
<Relationships xmlns="http://schemas.openxmlformats.org/package/2006/relationships"><Relationship Id="rId8" Type="http://schemas.openxmlformats.org/officeDocument/2006/relationships/slideLayout" Target="../slideLayouts/slideLayout3022.xml"/><Relationship Id="rId13" Type="http://schemas.openxmlformats.org/officeDocument/2006/relationships/image" Target="../media/image1.png"/><Relationship Id="rId3" Type="http://schemas.openxmlformats.org/officeDocument/2006/relationships/slideLayout" Target="../slideLayouts/slideLayout3017.xml"/><Relationship Id="rId7" Type="http://schemas.openxmlformats.org/officeDocument/2006/relationships/slideLayout" Target="../slideLayouts/slideLayout3021.xml"/><Relationship Id="rId12" Type="http://schemas.openxmlformats.org/officeDocument/2006/relationships/theme" Target="../theme/theme275.xml"/><Relationship Id="rId2" Type="http://schemas.openxmlformats.org/officeDocument/2006/relationships/slideLayout" Target="../slideLayouts/slideLayout3016.xml"/><Relationship Id="rId1" Type="http://schemas.openxmlformats.org/officeDocument/2006/relationships/slideLayout" Target="../slideLayouts/slideLayout3015.xml"/><Relationship Id="rId6" Type="http://schemas.openxmlformats.org/officeDocument/2006/relationships/slideLayout" Target="../slideLayouts/slideLayout3020.xml"/><Relationship Id="rId11" Type="http://schemas.openxmlformats.org/officeDocument/2006/relationships/slideLayout" Target="../slideLayouts/slideLayout3025.xml"/><Relationship Id="rId5" Type="http://schemas.openxmlformats.org/officeDocument/2006/relationships/slideLayout" Target="../slideLayouts/slideLayout3019.xml"/><Relationship Id="rId10" Type="http://schemas.openxmlformats.org/officeDocument/2006/relationships/slideLayout" Target="../slideLayouts/slideLayout3024.xml"/><Relationship Id="rId4" Type="http://schemas.openxmlformats.org/officeDocument/2006/relationships/slideLayout" Target="../slideLayouts/slideLayout3018.xml"/><Relationship Id="rId9" Type="http://schemas.openxmlformats.org/officeDocument/2006/relationships/slideLayout" Target="../slideLayouts/slideLayout3023.xml"/></Relationships>
</file>

<file path=ppt/slideMasters/_rels/slideMaster276.xml.rels><?xml version="1.0" encoding="UTF-8" standalone="yes"?>
<Relationships xmlns="http://schemas.openxmlformats.org/package/2006/relationships"><Relationship Id="rId8" Type="http://schemas.openxmlformats.org/officeDocument/2006/relationships/slideLayout" Target="../slideLayouts/slideLayout3033.xml"/><Relationship Id="rId13" Type="http://schemas.openxmlformats.org/officeDocument/2006/relationships/image" Target="../media/image1.png"/><Relationship Id="rId3" Type="http://schemas.openxmlformats.org/officeDocument/2006/relationships/slideLayout" Target="../slideLayouts/slideLayout3028.xml"/><Relationship Id="rId7" Type="http://schemas.openxmlformats.org/officeDocument/2006/relationships/slideLayout" Target="../slideLayouts/slideLayout3032.xml"/><Relationship Id="rId12" Type="http://schemas.openxmlformats.org/officeDocument/2006/relationships/theme" Target="../theme/theme276.xml"/><Relationship Id="rId2" Type="http://schemas.openxmlformats.org/officeDocument/2006/relationships/slideLayout" Target="../slideLayouts/slideLayout3027.xml"/><Relationship Id="rId1" Type="http://schemas.openxmlformats.org/officeDocument/2006/relationships/slideLayout" Target="../slideLayouts/slideLayout3026.xml"/><Relationship Id="rId6" Type="http://schemas.openxmlformats.org/officeDocument/2006/relationships/slideLayout" Target="../slideLayouts/slideLayout3031.xml"/><Relationship Id="rId11" Type="http://schemas.openxmlformats.org/officeDocument/2006/relationships/slideLayout" Target="../slideLayouts/slideLayout3036.xml"/><Relationship Id="rId5" Type="http://schemas.openxmlformats.org/officeDocument/2006/relationships/slideLayout" Target="../slideLayouts/slideLayout3030.xml"/><Relationship Id="rId10" Type="http://schemas.openxmlformats.org/officeDocument/2006/relationships/slideLayout" Target="../slideLayouts/slideLayout3035.xml"/><Relationship Id="rId4" Type="http://schemas.openxmlformats.org/officeDocument/2006/relationships/slideLayout" Target="../slideLayouts/slideLayout3029.xml"/><Relationship Id="rId9" Type="http://schemas.openxmlformats.org/officeDocument/2006/relationships/slideLayout" Target="../slideLayouts/slideLayout3034.xml"/></Relationships>
</file>

<file path=ppt/slideMasters/_rels/slideMaster277.xml.rels><?xml version="1.0" encoding="UTF-8" standalone="yes"?>
<Relationships xmlns="http://schemas.openxmlformats.org/package/2006/relationships"><Relationship Id="rId8" Type="http://schemas.openxmlformats.org/officeDocument/2006/relationships/slideLayout" Target="../slideLayouts/slideLayout3044.xml"/><Relationship Id="rId13" Type="http://schemas.openxmlformats.org/officeDocument/2006/relationships/image" Target="../media/image1.png"/><Relationship Id="rId3" Type="http://schemas.openxmlformats.org/officeDocument/2006/relationships/slideLayout" Target="../slideLayouts/slideLayout3039.xml"/><Relationship Id="rId7" Type="http://schemas.openxmlformats.org/officeDocument/2006/relationships/slideLayout" Target="../slideLayouts/slideLayout3043.xml"/><Relationship Id="rId12" Type="http://schemas.openxmlformats.org/officeDocument/2006/relationships/theme" Target="../theme/theme277.xml"/><Relationship Id="rId2" Type="http://schemas.openxmlformats.org/officeDocument/2006/relationships/slideLayout" Target="../slideLayouts/slideLayout3038.xml"/><Relationship Id="rId1" Type="http://schemas.openxmlformats.org/officeDocument/2006/relationships/slideLayout" Target="../slideLayouts/slideLayout3037.xml"/><Relationship Id="rId6" Type="http://schemas.openxmlformats.org/officeDocument/2006/relationships/slideLayout" Target="../slideLayouts/slideLayout3042.xml"/><Relationship Id="rId11" Type="http://schemas.openxmlformats.org/officeDocument/2006/relationships/slideLayout" Target="../slideLayouts/slideLayout3047.xml"/><Relationship Id="rId5" Type="http://schemas.openxmlformats.org/officeDocument/2006/relationships/slideLayout" Target="../slideLayouts/slideLayout3041.xml"/><Relationship Id="rId10" Type="http://schemas.openxmlformats.org/officeDocument/2006/relationships/slideLayout" Target="../slideLayouts/slideLayout3046.xml"/><Relationship Id="rId4" Type="http://schemas.openxmlformats.org/officeDocument/2006/relationships/slideLayout" Target="../slideLayouts/slideLayout3040.xml"/><Relationship Id="rId9" Type="http://schemas.openxmlformats.org/officeDocument/2006/relationships/slideLayout" Target="../slideLayouts/slideLayout3045.xml"/></Relationships>
</file>

<file path=ppt/slideMasters/_rels/slideMaster278.xml.rels><?xml version="1.0" encoding="UTF-8" standalone="yes"?>
<Relationships xmlns="http://schemas.openxmlformats.org/package/2006/relationships"><Relationship Id="rId8" Type="http://schemas.openxmlformats.org/officeDocument/2006/relationships/slideLayout" Target="../slideLayouts/slideLayout3055.xml"/><Relationship Id="rId13" Type="http://schemas.openxmlformats.org/officeDocument/2006/relationships/image" Target="../media/image1.png"/><Relationship Id="rId3" Type="http://schemas.openxmlformats.org/officeDocument/2006/relationships/slideLayout" Target="../slideLayouts/slideLayout3050.xml"/><Relationship Id="rId7" Type="http://schemas.openxmlformats.org/officeDocument/2006/relationships/slideLayout" Target="../slideLayouts/slideLayout3054.xml"/><Relationship Id="rId12" Type="http://schemas.openxmlformats.org/officeDocument/2006/relationships/theme" Target="../theme/theme278.xml"/><Relationship Id="rId2" Type="http://schemas.openxmlformats.org/officeDocument/2006/relationships/slideLayout" Target="../slideLayouts/slideLayout3049.xml"/><Relationship Id="rId1" Type="http://schemas.openxmlformats.org/officeDocument/2006/relationships/slideLayout" Target="../slideLayouts/slideLayout3048.xml"/><Relationship Id="rId6" Type="http://schemas.openxmlformats.org/officeDocument/2006/relationships/slideLayout" Target="../slideLayouts/slideLayout3053.xml"/><Relationship Id="rId11" Type="http://schemas.openxmlformats.org/officeDocument/2006/relationships/slideLayout" Target="../slideLayouts/slideLayout3058.xml"/><Relationship Id="rId5" Type="http://schemas.openxmlformats.org/officeDocument/2006/relationships/slideLayout" Target="../slideLayouts/slideLayout3052.xml"/><Relationship Id="rId10" Type="http://schemas.openxmlformats.org/officeDocument/2006/relationships/slideLayout" Target="../slideLayouts/slideLayout3057.xml"/><Relationship Id="rId4" Type="http://schemas.openxmlformats.org/officeDocument/2006/relationships/slideLayout" Target="../slideLayouts/slideLayout3051.xml"/><Relationship Id="rId9" Type="http://schemas.openxmlformats.org/officeDocument/2006/relationships/slideLayout" Target="../slideLayouts/slideLayout3056.xml"/></Relationships>
</file>

<file path=ppt/slideMasters/_rels/slideMaster279.xml.rels><?xml version="1.0" encoding="UTF-8" standalone="yes"?>
<Relationships xmlns="http://schemas.openxmlformats.org/package/2006/relationships"><Relationship Id="rId8" Type="http://schemas.openxmlformats.org/officeDocument/2006/relationships/slideLayout" Target="../slideLayouts/slideLayout3066.xml"/><Relationship Id="rId13" Type="http://schemas.openxmlformats.org/officeDocument/2006/relationships/image" Target="../media/image1.png"/><Relationship Id="rId3" Type="http://schemas.openxmlformats.org/officeDocument/2006/relationships/slideLayout" Target="../slideLayouts/slideLayout3061.xml"/><Relationship Id="rId7" Type="http://schemas.openxmlformats.org/officeDocument/2006/relationships/slideLayout" Target="../slideLayouts/slideLayout3065.xml"/><Relationship Id="rId12" Type="http://schemas.openxmlformats.org/officeDocument/2006/relationships/theme" Target="../theme/theme279.xml"/><Relationship Id="rId2" Type="http://schemas.openxmlformats.org/officeDocument/2006/relationships/slideLayout" Target="../slideLayouts/slideLayout3060.xml"/><Relationship Id="rId1" Type="http://schemas.openxmlformats.org/officeDocument/2006/relationships/slideLayout" Target="../slideLayouts/slideLayout3059.xml"/><Relationship Id="rId6" Type="http://schemas.openxmlformats.org/officeDocument/2006/relationships/slideLayout" Target="../slideLayouts/slideLayout3064.xml"/><Relationship Id="rId11" Type="http://schemas.openxmlformats.org/officeDocument/2006/relationships/slideLayout" Target="../slideLayouts/slideLayout3069.xml"/><Relationship Id="rId5" Type="http://schemas.openxmlformats.org/officeDocument/2006/relationships/slideLayout" Target="../slideLayouts/slideLayout3063.xml"/><Relationship Id="rId10" Type="http://schemas.openxmlformats.org/officeDocument/2006/relationships/slideLayout" Target="../slideLayouts/slideLayout3068.xml"/><Relationship Id="rId4" Type="http://schemas.openxmlformats.org/officeDocument/2006/relationships/slideLayout" Target="../slideLayouts/slideLayout3062.xml"/><Relationship Id="rId9" Type="http://schemas.openxmlformats.org/officeDocument/2006/relationships/slideLayout" Target="../slideLayouts/slideLayout306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5.xml"/><Relationship Id="rId3" Type="http://schemas.openxmlformats.org/officeDocument/2006/relationships/slideLayout" Target="../slideLayouts/slideLayout300.xml"/><Relationship Id="rId7" Type="http://schemas.openxmlformats.org/officeDocument/2006/relationships/slideLayout" Target="../slideLayouts/slideLayout304.xml"/><Relationship Id="rId12" Type="http://schemas.openxmlformats.org/officeDocument/2006/relationships/theme" Target="../theme/theme28.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5" Type="http://schemas.openxmlformats.org/officeDocument/2006/relationships/slideLayout" Target="../slideLayouts/slideLayout302.xml"/><Relationship Id="rId10" Type="http://schemas.openxmlformats.org/officeDocument/2006/relationships/slideLayout" Target="../slideLayouts/slideLayout307.xml"/><Relationship Id="rId4" Type="http://schemas.openxmlformats.org/officeDocument/2006/relationships/slideLayout" Target="../slideLayouts/slideLayout301.xml"/><Relationship Id="rId9" Type="http://schemas.openxmlformats.org/officeDocument/2006/relationships/slideLayout" Target="../slideLayouts/slideLayout306.xml"/></Relationships>
</file>

<file path=ppt/slideMasters/_rels/slideMaster280.xml.rels><?xml version="1.0" encoding="UTF-8" standalone="yes"?>
<Relationships xmlns="http://schemas.openxmlformats.org/package/2006/relationships"><Relationship Id="rId8" Type="http://schemas.openxmlformats.org/officeDocument/2006/relationships/slideLayout" Target="../slideLayouts/slideLayout3077.xml"/><Relationship Id="rId13" Type="http://schemas.openxmlformats.org/officeDocument/2006/relationships/image" Target="../media/image1.png"/><Relationship Id="rId3" Type="http://schemas.openxmlformats.org/officeDocument/2006/relationships/slideLayout" Target="../slideLayouts/slideLayout3072.xml"/><Relationship Id="rId7" Type="http://schemas.openxmlformats.org/officeDocument/2006/relationships/slideLayout" Target="../slideLayouts/slideLayout3076.xml"/><Relationship Id="rId12" Type="http://schemas.openxmlformats.org/officeDocument/2006/relationships/theme" Target="../theme/theme280.xml"/><Relationship Id="rId2" Type="http://schemas.openxmlformats.org/officeDocument/2006/relationships/slideLayout" Target="../slideLayouts/slideLayout3071.xml"/><Relationship Id="rId1" Type="http://schemas.openxmlformats.org/officeDocument/2006/relationships/slideLayout" Target="../slideLayouts/slideLayout3070.xml"/><Relationship Id="rId6" Type="http://schemas.openxmlformats.org/officeDocument/2006/relationships/slideLayout" Target="../slideLayouts/slideLayout3075.xml"/><Relationship Id="rId11" Type="http://schemas.openxmlformats.org/officeDocument/2006/relationships/slideLayout" Target="../slideLayouts/slideLayout3080.xml"/><Relationship Id="rId5" Type="http://schemas.openxmlformats.org/officeDocument/2006/relationships/slideLayout" Target="../slideLayouts/slideLayout3074.xml"/><Relationship Id="rId10" Type="http://schemas.openxmlformats.org/officeDocument/2006/relationships/slideLayout" Target="../slideLayouts/slideLayout3079.xml"/><Relationship Id="rId4" Type="http://schemas.openxmlformats.org/officeDocument/2006/relationships/slideLayout" Target="../slideLayouts/slideLayout3073.xml"/><Relationship Id="rId9" Type="http://schemas.openxmlformats.org/officeDocument/2006/relationships/slideLayout" Target="../slideLayouts/slideLayout3078.xml"/></Relationships>
</file>

<file path=ppt/slideMasters/_rels/slideMaster281.xml.rels><?xml version="1.0" encoding="UTF-8" standalone="yes"?>
<Relationships xmlns="http://schemas.openxmlformats.org/package/2006/relationships"><Relationship Id="rId8" Type="http://schemas.openxmlformats.org/officeDocument/2006/relationships/slideLayout" Target="../slideLayouts/slideLayout3088.xml"/><Relationship Id="rId13" Type="http://schemas.openxmlformats.org/officeDocument/2006/relationships/image" Target="../media/image1.png"/><Relationship Id="rId3" Type="http://schemas.openxmlformats.org/officeDocument/2006/relationships/slideLayout" Target="../slideLayouts/slideLayout3083.xml"/><Relationship Id="rId7" Type="http://schemas.openxmlformats.org/officeDocument/2006/relationships/slideLayout" Target="../slideLayouts/slideLayout3087.xml"/><Relationship Id="rId12" Type="http://schemas.openxmlformats.org/officeDocument/2006/relationships/theme" Target="../theme/theme281.xml"/><Relationship Id="rId2" Type="http://schemas.openxmlformats.org/officeDocument/2006/relationships/slideLayout" Target="../slideLayouts/slideLayout3082.xml"/><Relationship Id="rId1" Type="http://schemas.openxmlformats.org/officeDocument/2006/relationships/slideLayout" Target="../slideLayouts/slideLayout3081.xml"/><Relationship Id="rId6" Type="http://schemas.openxmlformats.org/officeDocument/2006/relationships/slideLayout" Target="../slideLayouts/slideLayout3086.xml"/><Relationship Id="rId11" Type="http://schemas.openxmlformats.org/officeDocument/2006/relationships/slideLayout" Target="../slideLayouts/slideLayout3091.xml"/><Relationship Id="rId5" Type="http://schemas.openxmlformats.org/officeDocument/2006/relationships/slideLayout" Target="../slideLayouts/slideLayout3085.xml"/><Relationship Id="rId10" Type="http://schemas.openxmlformats.org/officeDocument/2006/relationships/slideLayout" Target="../slideLayouts/slideLayout3090.xml"/><Relationship Id="rId4" Type="http://schemas.openxmlformats.org/officeDocument/2006/relationships/slideLayout" Target="../slideLayouts/slideLayout3084.xml"/><Relationship Id="rId9" Type="http://schemas.openxmlformats.org/officeDocument/2006/relationships/slideLayout" Target="../slideLayouts/slideLayout3089.xml"/></Relationships>
</file>

<file path=ppt/slideMasters/_rels/slideMaster282.xml.rels><?xml version="1.0" encoding="UTF-8" standalone="yes"?>
<Relationships xmlns="http://schemas.openxmlformats.org/package/2006/relationships"><Relationship Id="rId8" Type="http://schemas.openxmlformats.org/officeDocument/2006/relationships/slideLayout" Target="../slideLayouts/slideLayout3099.xml"/><Relationship Id="rId13" Type="http://schemas.openxmlformats.org/officeDocument/2006/relationships/image" Target="../media/image1.png"/><Relationship Id="rId3" Type="http://schemas.openxmlformats.org/officeDocument/2006/relationships/slideLayout" Target="../slideLayouts/slideLayout3094.xml"/><Relationship Id="rId7" Type="http://schemas.openxmlformats.org/officeDocument/2006/relationships/slideLayout" Target="../slideLayouts/slideLayout3098.xml"/><Relationship Id="rId12" Type="http://schemas.openxmlformats.org/officeDocument/2006/relationships/theme" Target="../theme/theme282.xml"/><Relationship Id="rId2" Type="http://schemas.openxmlformats.org/officeDocument/2006/relationships/slideLayout" Target="../slideLayouts/slideLayout3093.xml"/><Relationship Id="rId1" Type="http://schemas.openxmlformats.org/officeDocument/2006/relationships/slideLayout" Target="../slideLayouts/slideLayout3092.xml"/><Relationship Id="rId6" Type="http://schemas.openxmlformats.org/officeDocument/2006/relationships/slideLayout" Target="../slideLayouts/slideLayout3097.xml"/><Relationship Id="rId11" Type="http://schemas.openxmlformats.org/officeDocument/2006/relationships/slideLayout" Target="../slideLayouts/slideLayout3102.xml"/><Relationship Id="rId5" Type="http://schemas.openxmlformats.org/officeDocument/2006/relationships/slideLayout" Target="../slideLayouts/slideLayout3096.xml"/><Relationship Id="rId10" Type="http://schemas.openxmlformats.org/officeDocument/2006/relationships/slideLayout" Target="../slideLayouts/slideLayout3101.xml"/><Relationship Id="rId4" Type="http://schemas.openxmlformats.org/officeDocument/2006/relationships/slideLayout" Target="../slideLayouts/slideLayout3095.xml"/><Relationship Id="rId9" Type="http://schemas.openxmlformats.org/officeDocument/2006/relationships/slideLayout" Target="../slideLayouts/slideLayout3100.xml"/></Relationships>
</file>

<file path=ppt/slideMasters/_rels/slideMaster283.xml.rels><?xml version="1.0" encoding="UTF-8" standalone="yes"?>
<Relationships xmlns="http://schemas.openxmlformats.org/package/2006/relationships"><Relationship Id="rId8" Type="http://schemas.openxmlformats.org/officeDocument/2006/relationships/slideLayout" Target="../slideLayouts/slideLayout3110.xml"/><Relationship Id="rId13" Type="http://schemas.openxmlformats.org/officeDocument/2006/relationships/image" Target="../media/image1.png"/><Relationship Id="rId3" Type="http://schemas.openxmlformats.org/officeDocument/2006/relationships/slideLayout" Target="../slideLayouts/slideLayout3105.xml"/><Relationship Id="rId7" Type="http://schemas.openxmlformats.org/officeDocument/2006/relationships/slideLayout" Target="../slideLayouts/slideLayout3109.xml"/><Relationship Id="rId12" Type="http://schemas.openxmlformats.org/officeDocument/2006/relationships/theme" Target="../theme/theme283.xml"/><Relationship Id="rId2" Type="http://schemas.openxmlformats.org/officeDocument/2006/relationships/slideLayout" Target="../slideLayouts/slideLayout3104.xml"/><Relationship Id="rId1" Type="http://schemas.openxmlformats.org/officeDocument/2006/relationships/slideLayout" Target="../slideLayouts/slideLayout3103.xml"/><Relationship Id="rId6" Type="http://schemas.openxmlformats.org/officeDocument/2006/relationships/slideLayout" Target="../slideLayouts/slideLayout3108.xml"/><Relationship Id="rId11" Type="http://schemas.openxmlformats.org/officeDocument/2006/relationships/slideLayout" Target="../slideLayouts/slideLayout3113.xml"/><Relationship Id="rId5" Type="http://schemas.openxmlformats.org/officeDocument/2006/relationships/slideLayout" Target="../slideLayouts/slideLayout3107.xml"/><Relationship Id="rId10" Type="http://schemas.openxmlformats.org/officeDocument/2006/relationships/slideLayout" Target="../slideLayouts/slideLayout3112.xml"/><Relationship Id="rId4" Type="http://schemas.openxmlformats.org/officeDocument/2006/relationships/slideLayout" Target="../slideLayouts/slideLayout3106.xml"/><Relationship Id="rId9" Type="http://schemas.openxmlformats.org/officeDocument/2006/relationships/slideLayout" Target="../slideLayouts/slideLayout3111.xml"/></Relationships>
</file>

<file path=ppt/slideMasters/_rels/slideMaster284.xml.rels><?xml version="1.0" encoding="UTF-8" standalone="yes"?>
<Relationships xmlns="http://schemas.openxmlformats.org/package/2006/relationships"><Relationship Id="rId8" Type="http://schemas.openxmlformats.org/officeDocument/2006/relationships/slideLayout" Target="../slideLayouts/slideLayout3121.xml"/><Relationship Id="rId13" Type="http://schemas.openxmlformats.org/officeDocument/2006/relationships/image" Target="../media/image1.png"/><Relationship Id="rId3" Type="http://schemas.openxmlformats.org/officeDocument/2006/relationships/slideLayout" Target="../slideLayouts/slideLayout3116.xml"/><Relationship Id="rId7" Type="http://schemas.openxmlformats.org/officeDocument/2006/relationships/slideLayout" Target="../slideLayouts/slideLayout3120.xml"/><Relationship Id="rId12" Type="http://schemas.openxmlformats.org/officeDocument/2006/relationships/theme" Target="../theme/theme284.xml"/><Relationship Id="rId2" Type="http://schemas.openxmlformats.org/officeDocument/2006/relationships/slideLayout" Target="../slideLayouts/slideLayout3115.xml"/><Relationship Id="rId1" Type="http://schemas.openxmlformats.org/officeDocument/2006/relationships/slideLayout" Target="../slideLayouts/slideLayout3114.xml"/><Relationship Id="rId6" Type="http://schemas.openxmlformats.org/officeDocument/2006/relationships/slideLayout" Target="../slideLayouts/slideLayout3119.xml"/><Relationship Id="rId11" Type="http://schemas.openxmlformats.org/officeDocument/2006/relationships/slideLayout" Target="../slideLayouts/slideLayout3124.xml"/><Relationship Id="rId5" Type="http://schemas.openxmlformats.org/officeDocument/2006/relationships/slideLayout" Target="../slideLayouts/slideLayout3118.xml"/><Relationship Id="rId10" Type="http://schemas.openxmlformats.org/officeDocument/2006/relationships/slideLayout" Target="../slideLayouts/slideLayout3123.xml"/><Relationship Id="rId4" Type="http://schemas.openxmlformats.org/officeDocument/2006/relationships/slideLayout" Target="../slideLayouts/slideLayout3117.xml"/><Relationship Id="rId9" Type="http://schemas.openxmlformats.org/officeDocument/2006/relationships/slideLayout" Target="../slideLayouts/slideLayout3122.xml"/></Relationships>
</file>

<file path=ppt/slideMasters/_rels/slideMaster285.xml.rels><?xml version="1.0" encoding="UTF-8" standalone="yes"?>
<Relationships xmlns="http://schemas.openxmlformats.org/package/2006/relationships"><Relationship Id="rId8" Type="http://schemas.openxmlformats.org/officeDocument/2006/relationships/slideLayout" Target="../slideLayouts/slideLayout3132.xml"/><Relationship Id="rId13" Type="http://schemas.openxmlformats.org/officeDocument/2006/relationships/image" Target="../media/image1.png"/><Relationship Id="rId3" Type="http://schemas.openxmlformats.org/officeDocument/2006/relationships/slideLayout" Target="../slideLayouts/slideLayout3127.xml"/><Relationship Id="rId7" Type="http://schemas.openxmlformats.org/officeDocument/2006/relationships/slideLayout" Target="../slideLayouts/slideLayout3131.xml"/><Relationship Id="rId12" Type="http://schemas.openxmlformats.org/officeDocument/2006/relationships/theme" Target="../theme/theme285.xml"/><Relationship Id="rId2" Type="http://schemas.openxmlformats.org/officeDocument/2006/relationships/slideLayout" Target="../slideLayouts/slideLayout3126.xml"/><Relationship Id="rId1" Type="http://schemas.openxmlformats.org/officeDocument/2006/relationships/slideLayout" Target="../slideLayouts/slideLayout3125.xml"/><Relationship Id="rId6" Type="http://schemas.openxmlformats.org/officeDocument/2006/relationships/slideLayout" Target="../slideLayouts/slideLayout3130.xml"/><Relationship Id="rId11" Type="http://schemas.openxmlformats.org/officeDocument/2006/relationships/slideLayout" Target="../slideLayouts/slideLayout3135.xml"/><Relationship Id="rId5" Type="http://schemas.openxmlformats.org/officeDocument/2006/relationships/slideLayout" Target="../slideLayouts/slideLayout3129.xml"/><Relationship Id="rId10" Type="http://schemas.openxmlformats.org/officeDocument/2006/relationships/slideLayout" Target="../slideLayouts/slideLayout3134.xml"/><Relationship Id="rId4" Type="http://schemas.openxmlformats.org/officeDocument/2006/relationships/slideLayout" Target="../slideLayouts/slideLayout3128.xml"/><Relationship Id="rId9" Type="http://schemas.openxmlformats.org/officeDocument/2006/relationships/slideLayout" Target="../slideLayouts/slideLayout3133.xml"/></Relationships>
</file>

<file path=ppt/slideMasters/_rels/slideMaster286.xml.rels><?xml version="1.0" encoding="UTF-8" standalone="yes"?>
<Relationships xmlns="http://schemas.openxmlformats.org/package/2006/relationships"><Relationship Id="rId8" Type="http://schemas.openxmlformats.org/officeDocument/2006/relationships/slideLayout" Target="../slideLayouts/slideLayout3143.xml"/><Relationship Id="rId13" Type="http://schemas.openxmlformats.org/officeDocument/2006/relationships/image" Target="../media/image2.png"/><Relationship Id="rId3" Type="http://schemas.openxmlformats.org/officeDocument/2006/relationships/slideLayout" Target="../slideLayouts/slideLayout3138.xml"/><Relationship Id="rId7" Type="http://schemas.openxmlformats.org/officeDocument/2006/relationships/slideLayout" Target="../slideLayouts/slideLayout3142.xml"/><Relationship Id="rId12" Type="http://schemas.openxmlformats.org/officeDocument/2006/relationships/theme" Target="../theme/theme286.xml"/><Relationship Id="rId2" Type="http://schemas.openxmlformats.org/officeDocument/2006/relationships/slideLayout" Target="../slideLayouts/slideLayout3137.xml"/><Relationship Id="rId1" Type="http://schemas.openxmlformats.org/officeDocument/2006/relationships/slideLayout" Target="../slideLayouts/slideLayout3136.xml"/><Relationship Id="rId6" Type="http://schemas.openxmlformats.org/officeDocument/2006/relationships/slideLayout" Target="../slideLayouts/slideLayout3141.xml"/><Relationship Id="rId11" Type="http://schemas.openxmlformats.org/officeDocument/2006/relationships/slideLayout" Target="../slideLayouts/slideLayout3146.xml"/><Relationship Id="rId5" Type="http://schemas.openxmlformats.org/officeDocument/2006/relationships/slideLayout" Target="../slideLayouts/slideLayout3140.xml"/><Relationship Id="rId10" Type="http://schemas.openxmlformats.org/officeDocument/2006/relationships/slideLayout" Target="../slideLayouts/slideLayout3145.xml"/><Relationship Id="rId4" Type="http://schemas.openxmlformats.org/officeDocument/2006/relationships/slideLayout" Target="../slideLayouts/slideLayout3139.xml"/><Relationship Id="rId9" Type="http://schemas.openxmlformats.org/officeDocument/2006/relationships/slideLayout" Target="../slideLayouts/slideLayout3144.xml"/></Relationships>
</file>

<file path=ppt/slideMasters/_rels/slideMaster287.xml.rels><?xml version="1.0" encoding="UTF-8" standalone="yes"?>
<Relationships xmlns="http://schemas.openxmlformats.org/package/2006/relationships"><Relationship Id="rId8" Type="http://schemas.openxmlformats.org/officeDocument/2006/relationships/slideLayout" Target="../slideLayouts/slideLayout3154.xml"/><Relationship Id="rId13" Type="http://schemas.openxmlformats.org/officeDocument/2006/relationships/image" Target="../media/image2.png"/><Relationship Id="rId3" Type="http://schemas.openxmlformats.org/officeDocument/2006/relationships/slideLayout" Target="../slideLayouts/slideLayout3149.xml"/><Relationship Id="rId7" Type="http://schemas.openxmlformats.org/officeDocument/2006/relationships/slideLayout" Target="../slideLayouts/slideLayout3153.xml"/><Relationship Id="rId12" Type="http://schemas.openxmlformats.org/officeDocument/2006/relationships/theme" Target="../theme/theme287.xml"/><Relationship Id="rId2" Type="http://schemas.openxmlformats.org/officeDocument/2006/relationships/slideLayout" Target="../slideLayouts/slideLayout3148.xml"/><Relationship Id="rId1" Type="http://schemas.openxmlformats.org/officeDocument/2006/relationships/slideLayout" Target="../slideLayouts/slideLayout3147.xml"/><Relationship Id="rId6" Type="http://schemas.openxmlformats.org/officeDocument/2006/relationships/slideLayout" Target="../slideLayouts/slideLayout3152.xml"/><Relationship Id="rId11" Type="http://schemas.openxmlformats.org/officeDocument/2006/relationships/slideLayout" Target="../slideLayouts/slideLayout3157.xml"/><Relationship Id="rId5" Type="http://schemas.openxmlformats.org/officeDocument/2006/relationships/slideLayout" Target="../slideLayouts/slideLayout3151.xml"/><Relationship Id="rId10" Type="http://schemas.openxmlformats.org/officeDocument/2006/relationships/slideLayout" Target="../slideLayouts/slideLayout3156.xml"/><Relationship Id="rId4" Type="http://schemas.openxmlformats.org/officeDocument/2006/relationships/slideLayout" Target="../slideLayouts/slideLayout3150.xml"/><Relationship Id="rId9" Type="http://schemas.openxmlformats.org/officeDocument/2006/relationships/slideLayout" Target="../slideLayouts/slideLayout3155.xml"/></Relationships>
</file>

<file path=ppt/slideMasters/_rels/slideMaster288.xml.rels><?xml version="1.0" encoding="UTF-8" standalone="yes"?>
<Relationships xmlns="http://schemas.openxmlformats.org/package/2006/relationships"><Relationship Id="rId8" Type="http://schemas.openxmlformats.org/officeDocument/2006/relationships/slideLayout" Target="../slideLayouts/slideLayout3165.xml"/><Relationship Id="rId13" Type="http://schemas.openxmlformats.org/officeDocument/2006/relationships/image" Target="../media/image2.png"/><Relationship Id="rId3" Type="http://schemas.openxmlformats.org/officeDocument/2006/relationships/slideLayout" Target="../slideLayouts/slideLayout3160.xml"/><Relationship Id="rId7" Type="http://schemas.openxmlformats.org/officeDocument/2006/relationships/slideLayout" Target="../slideLayouts/slideLayout3164.xml"/><Relationship Id="rId12" Type="http://schemas.openxmlformats.org/officeDocument/2006/relationships/theme" Target="../theme/theme288.xml"/><Relationship Id="rId2" Type="http://schemas.openxmlformats.org/officeDocument/2006/relationships/slideLayout" Target="../slideLayouts/slideLayout3159.xml"/><Relationship Id="rId1" Type="http://schemas.openxmlformats.org/officeDocument/2006/relationships/slideLayout" Target="../slideLayouts/slideLayout3158.xml"/><Relationship Id="rId6" Type="http://schemas.openxmlformats.org/officeDocument/2006/relationships/slideLayout" Target="../slideLayouts/slideLayout3163.xml"/><Relationship Id="rId11" Type="http://schemas.openxmlformats.org/officeDocument/2006/relationships/slideLayout" Target="../slideLayouts/slideLayout3168.xml"/><Relationship Id="rId5" Type="http://schemas.openxmlformats.org/officeDocument/2006/relationships/slideLayout" Target="../slideLayouts/slideLayout3162.xml"/><Relationship Id="rId10" Type="http://schemas.openxmlformats.org/officeDocument/2006/relationships/slideLayout" Target="../slideLayouts/slideLayout3167.xml"/><Relationship Id="rId4" Type="http://schemas.openxmlformats.org/officeDocument/2006/relationships/slideLayout" Target="../slideLayouts/slideLayout3161.xml"/><Relationship Id="rId9" Type="http://schemas.openxmlformats.org/officeDocument/2006/relationships/slideLayout" Target="../slideLayouts/slideLayout3166.xml"/></Relationships>
</file>

<file path=ppt/slideMasters/_rels/slideMaster289.xml.rels><?xml version="1.0" encoding="UTF-8" standalone="yes"?>
<Relationships xmlns="http://schemas.openxmlformats.org/package/2006/relationships"><Relationship Id="rId8" Type="http://schemas.openxmlformats.org/officeDocument/2006/relationships/slideLayout" Target="../slideLayouts/slideLayout3176.xml"/><Relationship Id="rId13" Type="http://schemas.openxmlformats.org/officeDocument/2006/relationships/image" Target="../media/image2.png"/><Relationship Id="rId3" Type="http://schemas.openxmlformats.org/officeDocument/2006/relationships/slideLayout" Target="../slideLayouts/slideLayout3171.xml"/><Relationship Id="rId7" Type="http://schemas.openxmlformats.org/officeDocument/2006/relationships/slideLayout" Target="../slideLayouts/slideLayout3175.xml"/><Relationship Id="rId12" Type="http://schemas.openxmlformats.org/officeDocument/2006/relationships/theme" Target="../theme/theme289.xml"/><Relationship Id="rId2" Type="http://schemas.openxmlformats.org/officeDocument/2006/relationships/slideLayout" Target="../slideLayouts/slideLayout3170.xml"/><Relationship Id="rId1" Type="http://schemas.openxmlformats.org/officeDocument/2006/relationships/slideLayout" Target="../slideLayouts/slideLayout3169.xml"/><Relationship Id="rId6" Type="http://schemas.openxmlformats.org/officeDocument/2006/relationships/slideLayout" Target="../slideLayouts/slideLayout3174.xml"/><Relationship Id="rId11" Type="http://schemas.openxmlformats.org/officeDocument/2006/relationships/slideLayout" Target="../slideLayouts/slideLayout3179.xml"/><Relationship Id="rId5" Type="http://schemas.openxmlformats.org/officeDocument/2006/relationships/slideLayout" Target="../slideLayouts/slideLayout3173.xml"/><Relationship Id="rId10" Type="http://schemas.openxmlformats.org/officeDocument/2006/relationships/slideLayout" Target="../slideLayouts/slideLayout3178.xml"/><Relationship Id="rId4" Type="http://schemas.openxmlformats.org/officeDocument/2006/relationships/slideLayout" Target="../slideLayouts/slideLayout3172.xml"/><Relationship Id="rId9" Type="http://schemas.openxmlformats.org/officeDocument/2006/relationships/slideLayout" Target="../slideLayouts/slideLayout317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6.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29.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290.xml.rels><?xml version="1.0" encoding="UTF-8" standalone="yes"?>
<Relationships xmlns="http://schemas.openxmlformats.org/package/2006/relationships"><Relationship Id="rId8" Type="http://schemas.openxmlformats.org/officeDocument/2006/relationships/slideLayout" Target="../slideLayouts/slideLayout3187.xml"/><Relationship Id="rId13" Type="http://schemas.openxmlformats.org/officeDocument/2006/relationships/theme" Target="../theme/theme290.xml"/><Relationship Id="rId3" Type="http://schemas.openxmlformats.org/officeDocument/2006/relationships/slideLayout" Target="../slideLayouts/slideLayout3182.xml"/><Relationship Id="rId7" Type="http://schemas.openxmlformats.org/officeDocument/2006/relationships/slideLayout" Target="../slideLayouts/slideLayout3186.xml"/><Relationship Id="rId12" Type="http://schemas.openxmlformats.org/officeDocument/2006/relationships/slideLayout" Target="../slideLayouts/slideLayout3191.xml"/><Relationship Id="rId2" Type="http://schemas.openxmlformats.org/officeDocument/2006/relationships/slideLayout" Target="../slideLayouts/slideLayout3181.xml"/><Relationship Id="rId1" Type="http://schemas.openxmlformats.org/officeDocument/2006/relationships/slideLayout" Target="../slideLayouts/slideLayout3180.xml"/><Relationship Id="rId6" Type="http://schemas.openxmlformats.org/officeDocument/2006/relationships/slideLayout" Target="../slideLayouts/slideLayout3185.xml"/><Relationship Id="rId11" Type="http://schemas.openxmlformats.org/officeDocument/2006/relationships/slideLayout" Target="../slideLayouts/slideLayout3190.xml"/><Relationship Id="rId5" Type="http://schemas.openxmlformats.org/officeDocument/2006/relationships/slideLayout" Target="../slideLayouts/slideLayout3184.xml"/><Relationship Id="rId10" Type="http://schemas.openxmlformats.org/officeDocument/2006/relationships/slideLayout" Target="../slideLayouts/slideLayout3189.xml"/><Relationship Id="rId4" Type="http://schemas.openxmlformats.org/officeDocument/2006/relationships/slideLayout" Target="../slideLayouts/slideLayout3183.xml"/><Relationship Id="rId9" Type="http://schemas.openxmlformats.org/officeDocument/2006/relationships/slideLayout" Target="../slideLayouts/slideLayout3188.xml"/><Relationship Id="rId14" Type="http://schemas.openxmlformats.org/officeDocument/2006/relationships/image" Target="../media/image3.png"/></Relationships>
</file>

<file path=ppt/slideMasters/_rels/slideMaster291.xml.rels><?xml version="1.0" encoding="UTF-8" standalone="yes"?>
<Relationships xmlns="http://schemas.openxmlformats.org/package/2006/relationships"><Relationship Id="rId8" Type="http://schemas.openxmlformats.org/officeDocument/2006/relationships/slideLayout" Target="../slideLayouts/slideLayout3199.xml"/><Relationship Id="rId13" Type="http://schemas.openxmlformats.org/officeDocument/2006/relationships/theme" Target="../theme/theme291.xml"/><Relationship Id="rId3" Type="http://schemas.openxmlformats.org/officeDocument/2006/relationships/slideLayout" Target="../slideLayouts/slideLayout3194.xml"/><Relationship Id="rId7" Type="http://schemas.openxmlformats.org/officeDocument/2006/relationships/slideLayout" Target="../slideLayouts/slideLayout3198.xml"/><Relationship Id="rId12" Type="http://schemas.openxmlformats.org/officeDocument/2006/relationships/slideLayout" Target="../slideLayouts/slideLayout3203.xml"/><Relationship Id="rId2" Type="http://schemas.openxmlformats.org/officeDocument/2006/relationships/slideLayout" Target="../slideLayouts/slideLayout3193.xml"/><Relationship Id="rId1" Type="http://schemas.openxmlformats.org/officeDocument/2006/relationships/slideLayout" Target="../slideLayouts/slideLayout3192.xml"/><Relationship Id="rId6" Type="http://schemas.openxmlformats.org/officeDocument/2006/relationships/slideLayout" Target="../slideLayouts/slideLayout3197.xml"/><Relationship Id="rId11" Type="http://schemas.openxmlformats.org/officeDocument/2006/relationships/slideLayout" Target="../slideLayouts/slideLayout3202.xml"/><Relationship Id="rId5" Type="http://schemas.openxmlformats.org/officeDocument/2006/relationships/slideLayout" Target="../slideLayouts/slideLayout3196.xml"/><Relationship Id="rId10" Type="http://schemas.openxmlformats.org/officeDocument/2006/relationships/slideLayout" Target="../slideLayouts/slideLayout3201.xml"/><Relationship Id="rId4" Type="http://schemas.openxmlformats.org/officeDocument/2006/relationships/slideLayout" Target="../slideLayouts/slideLayout3195.xml"/><Relationship Id="rId9" Type="http://schemas.openxmlformats.org/officeDocument/2006/relationships/slideLayout" Target="../slideLayouts/slideLayout3200.xml"/><Relationship Id="rId14" Type="http://schemas.openxmlformats.org/officeDocument/2006/relationships/image" Target="../media/image4.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image" Target="../media/image1.png"/><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0.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image" Target="../media/image1.png"/><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theme" Target="../theme/theme31.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9.xml"/><Relationship Id="rId13" Type="http://schemas.openxmlformats.org/officeDocument/2006/relationships/image" Target="../media/image1.png"/><Relationship Id="rId3" Type="http://schemas.openxmlformats.org/officeDocument/2006/relationships/slideLayout" Target="../slideLayouts/slideLayout344.xml"/><Relationship Id="rId7" Type="http://schemas.openxmlformats.org/officeDocument/2006/relationships/slideLayout" Target="../slideLayouts/slideLayout348.xml"/><Relationship Id="rId12" Type="http://schemas.openxmlformats.org/officeDocument/2006/relationships/theme" Target="../theme/theme32.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11" Type="http://schemas.openxmlformats.org/officeDocument/2006/relationships/slideLayout" Target="../slideLayouts/slideLayout352.xml"/><Relationship Id="rId5" Type="http://schemas.openxmlformats.org/officeDocument/2006/relationships/slideLayout" Target="../slideLayouts/slideLayout346.xml"/><Relationship Id="rId10" Type="http://schemas.openxmlformats.org/officeDocument/2006/relationships/slideLayout" Target="../slideLayouts/slideLayout351.xml"/><Relationship Id="rId4" Type="http://schemas.openxmlformats.org/officeDocument/2006/relationships/slideLayout" Target="../slideLayouts/slideLayout345.xml"/><Relationship Id="rId9" Type="http://schemas.openxmlformats.org/officeDocument/2006/relationships/slideLayout" Target="../slideLayouts/slideLayout350.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image" Target="../media/image1.png"/><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theme" Target="../theme/theme33.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image" Target="../media/image1.png"/><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theme" Target="../theme/theme34.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image" Target="../media/image1.png"/><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theme" Target="../theme/theme35.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image" Target="../media/image1.png"/><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theme" Target="../theme/theme36.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image" Target="../media/image1.png"/><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37.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image" Target="../media/image1.png"/><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38.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image" Target="../media/image1.png"/><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39.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image" Target="../media/image1.png"/><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0.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1.pn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1.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image" Target="../media/image2.png"/><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theme" Target="../theme/theme42.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image" Target="../media/image2.png"/><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theme" Target="../theme/theme43.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image" Target="../media/image2.png"/><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theme" Target="../theme/theme44.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2.xml"/><Relationship Id="rId13" Type="http://schemas.openxmlformats.org/officeDocument/2006/relationships/image" Target="../media/image2.png"/><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45.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3.xml"/><Relationship Id="rId13" Type="http://schemas.openxmlformats.org/officeDocument/2006/relationships/image" Target="../media/image1.png"/><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46.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4.xml"/><Relationship Id="rId13" Type="http://schemas.openxmlformats.org/officeDocument/2006/relationships/image" Target="../media/image1.png"/><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47.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48.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1.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49.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image" Target="../media/image1.png"/><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0.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image" Target="../media/image1.png"/><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1.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1.pn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2.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0.xml"/><Relationship Id="rId13" Type="http://schemas.openxmlformats.org/officeDocument/2006/relationships/image" Target="../media/image1.png"/><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3.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image" Target="../media/image1.png"/><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4.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image" Target="../media/image1.png"/><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55.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3.xml"/><Relationship Id="rId13" Type="http://schemas.openxmlformats.org/officeDocument/2006/relationships/image" Target="../media/image1.png"/><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56.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1.pn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57.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5.xml"/><Relationship Id="rId13" Type="http://schemas.openxmlformats.org/officeDocument/2006/relationships/image" Target="../media/image1.png"/><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58.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1.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59.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image" Target="../media/image1.png"/><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theme" Target="../theme/theme60.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image" Target="../media/image1.png"/><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theme" Target="../theme/theme61.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79.xml"/><Relationship Id="rId13" Type="http://schemas.openxmlformats.org/officeDocument/2006/relationships/image" Target="../media/image1.png"/><Relationship Id="rId3" Type="http://schemas.openxmlformats.org/officeDocument/2006/relationships/slideLayout" Target="../slideLayouts/slideLayout674.xml"/><Relationship Id="rId7" Type="http://schemas.openxmlformats.org/officeDocument/2006/relationships/slideLayout" Target="../slideLayouts/slideLayout678.xml"/><Relationship Id="rId12" Type="http://schemas.openxmlformats.org/officeDocument/2006/relationships/theme" Target="../theme/theme62.xml"/><Relationship Id="rId2" Type="http://schemas.openxmlformats.org/officeDocument/2006/relationships/slideLayout" Target="../slideLayouts/slideLayout673.xml"/><Relationship Id="rId1" Type="http://schemas.openxmlformats.org/officeDocument/2006/relationships/slideLayout" Target="../slideLayouts/slideLayout672.xml"/><Relationship Id="rId6" Type="http://schemas.openxmlformats.org/officeDocument/2006/relationships/slideLayout" Target="../slideLayouts/slideLayout677.xml"/><Relationship Id="rId11" Type="http://schemas.openxmlformats.org/officeDocument/2006/relationships/slideLayout" Target="../slideLayouts/slideLayout682.xml"/><Relationship Id="rId5" Type="http://schemas.openxmlformats.org/officeDocument/2006/relationships/slideLayout" Target="../slideLayouts/slideLayout676.xml"/><Relationship Id="rId10" Type="http://schemas.openxmlformats.org/officeDocument/2006/relationships/slideLayout" Target="../slideLayouts/slideLayout681.xml"/><Relationship Id="rId4" Type="http://schemas.openxmlformats.org/officeDocument/2006/relationships/slideLayout" Target="../slideLayouts/slideLayout675.xml"/><Relationship Id="rId9" Type="http://schemas.openxmlformats.org/officeDocument/2006/relationships/slideLayout" Target="../slideLayouts/slideLayout680.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0.xml"/><Relationship Id="rId13" Type="http://schemas.openxmlformats.org/officeDocument/2006/relationships/image" Target="../media/image1.png"/><Relationship Id="rId3" Type="http://schemas.openxmlformats.org/officeDocument/2006/relationships/slideLayout" Target="../slideLayouts/slideLayout685.xml"/><Relationship Id="rId7" Type="http://schemas.openxmlformats.org/officeDocument/2006/relationships/slideLayout" Target="../slideLayouts/slideLayout689.xml"/><Relationship Id="rId12" Type="http://schemas.openxmlformats.org/officeDocument/2006/relationships/theme" Target="../theme/theme63.xml"/><Relationship Id="rId2" Type="http://schemas.openxmlformats.org/officeDocument/2006/relationships/slideLayout" Target="../slideLayouts/slideLayout684.xml"/><Relationship Id="rId1" Type="http://schemas.openxmlformats.org/officeDocument/2006/relationships/slideLayout" Target="../slideLayouts/slideLayout683.xml"/><Relationship Id="rId6" Type="http://schemas.openxmlformats.org/officeDocument/2006/relationships/slideLayout" Target="../slideLayouts/slideLayout688.xml"/><Relationship Id="rId11" Type="http://schemas.openxmlformats.org/officeDocument/2006/relationships/slideLayout" Target="../slideLayouts/slideLayout693.xml"/><Relationship Id="rId5" Type="http://schemas.openxmlformats.org/officeDocument/2006/relationships/slideLayout" Target="../slideLayouts/slideLayout687.xml"/><Relationship Id="rId10" Type="http://schemas.openxmlformats.org/officeDocument/2006/relationships/slideLayout" Target="../slideLayouts/slideLayout692.xml"/><Relationship Id="rId4" Type="http://schemas.openxmlformats.org/officeDocument/2006/relationships/slideLayout" Target="../slideLayouts/slideLayout686.xml"/><Relationship Id="rId9" Type="http://schemas.openxmlformats.org/officeDocument/2006/relationships/slideLayout" Target="../slideLayouts/slideLayout69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1.xml"/><Relationship Id="rId13" Type="http://schemas.openxmlformats.org/officeDocument/2006/relationships/image" Target="../media/image1.png"/><Relationship Id="rId3" Type="http://schemas.openxmlformats.org/officeDocument/2006/relationships/slideLayout" Target="../slideLayouts/slideLayout696.xml"/><Relationship Id="rId7" Type="http://schemas.openxmlformats.org/officeDocument/2006/relationships/slideLayout" Target="../slideLayouts/slideLayout700.xml"/><Relationship Id="rId12" Type="http://schemas.openxmlformats.org/officeDocument/2006/relationships/theme" Target="../theme/theme64.xml"/><Relationship Id="rId2" Type="http://schemas.openxmlformats.org/officeDocument/2006/relationships/slideLayout" Target="../slideLayouts/slideLayout695.xml"/><Relationship Id="rId1" Type="http://schemas.openxmlformats.org/officeDocument/2006/relationships/slideLayout" Target="../slideLayouts/slideLayout694.xml"/><Relationship Id="rId6" Type="http://schemas.openxmlformats.org/officeDocument/2006/relationships/slideLayout" Target="../slideLayouts/slideLayout699.xml"/><Relationship Id="rId11" Type="http://schemas.openxmlformats.org/officeDocument/2006/relationships/slideLayout" Target="../slideLayouts/slideLayout704.xml"/><Relationship Id="rId5" Type="http://schemas.openxmlformats.org/officeDocument/2006/relationships/slideLayout" Target="../slideLayouts/slideLayout698.xml"/><Relationship Id="rId10" Type="http://schemas.openxmlformats.org/officeDocument/2006/relationships/slideLayout" Target="../slideLayouts/slideLayout703.xml"/><Relationship Id="rId4" Type="http://schemas.openxmlformats.org/officeDocument/2006/relationships/slideLayout" Target="../slideLayouts/slideLayout697.xml"/><Relationship Id="rId9" Type="http://schemas.openxmlformats.org/officeDocument/2006/relationships/slideLayout" Target="../slideLayouts/slideLayout70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image" Target="../media/image1.png"/><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theme" Target="../theme/theme65.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3.xml"/><Relationship Id="rId13" Type="http://schemas.openxmlformats.org/officeDocument/2006/relationships/image" Target="../media/image1.png"/><Relationship Id="rId3" Type="http://schemas.openxmlformats.org/officeDocument/2006/relationships/slideLayout" Target="../slideLayouts/slideLayout718.xml"/><Relationship Id="rId7" Type="http://schemas.openxmlformats.org/officeDocument/2006/relationships/slideLayout" Target="../slideLayouts/slideLayout722.xml"/><Relationship Id="rId12" Type="http://schemas.openxmlformats.org/officeDocument/2006/relationships/theme" Target="../theme/theme66.xml"/><Relationship Id="rId2" Type="http://schemas.openxmlformats.org/officeDocument/2006/relationships/slideLayout" Target="../slideLayouts/slideLayout717.xml"/><Relationship Id="rId1" Type="http://schemas.openxmlformats.org/officeDocument/2006/relationships/slideLayout" Target="../slideLayouts/slideLayout716.xml"/><Relationship Id="rId6" Type="http://schemas.openxmlformats.org/officeDocument/2006/relationships/slideLayout" Target="../slideLayouts/slideLayout721.xml"/><Relationship Id="rId11" Type="http://schemas.openxmlformats.org/officeDocument/2006/relationships/slideLayout" Target="../slideLayouts/slideLayout726.xml"/><Relationship Id="rId5" Type="http://schemas.openxmlformats.org/officeDocument/2006/relationships/slideLayout" Target="../slideLayouts/slideLayout720.xml"/><Relationship Id="rId10" Type="http://schemas.openxmlformats.org/officeDocument/2006/relationships/slideLayout" Target="../slideLayouts/slideLayout725.xml"/><Relationship Id="rId4" Type="http://schemas.openxmlformats.org/officeDocument/2006/relationships/slideLayout" Target="../slideLayouts/slideLayout719.xml"/><Relationship Id="rId9" Type="http://schemas.openxmlformats.org/officeDocument/2006/relationships/slideLayout" Target="../slideLayouts/slideLayout72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34.xml"/><Relationship Id="rId13" Type="http://schemas.openxmlformats.org/officeDocument/2006/relationships/image" Target="../media/image1.png"/><Relationship Id="rId3" Type="http://schemas.openxmlformats.org/officeDocument/2006/relationships/slideLayout" Target="../slideLayouts/slideLayout729.xml"/><Relationship Id="rId7" Type="http://schemas.openxmlformats.org/officeDocument/2006/relationships/slideLayout" Target="../slideLayouts/slideLayout733.xml"/><Relationship Id="rId12" Type="http://schemas.openxmlformats.org/officeDocument/2006/relationships/theme" Target="../theme/theme67.xml"/><Relationship Id="rId2" Type="http://schemas.openxmlformats.org/officeDocument/2006/relationships/slideLayout" Target="../slideLayouts/slideLayout728.xml"/><Relationship Id="rId1" Type="http://schemas.openxmlformats.org/officeDocument/2006/relationships/slideLayout" Target="../slideLayouts/slideLayout727.xml"/><Relationship Id="rId6" Type="http://schemas.openxmlformats.org/officeDocument/2006/relationships/slideLayout" Target="../slideLayouts/slideLayout732.xml"/><Relationship Id="rId11" Type="http://schemas.openxmlformats.org/officeDocument/2006/relationships/slideLayout" Target="../slideLayouts/slideLayout737.xml"/><Relationship Id="rId5" Type="http://schemas.openxmlformats.org/officeDocument/2006/relationships/slideLayout" Target="../slideLayouts/slideLayout731.xml"/><Relationship Id="rId10" Type="http://schemas.openxmlformats.org/officeDocument/2006/relationships/slideLayout" Target="../slideLayouts/slideLayout736.xml"/><Relationship Id="rId4" Type="http://schemas.openxmlformats.org/officeDocument/2006/relationships/slideLayout" Target="../slideLayouts/slideLayout730.xml"/><Relationship Id="rId9" Type="http://schemas.openxmlformats.org/officeDocument/2006/relationships/slideLayout" Target="../slideLayouts/slideLayout73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image" Target="../media/image1.png"/><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theme" Target="../theme/theme68.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image" Target="../media/image1.png"/><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theme" Target="../theme/theme69.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pn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7.xml"/><Relationship Id="rId13" Type="http://schemas.openxmlformats.org/officeDocument/2006/relationships/image" Target="../media/image1.png"/><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70.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1.pn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71.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9.xml"/><Relationship Id="rId13" Type="http://schemas.openxmlformats.org/officeDocument/2006/relationships/image" Target="../media/image1.png"/><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72.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image" Target="../media/image1.png"/><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theme" Target="../theme/theme73.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11.xml"/><Relationship Id="rId13" Type="http://schemas.openxmlformats.org/officeDocument/2006/relationships/image" Target="../media/image1.png"/><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theme" Target="../theme/theme74.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22.xml"/><Relationship Id="rId13" Type="http://schemas.openxmlformats.org/officeDocument/2006/relationships/image" Target="../media/image1.png"/><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theme" Target="../theme/theme75.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image" Target="../media/image1.png"/><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76.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image" Target="../media/image1.png"/><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77.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image" Target="../media/image1.png"/><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theme" Target="../theme/theme78.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66.xml"/><Relationship Id="rId13" Type="http://schemas.openxmlformats.org/officeDocument/2006/relationships/image" Target="../media/image1.png"/><Relationship Id="rId3" Type="http://schemas.openxmlformats.org/officeDocument/2006/relationships/slideLayout" Target="../slideLayouts/slideLayout861.xml"/><Relationship Id="rId7" Type="http://schemas.openxmlformats.org/officeDocument/2006/relationships/slideLayout" Target="../slideLayouts/slideLayout865.xml"/><Relationship Id="rId12" Type="http://schemas.openxmlformats.org/officeDocument/2006/relationships/theme" Target="../theme/theme79.xml"/><Relationship Id="rId2" Type="http://schemas.openxmlformats.org/officeDocument/2006/relationships/slideLayout" Target="../slideLayouts/slideLayout860.xml"/><Relationship Id="rId1" Type="http://schemas.openxmlformats.org/officeDocument/2006/relationships/slideLayout" Target="../slideLayouts/slideLayout859.xml"/><Relationship Id="rId6" Type="http://schemas.openxmlformats.org/officeDocument/2006/relationships/slideLayout" Target="../slideLayouts/slideLayout864.xml"/><Relationship Id="rId11" Type="http://schemas.openxmlformats.org/officeDocument/2006/relationships/slideLayout" Target="../slideLayouts/slideLayout869.xml"/><Relationship Id="rId5" Type="http://schemas.openxmlformats.org/officeDocument/2006/relationships/slideLayout" Target="../slideLayouts/slideLayout863.xml"/><Relationship Id="rId10" Type="http://schemas.openxmlformats.org/officeDocument/2006/relationships/slideLayout" Target="../slideLayouts/slideLayout868.xml"/><Relationship Id="rId4" Type="http://schemas.openxmlformats.org/officeDocument/2006/relationships/slideLayout" Target="../slideLayouts/slideLayout862.xml"/><Relationship Id="rId9" Type="http://schemas.openxmlformats.org/officeDocument/2006/relationships/slideLayout" Target="../slideLayouts/slideLayout86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pn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77.xml"/><Relationship Id="rId13" Type="http://schemas.openxmlformats.org/officeDocument/2006/relationships/image" Target="../media/image1.png"/><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80.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88.xml"/><Relationship Id="rId13" Type="http://schemas.openxmlformats.org/officeDocument/2006/relationships/image" Target="../media/image1.png"/><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81.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99.xml"/><Relationship Id="rId13" Type="http://schemas.openxmlformats.org/officeDocument/2006/relationships/image" Target="../media/image1.png"/><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82.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image" Target="../media/image1.png"/><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83.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image" Target="../media/image1.png"/><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84.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2.xml"/><Relationship Id="rId13" Type="http://schemas.openxmlformats.org/officeDocument/2006/relationships/image" Target="../media/image1.png"/><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theme" Target="../theme/theme85.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1.pn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86.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4.xml"/><Relationship Id="rId13" Type="http://schemas.openxmlformats.org/officeDocument/2006/relationships/image" Target="../media/image1.png"/><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87.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image" Target="../media/image1.png"/><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theme" Target="../theme/theme88.xml"/><Relationship Id="rId2" Type="http://schemas.openxmlformats.org/officeDocument/2006/relationships/slideLayout" Target="../slideLayouts/slideLayout959.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image" Target="../media/image1.png"/><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theme" Target="../theme/theme89.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pn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87.xml"/><Relationship Id="rId13" Type="http://schemas.openxmlformats.org/officeDocument/2006/relationships/image" Target="../media/image1.png"/><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theme" Target="../theme/theme90.xml"/><Relationship Id="rId2" Type="http://schemas.openxmlformats.org/officeDocument/2006/relationships/slideLayout" Target="../slideLayouts/slideLayout981.xml"/><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image" Target="../media/image1.png"/><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91.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09.xml"/><Relationship Id="rId13" Type="http://schemas.openxmlformats.org/officeDocument/2006/relationships/image" Target="../media/image1.png"/><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92.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0.xml"/><Relationship Id="rId13" Type="http://schemas.openxmlformats.org/officeDocument/2006/relationships/image" Target="../media/image1.png"/><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93.xml"/><Relationship Id="rId2" Type="http://schemas.openxmlformats.org/officeDocument/2006/relationships/slideLayout" Target="../slideLayouts/slideLayout1014.xm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1.xml"/><Relationship Id="rId13" Type="http://schemas.openxmlformats.org/officeDocument/2006/relationships/image" Target="../media/image1.png"/><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4.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42.xml"/><Relationship Id="rId13" Type="http://schemas.openxmlformats.org/officeDocument/2006/relationships/image" Target="../media/image1.png"/><Relationship Id="rId3" Type="http://schemas.openxmlformats.org/officeDocument/2006/relationships/slideLayout" Target="../slideLayouts/slideLayout1037.xml"/><Relationship Id="rId7" Type="http://schemas.openxmlformats.org/officeDocument/2006/relationships/slideLayout" Target="../slideLayouts/slideLayout1041.xml"/><Relationship Id="rId12" Type="http://schemas.openxmlformats.org/officeDocument/2006/relationships/theme" Target="../theme/theme95.xml"/><Relationship Id="rId2" Type="http://schemas.openxmlformats.org/officeDocument/2006/relationships/slideLayout" Target="../slideLayouts/slideLayout1036.xml"/><Relationship Id="rId1" Type="http://schemas.openxmlformats.org/officeDocument/2006/relationships/slideLayout" Target="../slideLayouts/slideLayout1035.xml"/><Relationship Id="rId6" Type="http://schemas.openxmlformats.org/officeDocument/2006/relationships/slideLayout" Target="../slideLayouts/slideLayout1040.xml"/><Relationship Id="rId11" Type="http://schemas.openxmlformats.org/officeDocument/2006/relationships/slideLayout" Target="../slideLayouts/slideLayout1045.xml"/><Relationship Id="rId5" Type="http://schemas.openxmlformats.org/officeDocument/2006/relationships/slideLayout" Target="../slideLayouts/slideLayout1039.xml"/><Relationship Id="rId10" Type="http://schemas.openxmlformats.org/officeDocument/2006/relationships/slideLayout" Target="../slideLayouts/slideLayout1044.xml"/><Relationship Id="rId4" Type="http://schemas.openxmlformats.org/officeDocument/2006/relationships/slideLayout" Target="../slideLayouts/slideLayout1038.xml"/><Relationship Id="rId9" Type="http://schemas.openxmlformats.org/officeDocument/2006/relationships/slideLayout" Target="../slideLayouts/slideLayout1043.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53.xml"/><Relationship Id="rId13" Type="http://schemas.openxmlformats.org/officeDocument/2006/relationships/image" Target="../media/image1.png"/><Relationship Id="rId3" Type="http://schemas.openxmlformats.org/officeDocument/2006/relationships/slideLayout" Target="../slideLayouts/slideLayout1048.xml"/><Relationship Id="rId7" Type="http://schemas.openxmlformats.org/officeDocument/2006/relationships/slideLayout" Target="../slideLayouts/slideLayout1052.xml"/><Relationship Id="rId12" Type="http://schemas.openxmlformats.org/officeDocument/2006/relationships/theme" Target="../theme/theme96.xml"/><Relationship Id="rId2" Type="http://schemas.openxmlformats.org/officeDocument/2006/relationships/slideLayout" Target="../slideLayouts/slideLayout1047.xml"/><Relationship Id="rId1" Type="http://schemas.openxmlformats.org/officeDocument/2006/relationships/slideLayout" Target="../slideLayouts/slideLayout1046.xml"/><Relationship Id="rId6" Type="http://schemas.openxmlformats.org/officeDocument/2006/relationships/slideLayout" Target="../slideLayouts/slideLayout1051.xml"/><Relationship Id="rId11" Type="http://schemas.openxmlformats.org/officeDocument/2006/relationships/slideLayout" Target="../slideLayouts/slideLayout1056.xml"/><Relationship Id="rId5" Type="http://schemas.openxmlformats.org/officeDocument/2006/relationships/slideLayout" Target="../slideLayouts/slideLayout1050.xml"/><Relationship Id="rId10" Type="http://schemas.openxmlformats.org/officeDocument/2006/relationships/slideLayout" Target="../slideLayouts/slideLayout1055.xml"/><Relationship Id="rId4" Type="http://schemas.openxmlformats.org/officeDocument/2006/relationships/slideLayout" Target="../slideLayouts/slideLayout1049.xml"/><Relationship Id="rId9" Type="http://schemas.openxmlformats.org/officeDocument/2006/relationships/slideLayout" Target="../slideLayouts/slideLayout1054.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64.xml"/><Relationship Id="rId13" Type="http://schemas.openxmlformats.org/officeDocument/2006/relationships/image" Target="../media/image1.png"/><Relationship Id="rId3" Type="http://schemas.openxmlformats.org/officeDocument/2006/relationships/slideLayout" Target="../slideLayouts/slideLayout1059.xml"/><Relationship Id="rId7" Type="http://schemas.openxmlformats.org/officeDocument/2006/relationships/slideLayout" Target="../slideLayouts/slideLayout1063.xml"/><Relationship Id="rId12" Type="http://schemas.openxmlformats.org/officeDocument/2006/relationships/theme" Target="../theme/theme97.xml"/><Relationship Id="rId2" Type="http://schemas.openxmlformats.org/officeDocument/2006/relationships/slideLayout" Target="../slideLayouts/slideLayout1058.xml"/><Relationship Id="rId1" Type="http://schemas.openxmlformats.org/officeDocument/2006/relationships/slideLayout" Target="../slideLayouts/slideLayout1057.xml"/><Relationship Id="rId6" Type="http://schemas.openxmlformats.org/officeDocument/2006/relationships/slideLayout" Target="../slideLayouts/slideLayout1062.xml"/><Relationship Id="rId11" Type="http://schemas.openxmlformats.org/officeDocument/2006/relationships/slideLayout" Target="../slideLayouts/slideLayout1067.xml"/><Relationship Id="rId5" Type="http://schemas.openxmlformats.org/officeDocument/2006/relationships/slideLayout" Target="../slideLayouts/slideLayout1061.xml"/><Relationship Id="rId10" Type="http://schemas.openxmlformats.org/officeDocument/2006/relationships/slideLayout" Target="../slideLayouts/slideLayout1066.xml"/><Relationship Id="rId4" Type="http://schemas.openxmlformats.org/officeDocument/2006/relationships/slideLayout" Target="../slideLayouts/slideLayout1060.xml"/><Relationship Id="rId9" Type="http://schemas.openxmlformats.org/officeDocument/2006/relationships/slideLayout" Target="../slideLayouts/slideLayout106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75.xml"/><Relationship Id="rId13" Type="http://schemas.openxmlformats.org/officeDocument/2006/relationships/image" Target="../media/image1.png"/><Relationship Id="rId3" Type="http://schemas.openxmlformats.org/officeDocument/2006/relationships/slideLayout" Target="../slideLayouts/slideLayout1070.xml"/><Relationship Id="rId7" Type="http://schemas.openxmlformats.org/officeDocument/2006/relationships/slideLayout" Target="../slideLayouts/slideLayout1074.xml"/><Relationship Id="rId12" Type="http://schemas.openxmlformats.org/officeDocument/2006/relationships/theme" Target="../theme/theme98.xml"/><Relationship Id="rId2" Type="http://schemas.openxmlformats.org/officeDocument/2006/relationships/slideLayout" Target="../slideLayouts/slideLayout1069.xml"/><Relationship Id="rId1" Type="http://schemas.openxmlformats.org/officeDocument/2006/relationships/slideLayout" Target="../slideLayouts/slideLayout1068.xml"/><Relationship Id="rId6" Type="http://schemas.openxmlformats.org/officeDocument/2006/relationships/slideLayout" Target="../slideLayouts/slideLayout1073.xml"/><Relationship Id="rId11" Type="http://schemas.openxmlformats.org/officeDocument/2006/relationships/slideLayout" Target="../slideLayouts/slideLayout1078.xml"/><Relationship Id="rId5" Type="http://schemas.openxmlformats.org/officeDocument/2006/relationships/slideLayout" Target="../slideLayouts/slideLayout1072.xml"/><Relationship Id="rId10" Type="http://schemas.openxmlformats.org/officeDocument/2006/relationships/slideLayout" Target="../slideLayouts/slideLayout1077.xml"/><Relationship Id="rId4" Type="http://schemas.openxmlformats.org/officeDocument/2006/relationships/slideLayout" Target="../slideLayouts/slideLayout1071.xml"/><Relationship Id="rId9" Type="http://schemas.openxmlformats.org/officeDocument/2006/relationships/slideLayout" Target="../slideLayouts/slideLayout1076.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86.xml"/><Relationship Id="rId13" Type="http://schemas.openxmlformats.org/officeDocument/2006/relationships/image" Target="../media/image1.png"/><Relationship Id="rId3" Type="http://schemas.openxmlformats.org/officeDocument/2006/relationships/slideLayout" Target="../slideLayouts/slideLayout1081.xml"/><Relationship Id="rId7" Type="http://schemas.openxmlformats.org/officeDocument/2006/relationships/slideLayout" Target="../slideLayouts/slideLayout1085.xml"/><Relationship Id="rId12" Type="http://schemas.openxmlformats.org/officeDocument/2006/relationships/theme" Target="../theme/theme99.xml"/><Relationship Id="rId2" Type="http://schemas.openxmlformats.org/officeDocument/2006/relationships/slideLayout" Target="../slideLayouts/slideLayout1080.xml"/><Relationship Id="rId1" Type="http://schemas.openxmlformats.org/officeDocument/2006/relationships/slideLayout" Target="../slideLayouts/slideLayout1079.xml"/><Relationship Id="rId6" Type="http://schemas.openxmlformats.org/officeDocument/2006/relationships/slideLayout" Target="../slideLayouts/slideLayout1084.xml"/><Relationship Id="rId11" Type="http://schemas.openxmlformats.org/officeDocument/2006/relationships/slideLayout" Target="../slideLayouts/slideLayout1089.xml"/><Relationship Id="rId5" Type="http://schemas.openxmlformats.org/officeDocument/2006/relationships/slideLayout" Target="../slideLayouts/slideLayout1083.xml"/><Relationship Id="rId10" Type="http://schemas.openxmlformats.org/officeDocument/2006/relationships/slideLayout" Target="../slideLayouts/slideLayout1088.xml"/><Relationship Id="rId4" Type="http://schemas.openxmlformats.org/officeDocument/2006/relationships/slideLayout" Target="../slideLayouts/slideLayout1082.xml"/><Relationship Id="rId9" Type="http://schemas.openxmlformats.org/officeDocument/2006/relationships/slideLayout" Target="../slideLayouts/slideLayout108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28201" y="6355080"/>
            <a:ext cx="2057400" cy="368274"/>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800" b="0" i="0" u="none" strike="noStrike" kern="1200" cap="none" spc="0" baseline="0">
                <a:solidFill>
                  <a:srgbClr val="000000"/>
                </a:solidFill>
                <a:uFillTx/>
                <a:latin typeface="Arial" pitchFamily="34"/>
                <a:ea typeface="Arial" pitchFamily="34"/>
                <a:cs typeface="Arial" pitchFamily="34"/>
              </a:defRPr>
            </a:lvl1pPr>
          </a:lstStyle>
          <a:p>
            <a:pPr lvl="0"/>
            <a:endParaRPr lang="it-IT"/>
          </a:p>
        </p:txBody>
      </p:sp>
      <p:sp>
        <p:nvSpPr>
          <p:cNvPr id="5" name="Segnaposto piè di pagina 4"/>
          <p:cNvSpPr txBox="1">
            <a:spLocks noGrp="1"/>
          </p:cNvSpPr>
          <p:nvPr>
            <p:ph type="ftr" sz="quarter" idx="3"/>
          </p:nvPr>
        </p:nvSpPr>
        <p:spPr>
          <a:xfrm>
            <a:off x="3029041" y="6355080"/>
            <a:ext cx="3085917" cy="368274"/>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800" b="0" i="0" u="none" strike="noStrike" kern="1200" cap="none" spc="0" baseline="0">
                <a:solidFill>
                  <a:srgbClr val="000000"/>
                </a:solidFill>
                <a:uFillTx/>
                <a:latin typeface="Arial" pitchFamily="34"/>
                <a:ea typeface="Arial" pitchFamily="34"/>
                <a:cs typeface="Arial" pitchFamily="34"/>
              </a:defRPr>
            </a:lvl1pPr>
          </a:lstStyle>
          <a:p>
            <a:pPr lvl="0"/>
            <a:endParaRPr lang="it-IT"/>
          </a:p>
        </p:txBody>
      </p:sp>
      <p:sp>
        <p:nvSpPr>
          <p:cNvPr id="6" name="Segnaposto numero diapositiva 5"/>
          <p:cNvSpPr txBox="1">
            <a:spLocks noGrp="1"/>
          </p:cNvSpPr>
          <p:nvPr>
            <p:ph type="sldNum" sz="quarter" idx="4"/>
          </p:nvPr>
        </p:nvSpPr>
        <p:spPr>
          <a:xfrm>
            <a:off x="6457675" y="6355080"/>
            <a:ext cx="2057400" cy="368274"/>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1800" b="0" i="0" u="none" strike="noStrike" kern="1200" cap="none" spc="0" baseline="0">
                <a:solidFill>
                  <a:srgbClr val="000000"/>
                </a:solidFill>
                <a:uFillTx/>
                <a:latin typeface="Arial" pitchFamily="34"/>
                <a:ea typeface="Arial" pitchFamily="34"/>
                <a:cs typeface="Arial" pitchFamily="34"/>
              </a:defRPr>
            </a:lvl1pPr>
          </a:lstStyle>
          <a:p>
            <a:pPr lvl="0"/>
            <a:fld id="{37BCA272-C89D-417F-A535-44AD6A58C945}" type="slidenum">
              <a:t>‹N›</a:t>
            </a:fld>
            <a:endParaRPr lang="it-IT"/>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4400" b="0" i="0" u="none" strike="noStrike" kern="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1000"/>
        </a:spcBef>
        <a:spcAft>
          <a:spcPts val="0"/>
        </a:spcAft>
        <a:buNone/>
        <a:tabLst>
          <a:tab pos="685800" algn="l"/>
          <a:tab pos="1600200" algn="l"/>
          <a:tab pos="2514600" algn="l"/>
          <a:tab pos="3429000" algn="l"/>
          <a:tab pos="4343400" algn="l"/>
          <a:tab pos="5257800" algn="l"/>
          <a:tab pos="6172200" algn="l"/>
          <a:tab pos="7086600" algn="l"/>
          <a:tab pos="8001000" algn="l"/>
          <a:tab pos="8915400" algn="l"/>
          <a:tab pos="9829800" algn="l"/>
        </a:tabLst>
        <a:defRPr lang="it-IT" sz="2800" b="0" i="0" u="none" strike="noStrike" kern="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0B5F9E5A-9417-4241-879A-D665FDB41D91}" type="slidenum">
              <a:t>‹N›</a:t>
            </a:fld>
            <a:endParaRPr lang="it-IT"/>
          </a:p>
        </p:txBody>
      </p:sp>
    </p:spTree>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5EF24C1-3FD9-41C4-90F7-967BC397A379}" type="slidenum">
              <a:t>‹N›</a:t>
            </a:fld>
            <a:endParaRPr lang="it-IT"/>
          </a:p>
        </p:txBody>
      </p:sp>
    </p:spTree>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BE985A5-40AC-48D0-8766-04D1518DB301}" type="slidenum">
              <a:t>‹N›</a:t>
            </a:fld>
            <a:endParaRPr lang="it-IT"/>
          </a:p>
        </p:txBody>
      </p:sp>
    </p:spTree>
  </p:cSld>
  <p:clrMap bg1="lt1" tx1="dk1" bg2="lt2" tx2="dk2" accent1="accent1" accent2="accent2" accent3="accent3" accent4="accent4" accent5="accent5" accent6="accent6" hlink="hlink" folHlink="folHlink"/>
  <p:sldLayoutIdLst>
    <p:sldLayoutId id="2147484849" r:id="rId1"/>
    <p:sldLayoutId id="2147484850" r:id="rId2"/>
    <p:sldLayoutId id="2147484851" r:id="rId3"/>
    <p:sldLayoutId id="2147484852" r:id="rId4"/>
    <p:sldLayoutId id="2147484853" r:id="rId5"/>
    <p:sldLayoutId id="2147484854" r:id="rId6"/>
    <p:sldLayoutId id="2147484855" r:id="rId7"/>
    <p:sldLayoutId id="2147484856" r:id="rId8"/>
    <p:sldLayoutId id="2147484857" r:id="rId9"/>
    <p:sldLayoutId id="2147484858" r:id="rId10"/>
    <p:sldLayoutId id="21474848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B63B4E5-491C-4EB2-B7DA-E52DB936BC12}" type="slidenum">
              <a:t>‹N›</a:t>
            </a:fld>
            <a:endParaRPr lang="it-IT"/>
          </a:p>
        </p:txBody>
      </p:sp>
    </p:spTree>
  </p:cSld>
  <p:clrMap bg1="lt1" tx1="dk1" bg2="lt2" tx2="dk2" accent1="accent1" accent2="accent2" accent3="accent3" accent4="accent4" accent5="accent5" accent6="accent6" hlink="hlink" folHlink="folHlink"/>
  <p:sldLayoutIdLst>
    <p:sldLayoutId id="2147484861" r:id="rId1"/>
    <p:sldLayoutId id="2147484862" r:id="rId2"/>
    <p:sldLayoutId id="2147484863" r:id="rId3"/>
    <p:sldLayoutId id="2147484864" r:id="rId4"/>
    <p:sldLayoutId id="2147484865" r:id="rId5"/>
    <p:sldLayoutId id="2147484866" r:id="rId6"/>
    <p:sldLayoutId id="2147484867" r:id="rId7"/>
    <p:sldLayoutId id="2147484868" r:id="rId8"/>
    <p:sldLayoutId id="2147484869" r:id="rId9"/>
    <p:sldLayoutId id="2147484870" r:id="rId10"/>
    <p:sldLayoutId id="21474848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E375289-B0EE-4AD0-B19F-AE569007E5E2}" type="slidenum">
              <a:t>‹N›</a:t>
            </a:fld>
            <a:endParaRPr lang="it-IT"/>
          </a:p>
        </p:txBody>
      </p:sp>
    </p:spTree>
  </p:cSld>
  <p:clrMap bg1="lt1" tx1="dk1" bg2="lt2" tx2="dk2" accent1="accent1" accent2="accent2" accent3="accent3" accent4="accent4" accent5="accent5" accent6="accent6" hlink="hlink" folHlink="folHlink"/>
  <p:sldLayoutIdLst>
    <p:sldLayoutId id="2147484873" r:id="rId1"/>
    <p:sldLayoutId id="2147484874" r:id="rId2"/>
    <p:sldLayoutId id="2147484875" r:id="rId3"/>
    <p:sldLayoutId id="2147484876" r:id="rId4"/>
    <p:sldLayoutId id="2147484877" r:id="rId5"/>
    <p:sldLayoutId id="2147484878" r:id="rId6"/>
    <p:sldLayoutId id="2147484879" r:id="rId7"/>
    <p:sldLayoutId id="2147484880" r:id="rId8"/>
    <p:sldLayoutId id="2147484881" r:id="rId9"/>
    <p:sldLayoutId id="2147484882" r:id="rId10"/>
    <p:sldLayoutId id="21474848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B332E28-AC24-4619-83FF-E4AFF4545031}" type="slidenum">
              <a:t>‹N›</a:t>
            </a:fld>
            <a:endParaRPr lang="it-IT"/>
          </a:p>
        </p:txBody>
      </p:sp>
    </p:spTree>
  </p:cSld>
  <p:clrMap bg1="lt1" tx1="dk1" bg2="lt2" tx2="dk2" accent1="accent1" accent2="accent2" accent3="accent3" accent4="accent4" accent5="accent5" accent6="accent6" hlink="hlink" folHlink="folHlink"/>
  <p:sldLayoutIdLst>
    <p:sldLayoutId id="2147484885" r:id="rId1"/>
    <p:sldLayoutId id="2147484886" r:id="rId2"/>
    <p:sldLayoutId id="2147484887" r:id="rId3"/>
    <p:sldLayoutId id="2147484888" r:id="rId4"/>
    <p:sldLayoutId id="2147484889" r:id="rId5"/>
    <p:sldLayoutId id="2147484890" r:id="rId6"/>
    <p:sldLayoutId id="2147484891" r:id="rId7"/>
    <p:sldLayoutId id="2147484892" r:id="rId8"/>
    <p:sldLayoutId id="2147484893" r:id="rId9"/>
    <p:sldLayoutId id="2147484894" r:id="rId10"/>
    <p:sldLayoutId id="21474848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635BD83-7DEB-422A-A21E-BA2F8A60007B}" type="slidenum">
              <a:t>‹N›</a:t>
            </a:fld>
            <a:endParaRPr lang="it-IT"/>
          </a:p>
        </p:txBody>
      </p:sp>
    </p:spTree>
  </p:cSld>
  <p:clrMap bg1="lt1" tx1="dk1" bg2="lt2" tx2="dk2" accent1="accent1" accent2="accent2" accent3="accent3" accent4="accent4" accent5="accent5" accent6="accent6" hlink="hlink" folHlink="folHlink"/>
  <p:sldLayoutIdLst>
    <p:sldLayoutId id="2147484897" r:id="rId1"/>
    <p:sldLayoutId id="2147484898" r:id="rId2"/>
    <p:sldLayoutId id="2147484899" r:id="rId3"/>
    <p:sldLayoutId id="2147484900" r:id="rId4"/>
    <p:sldLayoutId id="2147484901" r:id="rId5"/>
    <p:sldLayoutId id="2147484902" r:id="rId6"/>
    <p:sldLayoutId id="2147484903" r:id="rId7"/>
    <p:sldLayoutId id="2147484904" r:id="rId8"/>
    <p:sldLayoutId id="2147484905" r:id="rId9"/>
    <p:sldLayoutId id="2147484906" r:id="rId10"/>
    <p:sldLayoutId id="21474849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D5F8FF72-4373-487F-A304-4331DA587904}" type="slidenum">
              <a:t>‹N›</a:t>
            </a:fld>
            <a:endParaRPr lang="it-IT"/>
          </a:p>
        </p:txBody>
      </p:sp>
    </p:spTree>
  </p:cSld>
  <p:clrMap bg1="lt1" tx1="dk1" bg2="lt2" tx2="dk2" accent1="accent1" accent2="accent2" accent3="accent3" accent4="accent4" accent5="accent5" accent6="accent6" hlink="hlink" folHlink="folHlink"/>
  <p:sldLayoutIdLst>
    <p:sldLayoutId id="2147484909" r:id="rId1"/>
    <p:sldLayoutId id="2147484910" r:id="rId2"/>
    <p:sldLayoutId id="2147484911" r:id="rId3"/>
    <p:sldLayoutId id="2147484912" r:id="rId4"/>
    <p:sldLayoutId id="2147484913" r:id="rId5"/>
    <p:sldLayoutId id="2147484914" r:id="rId6"/>
    <p:sldLayoutId id="2147484915" r:id="rId7"/>
    <p:sldLayoutId id="2147484916" r:id="rId8"/>
    <p:sldLayoutId id="2147484917" r:id="rId9"/>
    <p:sldLayoutId id="2147484918" r:id="rId10"/>
    <p:sldLayoutId id="21474849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60C3E4C-A572-4CDD-97DF-71DF1526DA56}" type="slidenum">
              <a:t>‹N›</a:t>
            </a:fld>
            <a:endParaRPr lang="it-IT"/>
          </a:p>
        </p:txBody>
      </p:sp>
    </p:spTree>
  </p:cSld>
  <p:clrMap bg1="lt1" tx1="dk1" bg2="lt2" tx2="dk2" accent1="accent1" accent2="accent2" accent3="accent3" accent4="accent4" accent5="accent5" accent6="accent6" hlink="hlink" folHlink="folHlink"/>
  <p:sldLayoutIdLst>
    <p:sldLayoutId id="2147484921" r:id="rId1"/>
    <p:sldLayoutId id="2147484922" r:id="rId2"/>
    <p:sldLayoutId id="2147484923" r:id="rId3"/>
    <p:sldLayoutId id="2147484924" r:id="rId4"/>
    <p:sldLayoutId id="2147484925" r:id="rId5"/>
    <p:sldLayoutId id="2147484926" r:id="rId6"/>
    <p:sldLayoutId id="2147484927" r:id="rId7"/>
    <p:sldLayoutId id="2147484928" r:id="rId8"/>
    <p:sldLayoutId id="2147484929" r:id="rId9"/>
    <p:sldLayoutId id="2147484930" r:id="rId10"/>
    <p:sldLayoutId id="21474849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288D9E7-A3D2-48C9-9ABD-A12C881AFDD6}" type="slidenum">
              <a:t>‹N›</a:t>
            </a:fld>
            <a:endParaRPr lang="it-IT"/>
          </a:p>
        </p:txBody>
      </p:sp>
    </p:spTree>
  </p:cSld>
  <p:clrMap bg1="lt1" tx1="dk1" bg2="lt2" tx2="dk2" accent1="accent1" accent2="accent2" accent3="accent3" accent4="accent4" accent5="accent5" accent6="accent6" hlink="hlink" folHlink="folHlink"/>
  <p:sldLayoutIdLst>
    <p:sldLayoutId id="2147484933" r:id="rId1"/>
    <p:sldLayoutId id="2147484934" r:id="rId2"/>
    <p:sldLayoutId id="2147484935" r:id="rId3"/>
    <p:sldLayoutId id="2147484936" r:id="rId4"/>
    <p:sldLayoutId id="2147484937" r:id="rId5"/>
    <p:sldLayoutId id="2147484938" r:id="rId6"/>
    <p:sldLayoutId id="2147484939" r:id="rId7"/>
    <p:sldLayoutId id="2147484940" r:id="rId8"/>
    <p:sldLayoutId id="2147484941" r:id="rId9"/>
    <p:sldLayoutId id="2147484942" r:id="rId10"/>
    <p:sldLayoutId id="21474849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3ECE182-1330-4708-AAC3-7CEAAB869E34}" type="slidenum">
              <a:t>‹N›</a:t>
            </a:fld>
            <a:endParaRPr lang="it-IT"/>
          </a:p>
        </p:txBody>
      </p:sp>
    </p:spTree>
  </p:cSld>
  <p:clrMap bg1="lt1" tx1="dk1" bg2="lt2" tx2="dk2" accent1="accent1" accent2="accent2" accent3="accent3" accent4="accent4" accent5="accent5" accent6="accent6" hlink="hlink" folHlink="folHlink"/>
  <p:sldLayoutIdLst>
    <p:sldLayoutId id="2147484945" r:id="rId1"/>
    <p:sldLayoutId id="2147484946" r:id="rId2"/>
    <p:sldLayoutId id="2147484947" r:id="rId3"/>
    <p:sldLayoutId id="2147484948" r:id="rId4"/>
    <p:sldLayoutId id="2147484949" r:id="rId5"/>
    <p:sldLayoutId id="2147484950" r:id="rId6"/>
    <p:sldLayoutId id="2147484951" r:id="rId7"/>
    <p:sldLayoutId id="2147484952" r:id="rId8"/>
    <p:sldLayoutId id="2147484953" r:id="rId9"/>
    <p:sldLayoutId id="2147484954" r:id="rId10"/>
    <p:sldLayoutId id="21474849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E1D29396-31E8-41D2-893C-0D1DD4B8842B}" type="slidenum">
              <a:t>‹N›</a:t>
            </a:fld>
            <a:endParaRPr lang="it-IT"/>
          </a:p>
        </p:txBody>
      </p:sp>
    </p:spTree>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83A269F-191B-4289-83E4-E331B13E11AA}" type="slidenum">
              <a:t>‹N›</a:t>
            </a:fld>
            <a:endParaRPr lang="it-IT"/>
          </a:p>
        </p:txBody>
      </p:sp>
    </p:spTree>
  </p:cSld>
  <p:clrMap bg1="lt1" tx1="dk1" bg2="lt2" tx2="dk2" accent1="accent1" accent2="accent2" accent3="accent3" accent4="accent4" accent5="accent5" accent6="accent6" hlink="hlink" folHlink="folHlink"/>
  <p:sldLayoutIdLst>
    <p:sldLayoutId id="2147484957" r:id="rId1"/>
    <p:sldLayoutId id="2147484958" r:id="rId2"/>
    <p:sldLayoutId id="2147484959" r:id="rId3"/>
    <p:sldLayoutId id="2147484960" r:id="rId4"/>
    <p:sldLayoutId id="2147484961" r:id="rId5"/>
    <p:sldLayoutId id="2147484962" r:id="rId6"/>
    <p:sldLayoutId id="2147484963" r:id="rId7"/>
    <p:sldLayoutId id="2147484964" r:id="rId8"/>
    <p:sldLayoutId id="2147484965" r:id="rId9"/>
    <p:sldLayoutId id="2147484966" r:id="rId10"/>
    <p:sldLayoutId id="21474849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916B122-DD8C-4D76-BFE6-C2C2FB96DC8C}" type="slidenum">
              <a:t>‹N›</a:t>
            </a:fld>
            <a:endParaRPr lang="it-IT"/>
          </a:p>
        </p:txBody>
      </p:sp>
    </p:spTree>
  </p:cSld>
  <p:clrMap bg1="lt1" tx1="dk1" bg2="lt2" tx2="dk2" accent1="accent1" accent2="accent2" accent3="accent3" accent4="accent4" accent5="accent5" accent6="accent6" hlink="hlink" folHlink="folHlink"/>
  <p:sldLayoutIdLst>
    <p:sldLayoutId id="2147484969" r:id="rId1"/>
    <p:sldLayoutId id="2147484970" r:id="rId2"/>
    <p:sldLayoutId id="2147484971" r:id="rId3"/>
    <p:sldLayoutId id="2147484972" r:id="rId4"/>
    <p:sldLayoutId id="2147484973" r:id="rId5"/>
    <p:sldLayoutId id="2147484974" r:id="rId6"/>
    <p:sldLayoutId id="2147484975" r:id="rId7"/>
    <p:sldLayoutId id="2147484976" r:id="rId8"/>
    <p:sldLayoutId id="2147484977" r:id="rId9"/>
    <p:sldLayoutId id="2147484978" r:id="rId10"/>
    <p:sldLayoutId id="21474849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B1A73C6-A01A-4E4E-8828-C65504032E4B}" type="slidenum">
              <a:t>‹N›</a:t>
            </a:fld>
            <a:endParaRPr lang="it-IT"/>
          </a:p>
        </p:txBody>
      </p:sp>
    </p:spTree>
  </p:cSld>
  <p:clrMap bg1="lt1" tx1="dk1" bg2="lt2" tx2="dk2" accent1="accent1" accent2="accent2" accent3="accent3" accent4="accent4" accent5="accent5" accent6="accent6" hlink="hlink" folHlink="folHlink"/>
  <p:sldLayoutIdLst>
    <p:sldLayoutId id="2147484981" r:id="rId1"/>
    <p:sldLayoutId id="2147484982" r:id="rId2"/>
    <p:sldLayoutId id="2147484983" r:id="rId3"/>
    <p:sldLayoutId id="2147484984" r:id="rId4"/>
    <p:sldLayoutId id="2147484985" r:id="rId5"/>
    <p:sldLayoutId id="2147484986" r:id="rId6"/>
    <p:sldLayoutId id="2147484987" r:id="rId7"/>
    <p:sldLayoutId id="2147484988" r:id="rId8"/>
    <p:sldLayoutId id="2147484989" r:id="rId9"/>
    <p:sldLayoutId id="2147484990" r:id="rId10"/>
    <p:sldLayoutId id="21474849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E3F593F-4DA9-4C2C-A02B-05B4C884D71C}" type="slidenum">
              <a:t>‹N›</a:t>
            </a:fld>
            <a:endParaRPr lang="it-IT"/>
          </a:p>
        </p:txBody>
      </p:sp>
    </p:spTree>
  </p:cSld>
  <p:clrMap bg1="lt1" tx1="dk1" bg2="lt2" tx2="dk2" accent1="accent1" accent2="accent2" accent3="accent3" accent4="accent4" accent5="accent5" accent6="accent6" hlink="hlink" folHlink="folHlink"/>
  <p:sldLayoutIdLst>
    <p:sldLayoutId id="2147484993" r:id="rId1"/>
    <p:sldLayoutId id="2147484994" r:id="rId2"/>
    <p:sldLayoutId id="2147484995" r:id="rId3"/>
    <p:sldLayoutId id="2147484996" r:id="rId4"/>
    <p:sldLayoutId id="2147484997" r:id="rId5"/>
    <p:sldLayoutId id="2147484998" r:id="rId6"/>
    <p:sldLayoutId id="2147484999" r:id="rId7"/>
    <p:sldLayoutId id="2147485000" r:id="rId8"/>
    <p:sldLayoutId id="2147485001" r:id="rId9"/>
    <p:sldLayoutId id="2147485002" r:id="rId10"/>
    <p:sldLayoutId id="21474850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DCC57A6-B506-4ED4-81B2-85E7AD0EC614}" type="slidenum">
              <a:t>‹N›</a:t>
            </a:fld>
            <a:endParaRPr lang="it-IT"/>
          </a:p>
        </p:txBody>
      </p:sp>
    </p:spTree>
  </p:cSld>
  <p:clrMap bg1="lt1" tx1="dk1" bg2="lt2" tx2="dk2" accent1="accent1" accent2="accent2" accent3="accent3" accent4="accent4" accent5="accent5" accent6="accent6" hlink="hlink" folHlink="folHlink"/>
  <p:sldLayoutIdLst>
    <p:sldLayoutId id="2147485005" r:id="rId1"/>
    <p:sldLayoutId id="2147485006" r:id="rId2"/>
    <p:sldLayoutId id="2147485007" r:id="rId3"/>
    <p:sldLayoutId id="2147485008" r:id="rId4"/>
    <p:sldLayoutId id="2147485009" r:id="rId5"/>
    <p:sldLayoutId id="2147485010" r:id="rId6"/>
    <p:sldLayoutId id="2147485011" r:id="rId7"/>
    <p:sldLayoutId id="2147485012" r:id="rId8"/>
    <p:sldLayoutId id="2147485013" r:id="rId9"/>
    <p:sldLayoutId id="2147485014" r:id="rId10"/>
    <p:sldLayoutId id="21474850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4EF2485-5646-401F-99E9-53BB38A3AB8F}" type="slidenum">
              <a:t>‹N›</a:t>
            </a:fld>
            <a:endParaRPr lang="it-IT"/>
          </a:p>
        </p:txBody>
      </p:sp>
    </p:spTree>
  </p:cSld>
  <p:clrMap bg1="lt1" tx1="dk1" bg2="lt2" tx2="dk2" accent1="accent1" accent2="accent2" accent3="accent3" accent4="accent4" accent5="accent5" accent6="accent6" hlink="hlink" folHlink="folHlink"/>
  <p:sldLayoutIdLst>
    <p:sldLayoutId id="2147485017" r:id="rId1"/>
    <p:sldLayoutId id="2147485018" r:id="rId2"/>
    <p:sldLayoutId id="2147485019" r:id="rId3"/>
    <p:sldLayoutId id="2147485020" r:id="rId4"/>
    <p:sldLayoutId id="2147485021" r:id="rId5"/>
    <p:sldLayoutId id="2147485022" r:id="rId6"/>
    <p:sldLayoutId id="2147485023" r:id="rId7"/>
    <p:sldLayoutId id="2147485024" r:id="rId8"/>
    <p:sldLayoutId id="2147485025" r:id="rId9"/>
    <p:sldLayoutId id="2147485026" r:id="rId10"/>
    <p:sldLayoutId id="21474850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1194847-CDC8-4D17-912A-40CCE55057CE}" type="slidenum">
              <a:t>‹N›</a:t>
            </a:fld>
            <a:endParaRPr lang="it-IT"/>
          </a:p>
        </p:txBody>
      </p:sp>
    </p:spTree>
  </p:cSld>
  <p:clrMap bg1="lt1" tx1="dk1" bg2="lt2" tx2="dk2" accent1="accent1" accent2="accent2" accent3="accent3" accent4="accent4" accent5="accent5" accent6="accent6" hlink="hlink" folHlink="folHlink"/>
  <p:sldLayoutIdLst>
    <p:sldLayoutId id="2147485029" r:id="rId1"/>
    <p:sldLayoutId id="2147485030" r:id="rId2"/>
    <p:sldLayoutId id="2147485031" r:id="rId3"/>
    <p:sldLayoutId id="2147485032" r:id="rId4"/>
    <p:sldLayoutId id="2147485033" r:id="rId5"/>
    <p:sldLayoutId id="2147485034" r:id="rId6"/>
    <p:sldLayoutId id="2147485035" r:id="rId7"/>
    <p:sldLayoutId id="2147485036" r:id="rId8"/>
    <p:sldLayoutId id="2147485037" r:id="rId9"/>
    <p:sldLayoutId id="2147485038" r:id="rId10"/>
    <p:sldLayoutId id="21474850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716EF34-E62D-4BCC-8635-6BB0368127A3}" type="slidenum">
              <a:t>‹N›</a:t>
            </a:fld>
            <a:endParaRPr lang="it-IT"/>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 id="2147485043" r:id="rId3"/>
    <p:sldLayoutId id="2147485044" r:id="rId4"/>
    <p:sldLayoutId id="2147485045" r:id="rId5"/>
    <p:sldLayoutId id="2147485046" r:id="rId6"/>
    <p:sldLayoutId id="2147485047" r:id="rId7"/>
    <p:sldLayoutId id="2147485048" r:id="rId8"/>
    <p:sldLayoutId id="2147485049" r:id="rId9"/>
    <p:sldLayoutId id="2147485050" r:id="rId10"/>
    <p:sldLayoutId id="21474850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6941A257-E5F3-4006-AD44-C4B907AC6748}" type="slidenum">
              <a:t>‹N›</a:t>
            </a:fld>
            <a:endParaRPr lang="it-IT"/>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56" r:id="rId4"/>
    <p:sldLayoutId id="2147485057" r:id="rId5"/>
    <p:sldLayoutId id="2147485058" r:id="rId6"/>
    <p:sldLayoutId id="2147485059" r:id="rId7"/>
    <p:sldLayoutId id="2147485060" r:id="rId8"/>
    <p:sldLayoutId id="2147485061" r:id="rId9"/>
    <p:sldLayoutId id="2147485062" r:id="rId10"/>
    <p:sldLayoutId id="21474850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F9A23A5-149D-4BDC-BD35-4533536C4803}" type="slidenum">
              <a:t>‹N›</a:t>
            </a:fld>
            <a:endParaRPr lang="it-IT"/>
          </a:p>
        </p:txBody>
      </p:sp>
    </p:spTree>
  </p:cSld>
  <p:clrMap bg1="lt1" tx1="dk1" bg2="lt2" tx2="dk2" accent1="accent1" accent2="accent2" accent3="accent3" accent4="accent4" accent5="accent5" accent6="accent6" hlink="hlink" folHlink="folHlink"/>
  <p:sldLayoutIdLst>
    <p:sldLayoutId id="2147485065" r:id="rId1"/>
    <p:sldLayoutId id="2147485066" r:id="rId2"/>
    <p:sldLayoutId id="2147485067" r:id="rId3"/>
    <p:sldLayoutId id="2147485068" r:id="rId4"/>
    <p:sldLayoutId id="2147485069" r:id="rId5"/>
    <p:sldLayoutId id="2147485070" r:id="rId6"/>
    <p:sldLayoutId id="2147485071" r:id="rId7"/>
    <p:sldLayoutId id="2147485072" r:id="rId8"/>
    <p:sldLayoutId id="2147485073" r:id="rId9"/>
    <p:sldLayoutId id="2147485074" r:id="rId10"/>
    <p:sldLayoutId id="21474850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ABBE4ADC-497D-406A-8FD1-0943A1C16EF7}" type="slidenum">
              <a:t>‹N›</a:t>
            </a:fld>
            <a:endParaRPr lang="it-IT"/>
          </a:p>
        </p:txBody>
      </p:sp>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54575A2-6F6F-4695-A7C5-63C8ECFD219F}" type="slidenum">
              <a:t>‹N›</a:t>
            </a:fld>
            <a:endParaRPr lang="it-IT"/>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A7CBF87-435D-4819-A526-EE60D03D08B7}" type="slidenum">
              <a:t>‹N›</a:t>
            </a:fld>
            <a:endParaRPr lang="it-IT"/>
          </a:p>
        </p:txBody>
      </p:sp>
    </p:spTree>
  </p:cSld>
  <p:clrMap bg1="lt1" tx1="dk1" bg2="lt2" tx2="dk2" accent1="accent1" accent2="accent2" accent3="accent3" accent4="accent4" accent5="accent5" accent6="accent6" hlink="hlink" folHlink="folHlink"/>
  <p:sldLayoutIdLst>
    <p:sldLayoutId id="2147485089" r:id="rId1"/>
    <p:sldLayoutId id="2147485090" r:id="rId2"/>
    <p:sldLayoutId id="2147485091" r:id="rId3"/>
    <p:sldLayoutId id="2147485092" r:id="rId4"/>
    <p:sldLayoutId id="2147485093" r:id="rId5"/>
    <p:sldLayoutId id="2147485094" r:id="rId6"/>
    <p:sldLayoutId id="2147485095" r:id="rId7"/>
    <p:sldLayoutId id="2147485096" r:id="rId8"/>
    <p:sldLayoutId id="2147485097" r:id="rId9"/>
    <p:sldLayoutId id="2147485098" r:id="rId10"/>
    <p:sldLayoutId id="21474850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8E5C020-2BFC-4FAB-8923-9DE89B64DA6F}" type="slidenum">
              <a:t>‹N›</a:t>
            </a:fld>
            <a:endParaRPr lang="it-IT"/>
          </a:p>
        </p:txBody>
      </p:sp>
    </p:spTree>
  </p:cSld>
  <p:clrMap bg1="lt1" tx1="dk1" bg2="lt2" tx2="dk2" accent1="accent1" accent2="accent2" accent3="accent3" accent4="accent4" accent5="accent5" accent6="accent6" hlink="hlink" folHlink="folHlink"/>
  <p:sldLayoutIdLst>
    <p:sldLayoutId id="2147485101" r:id="rId1"/>
    <p:sldLayoutId id="2147485102" r:id="rId2"/>
    <p:sldLayoutId id="2147485103" r:id="rId3"/>
    <p:sldLayoutId id="2147485104" r:id="rId4"/>
    <p:sldLayoutId id="2147485105" r:id="rId5"/>
    <p:sldLayoutId id="2147485106" r:id="rId6"/>
    <p:sldLayoutId id="2147485107" r:id="rId7"/>
    <p:sldLayoutId id="2147485108" r:id="rId8"/>
    <p:sldLayoutId id="2147485109" r:id="rId9"/>
    <p:sldLayoutId id="2147485110" r:id="rId10"/>
    <p:sldLayoutId id="21474851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A43D9E4-9747-4D86-BA27-2E7762EC6C8D}" type="slidenum">
              <a:t>‹N›</a:t>
            </a:fld>
            <a:endParaRPr lang="it-IT"/>
          </a:p>
        </p:txBody>
      </p:sp>
    </p:spTree>
  </p:cSld>
  <p:clrMap bg1="lt1" tx1="dk1" bg2="lt2" tx2="dk2" accent1="accent1" accent2="accent2" accent3="accent3" accent4="accent4" accent5="accent5" accent6="accent6" hlink="hlink" folHlink="folHlink"/>
  <p:sldLayoutIdLst>
    <p:sldLayoutId id="2147485113" r:id="rId1"/>
    <p:sldLayoutId id="2147485114" r:id="rId2"/>
    <p:sldLayoutId id="2147485115" r:id="rId3"/>
    <p:sldLayoutId id="2147485116" r:id="rId4"/>
    <p:sldLayoutId id="2147485117" r:id="rId5"/>
    <p:sldLayoutId id="2147485118" r:id="rId6"/>
    <p:sldLayoutId id="2147485119" r:id="rId7"/>
    <p:sldLayoutId id="2147485120" r:id="rId8"/>
    <p:sldLayoutId id="2147485121" r:id="rId9"/>
    <p:sldLayoutId id="2147485122" r:id="rId10"/>
    <p:sldLayoutId id="21474851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AF80250-0319-48A0-A31A-234BA3F8A8C2}" type="slidenum">
              <a:t>‹N›</a:t>
            </a:fld>
            <a:endParaRPr lang="it-IT"/>
          </a:p>
        </p:txBody>
      </p:sp>
    </p:spTree>
  </p:cSld>
  <p:clrMap bg1="lt1" tx1="dk1" bg2="lt2" tx2="dk2" accent1="accent1" accent2="accent2" accent3="accent3" accent4="accent4" accent5="accent5" accent6="accent6" hlink="hlink" folHlink="folHlink"/>
  <p:sldLayoutIdLst>
    <p:sldLayoutId id="2147485125" r:id="rId1"/>
    <p:sldLayoutId id="2147485126" r:id="rId2"/>
    <p:sldLayoutId id="2147485127" r:id="rId3"/>
    <p:sldLayoutId id="2147485128" r:id="rId4"/>
    <p:sldLayoutId id="2147485129" r:id="rId5"/>
    <p:sldLayoutId id="2147485130" r:id="rId6"/>
    <p:sldLayoutId id="2147485131" r:id="rId7"/>
    <p:sldLayoutId id="2147485132" r:id="rId8"/>
    <p:sldLayoutId id="2147485133" r:id="rId9"/>
    <p:sldLayoutId id="2147485134" r:id="rId10"/>
    <p:sldLayoutId id="21474851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D39A4BA-420E-4999-AF22-945E0AD6CB16}" type="slidenum">
              <a:t>‹N›</a:t>
            </a:fld>
            <a:endParaRPr lang="it-IT"/>
          </a:p>
        </p:txBody>
      </p:sp>
    </p:spTree>
  </p:cSld>
  <p:clrMap bg1="lt1" tx1="dk1" bg2="lt2" tx2="dk2" accent1="accent1" accent2="accent2" accent3="accent3" accent4="accent4" accent5="accent5" accent6="accent6" hlink="hlink" folHlink="folHlink"/>
  <p:sldLayoutIdLst>
    <p:sldLayoutId id="2147485137" r:id="rId1"/>
    <p:sldLayoutId id="2147485138" r:id="rId2"/>
    <p:sldLayoutId id="2147485139" r:id="rId3"/>
    <p:sldLayoutId id="2147485140" r:id="rId4"/>
    <p:sldLayoutId id="2147485141" r:id="rId5"/>
    <p:sldLayoutId id="2147485142" r:id="rId6"/>
    <p:sldLayoutId id="2147485143" r:id="rId7"/>
    <p:sldLayoutId id="2147485144" r:id="rId8"/>
    <p:sldLayoutId id="2147485145" r:id="rId9"/>
    <p:sldLayoutId id="2147485146" r:id="rId10"/>
    <p:sldLayoutId id="21474851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B33A3B6-D64F-4B1F-AF88-D8CA8B1307BC}" type="slidenum">
              <a:t>‹N›</a:t>
            </a:fld>
            <a:endParaRPr lang="it-IT"/>
          </a:p>
        </p:txBody>
      </p:sp>
    </p:spTree>
  </p:cSld>
  <p:clrMap bg1="lt1" tx1="dk1" bg2="lt2" tx2="dk2" accent1="accent1" accent2="accent2" accent3="accent3" accent4="accent4" accent5="accent5" accent6="accent6" hlink="hlink" folHlink="folHlink"/>
  <p:sldLayoutIdLst>
    <p:sldLayoutId id="2147485149" r:id="rId1"/>
    <p:sldLayoutId id="2147485150" r:id="rId2"/>
    <p:sldLayoutId id="2147485151" r:id="rId3"/>
    <p:sldLayoutId id="2147485152" r:id="rId4"/>
    <p:sldLayoutId id="2147485153" r:id="rId5"/>
    <p:sldLayoutId id="2147485154" r:id="rId6"/>
    <p:sldLayoutId id="2147485155" r:id="rId7"/>
    <p:sldLayoutId id="2147485156" r:id="rId8"/>
    <p:sldLayoutId id="2147485157" r:id="rId9"/>
    <p:sldLayoutId id="2147485158" r:id="rId10"/>
    <p:sldLayoutId id="21474851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96A8B5E-C6E2-4DE3-B9F1-89CAA2CE689B}" type="slidenum">
              <a:t>‹N›</a:t>
            </a:fld>
            <a:endParaRPr lang="it-IT"/>
          </a:p>
        </p:txBody>
      </p:sp>
    </p:spTree>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6" r:id="rId6"/>
    <p:sldLayoutId id="2147485167" r:id="rId7"/>
    <p:sldLayoutId id="2147485168" r:id="rId8"/>
    <p:sldLayoutId id="2147485169" r:id="rId9"/>
    <p:sldLayoutId id="2147485170" r:id="rId10"/>
    <p:sldLayoutId id="21474851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11D1D2D-E0D9-490E-B895-D4D15A508A3C}" type="slidenum">
              <a:t>‹N›</a:t>
            </a:fld>
            <a:endParaRPr lang="it-IT"/>
          </a:p>
        </p:txBody>
      </p:sp>
    </p:spTree>
  </p:cSld>
  <p:clrMap bg1="lt1" tx1="dk1" bg2="lt2" tx2="dk2" accent1="accent1" accent2="accent2" accent3="accent3" accent4="accent4" accent5="accent5" accent6="accent6" hlink="hlink" folHlink="folHlink"/>
  <p:sldLayoutIdLst>
    <p:sldLayoutId id="2147485173" r:id="rId1"/>
    <p:sldLayoutId id="2147485174" r:id="rId2"/>
    <p:sldLayoutId id="2147485175" r:id="rId3"/>
    <p:sldLayoutId id="2147485176" r:id="rId4"/>
    <p:sldLayoutId id="2147485177" r:id="rId5"/>
    <p:sldLayoutId id="2147485178" r:id="rId6"/>
    <p:sldLayoutId id="2147485179" r:id="rId7"/>
    <p:sldLayoutId id="2147485180" r:id="rId8"/>
    <p:sldLayoutId id="2147485181" r:id="rId9"/>
    <p:sldLayoutId id="2147485182" r:id="rId10"/>
    <p:sldLayoutId id="21474851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C96E00B-22DB-4E9B-9943-D3EC1FAF4796}" type="slidenum">
              <a:t>‹N›</a:t>
            </a:fld>
            <a:endParaRPr lang="it-IT"/>
          </a:p>
        </p:txBody>
      </p:sp>
    </p:spTree>
  </p:cSld>
  <p:clrMap bg1="lt1" tx1="dk1" bg2="lt2" tx2="dk2" accent1="accent1" accent2="accent2" accent3="accent3" accent4="accent4" accent5="accent5" accent6="accent6" hlink="hlink" folHlink="folHlink"/>
  <p:sldLayoutIdLst>
    <p:sldLayoutId id="2147485185" r:id="rId1"/>
    <p:sldLayoutId id="2147485186" r:id="rId2"/>
    <p:sldLayoutId id="2147485187" r:id="rId3"/>
    <p:sldLayoutId id="2147485188" r:id="rId4"/>
    <p:sldLayoutId id="2147485189" r:id="rId5"/>
    <p:sldLayoutId id="2147485190" r:id="rId6"/>
    <p:sldLayoutId id="2147485191" r:id="rId7"/>
    <p:sldLayoutId id="2147485192" r:id="rId8"/>
    <p:sldLayoutId id="2147485193" r:id="rId9"/>
    <p:sldLayoutId id="2147485194" r:id="rId10"/>
    <p:sldLayoutId id="21474851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CF0FC086-6B00-40DB-B445-AA634E33DC02}" type="slidenum">
              <a:t>‹N›</a:t>
            </a:fld>
            <a:endParaRPr lang="it-IT"/>
          </a:p>
        </p:txBody>
      </p:sp>
    </p:spTree>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6013F4AA-2B81-49D3-A434-4E665E7ACEA1}" type="slidenum">
              <a:t>‹N›</a:t>
            </a:fld>
            <a:endParaRPr lang="it-IT"/>
          </a:p>
        </p:txBody>
      </p:sp>
    </p:spTree>
  </p:cSld>
  <p:clrMap bg1="lt1" tx1="dk1" bg2="lt2" tx2="dk2" accent1="accent1" accent2="accent2" accent3="accent3" accent4="accent4" accent5="accent5" accent6="accent6" hlink="hlink" folHlink="folHlink"/>
  <p:sldLayoutIdLst>
    <p:sldLayoutId id="2147485197" r:id="rId1"/>
    <p:sldLayoutId id="2147485198" r:id="rId2"/>
    <p:sldLayoutId id="2147485199" r:id="rId3"/>
    <p:sldLayoutId id="2147485200" r:id="rId4"/>
    <p:sldLayoutId id="2147485201" r:id="rId5"/>
    <p:sldLayoutId id="2147485202" r:id="rId6"/>
    <p:sldLayoutId id="2147485203" r:id="rId7"/>
    <p:sldLayoutId id="2147485204" r:id="rId8"/>
    <p:sldLayoutId id="2147485205" r:id="rId9"/>
    <p:sldLayoutId id="2147485206" r:id="rId10"/>
    <p:sldLayoutId id="21474852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984EE1E-5BDC-4723-BC7B-FB804D9689B4}" type="slidenum">
              <a:t>‹N›</a:t>
            </a:fld>
            <a:endParaRPr lang="it-IT"/>
          </a:p>
        </p:txBody>
      </p:sp>
    </p:spTree>
  </p:cSld>
  <p:clrMap bg1="lt1" tx1="dk1" bg2="lt2" tx2="dk2" accent1="accent1" accent2="accent2" accent3="accent3" accent4="accent4" accent5="accent5" accent6="accent6" hlink="hlink" folHlink="folHlink"/>
  <p:sldLayoutIdLst>
    <p:sldLayoutId id="2147485209" r:id="rId1"/>
    <p:sldLayoutId id="2147485210" r:id="rId2"/>
    <p:sldLayoutId id="2147485211" r:id="rId3"/>
    <p:sldLayoutId id="2147485212" r:id="rId4"/>
    <p:sldLayoutId id="2147485213" r:id="rId5"/>
    <p:sldLayoutId id="2147485214" r:id="rId6"/>
    <p:sldLayoutId id="2147485215" r:id="rId7"/>
    <p:sldLayoutId id="2147485216" r:id="rId8"/>
    <p:sldLayoutId id="2147485217" r:id="rId9"/>
    <p:sldLayoutId id="2147485218" r:id="rId10"/>
    <p:sldLayoutId id="21474852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B3A10DD-1F9E-4DA7-A1EF-53811D6C5912}" type="slidenum">
              <a:t>‹N›</a:t>
            </a:fld>
            <a:endParaRPr lang="it-IT"/>
          </a:p>
        </p:txBody>
      </p:sp>
    </p:spTree>
  </p:cSld>
  <p:clrMap bg1="lt1" tx1="dk1" bg2="lt2" tx2="dk2" accent1="accent1" accent2="accent2" accent3="accent3" accent4="accent4" accent5="accent5" accent6="accent6" hlink="hlink" folHlink="folHlink"/>
  <p:sldLayoutIdLst>
    <p:sldLayoutId id="2147485221" r:id="rId1"/>
    <p:sldLayoutId id="2147485222" r:id="rId2"/>
    <p:sldLayoutId id="2147485223" r:id="rId3"/>
    <p:sldLayoutId id="2147485224" r:id="rId4"/>
    <p:sldLayoutId id="2147485225" r:id="rId5"/>
    <p:sldLayoutId id="2147485226" r:id="rId6"/>
    <p:sldLayoutId id="2147485227" r:id="rId7"/>
    <p:sldLayoutId id="2147485228" r:id="rId8"/>
    <p:sldLayoutId id="2147485229" r:id="rId9"/>
    <p:sldLayoutId id="2147485230" r:id="rId10"/>
    <p:sldLayoutId id="21474852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C92122E-565B-4D33-9B70-A1469BDC45C5}" type="slidenum">
              <a:t>‹N›</a:t>
            </a:fld>
            <a:endParaRPr lang="it-IT"/>
          </a:p>
        </p:txBody>
      </p:sp>
    </p:spTree>
  </p:cSld>
  <p:clrMap bg1="lt1" tx1="dk1" bg2="lt2" tx2="dk2" accent1="accent1" accent2="accent2" accent3="accent3" accent4="accent4" accent5="accent5" accent6="accent6" hlink="hlink" folHlink="folHlink"/>
  <p:sldLayoutIdLst>
    <p:sldLayoutId id="2147485233" r:id="rId1"/>
    <p:sldLayoutId id="2147485234" r:id="rId2"/>
    <p:sldLayoutId id="2147485235" r:id="rId3"/>
    <p:sldLayoutId id="2147485236" r:id="rId4"/>
    <p:sldLayoutId id="2147485237" r:id="rId5"/>
    <p:sldLayoutId id="2147485238" r:id="rId6"/>
    <p:sldLayoutId id="2147485239" r:id="rId7"/>
    <p:sldLayoutId id="2147485240" r:id="rId8"/>
    <p:sldLayoutId id="2147485241" r:id="rId9"/>
    <p:sldLayoutId id="2147485242" r:id="rId10"/>
    <p:sldLayoutId id="21474852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5A828B2-ED44-4A66-BD6F-50400AD97010}" type="slidenum">
              <a:t>‹N›</a:t>
            </a:fld>
            <a:endParaRPr lang="it-IT"/>
          </a:p>
        </p:txBody>
      </p:sp>
    </p:spTree>
  </p:cSld>
  <p:clrMap bg1="lt1" tx1="dk1" bg2="lt2" tx2="dk2" accent1="accent1" accent2="accent2" accent3="accent3" accent4="accent4" accent5="accent5" accent6="accent6" hlink="hlink" folHlink="folHlink"/>
  <p:sldLayoutIdLst>
    <p:sldLayoutId id="2147485245" r:id="rId1"/>
    <p:sldLayoutId id="2147485246" r:id="rId2"/>
    <p:sldLayoutId id="2147485247" r:id="rId3"/>
    <p:sldLayoutId id="2147485248" r:id="rId4"/>
    <p:sldLayoutId id="2147485249" r:id="rId5"/>
    <p:sldLayoutId id="2147485250" r:id="rId6"/>
    <p:sldLayoutId id="2147485251" r:id="rId7"/>
    <p:sldLayoutId id="2147485252" r:id="rId8"/>
    <p:sldLayoutId id="2147485253" r:id="rId9"/>
    <p:sldLayoutId id="2147485254" r:id="rId10"/>
    <p:sldLayoutId id="21474852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30EF78F-C025-403A-84ED-8FE6BC8CE99B}" type="slidenum">
              <a:t>‹N›</a:t>
            </a:fld>
            <a:endParaRPr lang="it-IT"/>
          </a:p>
        </p:txBody>
      </p:sp>
    </p:spTree>
  </p:cSld>
  <p:clrMap bg1="lt1" tx1="dk1" bg2="lt2" tx2="dk2" accent1="accent1" accent2="accent2" accent3="accent3" accent4="accent4" accent5="accent5" accent6="accent6" hlink="hlink" folHlink="folHlink"/>
  <p:sldLayoutIdLst>
    <p:sldLayoutId id="2147485257" r:id="rId1"/>
    <p:sldLayoutId id="2147485258" r:id="rId2"/>
    <p:sldLayoutId id="2147485259" r:id="rId3"/>
    <p:sldLayoutId id="2147485260" r:id="rId4"/>
    <p:sldLayoutId id="2147485261" r:id="rId5"/>
    <p:sldLayoutId id="2147485262" r:id="rId6"/>
    <p:sldLayoutId id="2147485263" r:id="rId7"/>
    <p:sldLayoutId id="2147485264" r:id="rId8"/>
    <p:sldLayoutId id="2147485265" r:id="rId9"/>
    <p:sldLayoutId id="2147485266" r:id="rId10"/>
    <p:sldLayoutId id="21474852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BF830E5-650D-4AB4-9D61-857AE3EB7548}" type="slidenum">
              <a:t>‹N›</a:t>
            </a:fld>
            <a:endParaRPr lang="it-IT"/>
          </a:p>
        </p:txBody>
      </p:sp>
    </p:spTree>
  </p:cSld>
  <p:clrMap bg1="lt1" tx1="dk1" bg2="lt2" tx2="dk2" accent1="accent1" accent2="accent2" accent3="accent3" accent4="accent4" accent5="accent5" accent6="accent6" hlink="hlink" folHlink="folHlink"/>
  <p:sldLayoutIdLst>
    <p:sldLayoutId id="2147485269" r:id="rId1"/>
    <p:sldLayoutId id="2147485270" r:id="rId2"/>
    <p:sldLayoutId id="2147485271" r:id="rId3"/>
    <p:sldLayoutId id="2147485272" r:id="rId4"/>
    <p:sldLayoutId id="2147485273" r:id="rId5"/>
    <p:sldLayoutId id="2147485274" r:id="rId6"/>
    <p:sldLayoutId id="2147485275" r:id="rId7"/>
    <p:sldLayoutId id="2147485276" r:id="rId8"/>
    <p:sldLayoutId id="2147485277" r:id="rId9"/>
    <p:sldLayoutId id="2147485278" r:id="rId10"/>
    <p:sldLayoutId id="21474852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40ECE33-9F50-4F9D-A7B2-DB6D5C39324C}" type="slidenum">
              <a:t>‹N›</a:t>
            </a:fld>
            <a:endParaRPr lang="it-IT"/>
          </a:p>
        </p:txBody>
      </p:sp>
    </p:spTree>
  </p:cSld>
  <p:clrMap bg1="lt1" tx1="dk1" bg2="lt2" tx2="dk2" accent1="accent1" accent2="accent2" accent3="accent3" accent4="accent4" accent5="accent5" accent6="accent6" hlink="hlink" folHlink="folHlink"/>
  <p:sldLayoutIdLst>
    <p:sldLayoutId id="2147485281" r:id="rId1"/>
    <p:sldLayoutId id="2147485282" r:id="rId2"/>
    <p:sldLayoutId id="2147485283" r:id="rId3"/>
    <p:sldLayoutId id="2147485284" r:id="rId4"/>
    <p:sldLayoutId id="2147485285" r:id="rId5"/>
    <p:sldLayoutId id="2147485286" r:id="rId6"/>
    <p:sldLayoutId id="2147485287" r:id="rId7"/>
    <p:sldLayoutId id="2147485288" r:id="rId8"/>
    <p:sldLayoutId id="2147485289" r:id="rId9"/>
    <p:sldLayoutId id="2147485290" r:id="rId10"/>
    <p:sldLayoutId id="21474852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3AD027F-2F4C-4A8A-9A05-8596C07A984A}" type="slidenum">
              <a:t>‹N›</a:t>
            </a:fld>
            <a:endParaRPr lang="it-IT"/>
          </a:p>
        </p:txBody>
      </p:sp>
    </p:spTree>
  </p:cSld>
  <p:clrMap bg1="lt1" tx1="dk1" bg2="lt2" tx2="dk2" accent1="accent1" accent2="accent2" accent3="accent3" accent4="accent4" accent5="accent5" accent6="accent6" hlink="hlink" folHlink="folHlink"/>
  <p:sldLayoutIdLst>
    <p:sldLayoutId id="2147485293" r:id="rId1"/>
    <p:sldLayoutId id="2147485294" r:id="rId2"/>
    <p:sldLayoutId id="2147485295" r:id="rId3"/>
    <p:sldLayoutId id="2147485296" r:id="rId4"/>
    <p:sldLayoutId id="2147485297" r:id="rId5"/>
    <p:sldLayoutId id="2147485298" r:id="rId6"/>
    <p:sldLayoutId id="2147485299" r:id="rId7"/>
    <p:sldLayoutId id="2147485300" r:id="rId8"/>
    <p:sldLayoutId id="2147485301" r:id="rId9"/>
    <p:sldLayoutId id="2147485302" r:id="rId10"/>
    <p:sldLayoutId id="21474853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98B406B-4ED8-4452-8D70-DF5174AA61F9}" type="slidenum">
              <a:t>‹N›</a:t>
            </a:fld>
            <a:endParaRPr lang="it-IT"/>
          </a:p>
        </p:txBody>
      </p:sp>
    </p:spTree>
  </p:cSld>
  <p:clrMap bg1="lt1" tx1="dk1" bg2="lt2" tx2="dk2" accent1="accent1" accent2="accent2" accent3="accent3" accent4="accent4" accent5="accent5" accent6="accent6" hlink="hlink" folHlink="folHlink"/>
  <p:sldLayoutIdLst>
    <p:sldLayoutId id="2147485305" r:id="rId1"/>
    <p:sldLayoutId id="2147485306" r:id="rId2"/>
    <p:sldLayoutId id="2147485307" r:id="rId3"/>
    <p:sldLayoutId id="2147485308" r:id="rId4"/>
    <p:sldLayoutId id="2147485309" r:id="rId5"/>
    <p:sldLayoutId id="2147485310" r:id="rId6"/>
    <p:sldLayoutId id="2147485311" r:id="rId7"/>
    <p:sldLayoutId id="2147485312" r:id="rId8"/>
    <p:sldLayoutId id="2147485313" r:id="rId9"/>
    <p:sldLayoutId id="2147485314" r:id="rId10"/>
    <p:sldLayoutId id="21474853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6F8A7C2E-B44E-42B9-B653-1712EF4862DB}" type="slidenum">
              <a:t>‹N›</a:t>
            </a:fld>
            <a:endParaRPr lang="it-IT"/>
          </a:p>
        </p:txBody>
      </p:sp>
    </p:spTree>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0C39A13-03C7-4181-9593-87BD89BEEB2A}" type="slidenum">
              <a:t>‹N›</a:t>
            </a:fld>
            <a:endParaRPr lang="it-IT"/>
          </a:p>
        </p:txBody>
      </p:sp>
    </p:spTree>
  </p:cSld>
  <p:clrMap bg1="lt1" tx1="dk1" bg2="lt2" tx2="dk2" accent1="accent1" accent2="accent2" accent3="accent3" accent4="accent4" accent5="accent5" accent6="accent6" hlink="hlink" folHlink="folHlink"/>
  <p:sldLayoutIdLst>
    <p:sldLayoutId id="2147485317" r:id="rId1"/>
    <p:sldLayoutId id="2147485318" r:id="rId2"/>
    <p:sldLayoutId id="2147485319" r:id="rId3"/>
    <p:sldLayoutId id="2147485320" r:id="rId4"/>
    <p:sldLayoutId id="2147485321" r:id="rId5"/>
    <p:sldLayoutId id="2147485322" r:id="rId6"/>
    <p:sldLayoutId id="2147485323" r:id="rId7"/>
    <p:sldLayoutId id="2147485324" r:id="rId8"/>
    <p:sldLayoutId id="2147485325" r:id="rId9"/>
    <p:sldLayoutId id="2147485326" r:id="rId10"/>
    <p:sldLayoutId id="21474853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56DEED0-A47D-4306-AAFF-5E29393D301A}" type="slidenum">
              <a:t>‹N›</a:t>
            </a:fld>
            <a:endParaRPr lang="it-IT"/>
          </a:p>
        </p:txBody>
      </p:sp>
    </p:spTree>
  </p:cSld>
  <p:clrMap bg1="lt1" tx1="dk1" bg2="lt2" tx2="dk2" accent1="accent1" accent2="accent2" accent3="accent3" accent4="accent4" accent5="accent5" accent6="accent6" hlink="hlink" folHlink="folHlink"/>
  <p:sldLayoutIdLst>
    <p:sldLayoutId id="2147485329" r:id="rId1"/>
    <p:sldLayoutId id="2147485330" r:id="rId2"/>
    <p:sldLayoutId id="2147485331" r:id="rId3"/>
    <p:sldLayoutId id="2147485332" r:id="rId4"/>
    <p:sldLayoutId id="2147485333" r:id="rId5"/>
    <p:sldLayoutId id="2147485334" r:id="rId6"/>
    <p:sldLayoutId id="2147485335" r:id="rId7"/>
    <p:sldLayoutId id="2147485336" r:id="rId8"/>
    <p:sldLayoutId id="2147485337" r:id="rId9"/>
    <p:sldLayoutId id="2147485338" r:id="rId10"/>
    <p:sldLayoutId id="21474853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4F003625-E89B-42D9-B5D3-D76F1E967288}" type="slidenum">
              <a:t>‹N›</a:t>
            </a:fld>
            <a:endParaRPr lang="it-IT"/>
          </a:p>
        </p:txBody>
      </p:sp>
    </p:spTree>
  </p:cSld>
  <p:clrMap bg1="lt1" tx1="dk1" bg2="lt2" tx2="dk2" accent1="accent1" accent2="accent2" accent3="accent3" accent4="accent4" accent5="accent5" accent6="accent6" hlink="hlink" folHlink="folHlink"/>
  <p:sldLayoutIdLst>
    <p:sldLayoutId id="2147485341" r:id="rId1"/>
    <p:sldLayoutId id="2147485342" r:id="rId2"/>
    <p:sldLayoutId id="2147485343" r:id="rId3"/>
    <p:sldLayoutId id="2147485344" r:id="rId4"/>
    <p:sldLayoutId id="2147485345" r:id="rId5"/>
    <p:sldLayoutId id="2147485346" r:id="rId6"/>
    <p:sldLayoutId id="2147485347" r:id="rId7"/>
    <p:sldLayoutId id="2147485348" r:id="rId8"/>
    <p:sldLayoutId id="2147485349" r:id="rId9"/>
    <p:sldLayoutId id="2147485350" r:id="rId10"/>
    <p:sldLayoutId id="21474853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A1598F2-1CDA-4FF5-9615-2E2CAFE70853}" type="slidenum">
              <a:t>‹N›</a:t>
            </a:fld>
            <a:endParaRPr lang="it-IT"/>
          </a:p>
        </p:txBody>
      </p:sp>
    </p:spTree>
  </p:cSld>
  <p:clrMap bg1="lt1" tx1="dk1" bg2="lt2" tx2="dk2" accent1="accent1" accent2="accent2" accent3="accent3" accent4="accent4" accent5="accent5" accent6="accent6" hlink="hlink" folHlink="folHlink"/>
  <p:sldLayoutIdLst>
    <p:sldLayoutId id="2147485353" r:id="rId1"/>
    <p:sldLayoutId id="2147485354" r:id="rId2"/>
    <p:sldLayoutId id="2147485355" r:id="rId3"/>
    <p:sldLayoutId id="2147485356" r:id="rId4"/>
    <p:sldLayoutId id="2147485357" r:id="rId5"/>
    <p:sldLayoutId id="2147485358" r:id="rId6"/>
    <p:sldLayoutId id="2147485359" r:id="rId7"/>
    <p:sldLayoutId id="2147485360" r:id="rId8"/>
    <p:sldLayoutId id="2147485361" r:id="rId9"/>
    <p:sldLayoutId id="2147485362" r:id="rId10"/>
    <p:sldLayoutId id="21474853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AB7FF7F-74B2-48DD-926F-CA109A66918A}" type="slidenum">
              <a:t>‹N›</a:t>
            </a:fld>
            <a:endParaRPr lang="it-IT"/>
          </a:p>
        </p:txBody>
      </p:sp>
    </p:spTree>
  </p:cSld>
  <p:clrMap bg1="lt1" tx1="dk1" bg2="lt2" tx2="dk2" accent1="accent1" accent2="accent2" accent3="accent3" accent4="accent4" accent5="accent5" accent6="accent6" hlink="hlink" folHlink="folHlink"/>
  <p:sldLayoutIdLst>
    <p:sldLayoutId id="2147485365" r:id="rId1"/>
    <p:sldLayoutId id="2147485366" r:id="rId2"/>
    <p:sldLayoutId id="2147485367" r:id="rId3"/>
    <p:sldLayoutId id="2147485368" r:id="rId4"/>
    <p:sldLayoutId id="2147485369" r:id="rId5"/>
    <p:sldLayoutId id="2147485370" r:id="rId6"/>
    <p:sldLayoutId id="2147485371" r:id="rId7"/>
    <p:sldLayoutId id="2147485372" r:id="rId8"/>
    <p:sldLayoutId id="2147485373" r:id="rId9"/>
    <p:sldLayoutId id="2147485374" r:id="rId10"/>
    <p:sldLayoutId id="21474853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4080043-0559-458B-8C15-59686AD78371}" type="slidenum">
              <a:t>‹N›</a:t>
            </a:fld>
            <a:endParaRPr lang="it-IT"/>
          </a:p>
        </p:txBody>
      </p:sp>
    </p:spTree>
  </p:cSld>
  <p:clrMap bg1="lt1" tx1="dk1" bg2="lt2" tx2="dk2" accent1="accent1" accent2="accent2" accent3="accent3" accent4="accent4" accent5="accent5" accent6="accent6" hlink="hlink" folHlink="folHlink"/>
  <p:sldLayoutIdLst>
    <p:sldLayoutId id="2147485377" r:id="rId1"/>
    <p:sldLayoutId id="2147485378" r:id="rId2"/>
    <p:sldLayoutId id="2147485379" r:id="rId3"/>
    <p:sldLayoutId id="2147485380" r:id="rId4"/>
    <p:sldLayoutId id="2147485381" r:id="rId5"/>
    <p:sldLayoutId id="2147485382" r:id="rId6"/>
    <p:sldLayoutId id="2147485383" r:id="rId7"/>
    <p:sldLayoutId id="2147485384" r:id="rId8"/>
    <p:sldLayoutId id="2147485385" r:id="rId9"/>
    <p:sldLayoutId id="2147485386" r:id="rId10"/>
    <p:sldLayoutId id="21474853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1DBDB87-ED96-48DD-A07A-175350E86278}" type="slidenum">
              <a:t>‹N›</a:t>
            </a:fld>
            <a:endParaRPr lang="it-IT"/>
          </a:p>
        </p:txBody>
      </p:sp>
    </p:spTree>
  </p:cSld>
  <p:clrMap bg1="lt1" tx1="dk1" bg2="lt2" tx2="dk2" accent1="accent1" accent2="accent2" accent3="accent3" accent4="accent4" accent5="accent5" accent6="accent6" hlink="hlink" folHlink="folHlink"/>
  <p:sldLayoutIdLst>
    <p:sldLayoutId id="2147485389" r:id="rId1"/>
    <p:sldLayoutId id="2147485390" r:id="rId2"/>
    <p:sldLayoutId id="2147485391" r:id="rId3"/>
    <p:sldLayoutId id="2147485392" r:id="rId4"/>
    <p:sldLayoutId id="2147485393" r:id="rId5"/>
    <p:sldLayoutId id="2147485394" r:id="rId6"/>
    <p:sldLayoutId id="2147485395" r:id="rId7"/>
    <p:sldLayoutId id="2147485396" r:id="rId8"/>
    <p:sldLayoutId id="2147485397" r:id="rId9"/>
    <p:sldLayoutId id="2147485398" r:id="rId10"/>
    <p:sldLayoutId id="21474853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DA7D46D-4B0A-4330-B6B6-0E77A0D9648B}" type="slidenum">
              <a:t>‹N›</a:t>
            </a:fld>
            <a:endParaRPr lang="it-IT"/>
          </a:p>
        </p:txBody>
      </p:sp>
    </p:spTree>
  </p:cSld>
  <p:clrMap bg1="lt1" tx1="dk1" bg2="lt2" tx2="dk2" accent1="accent1" accent2="accent2" accent3="accent3" accent4="accent4" accent5="accent5" accent6="accent6" hlink="hlink" folHlink="folHlink"/>
  <p:sldLayoutIdLst>
    <p:sldLayoutId id="2147485401" r:id="rId1"/>
    <p:sldLayoutId id="2147485402" r:id="rId2"/>
    <p:sldLayoutId id="2147485403" r:id="rId3"/>
    <p:sldLayoutId id="2147485404" r:id="rId4"/>
    <p:sldLayoutId id="2147485405" r:id="rId5"/>
    <p:sldLayoutId id="2147485406" r:id="rId6"/>
    <p:sldLayoutId id="2147485407" r:id="rId7"/>
    <p:sldLayoutId id="2147485408" r:id="rId8"/>
    <p:sldLayoutId id="2147485409" r:id="rId9"/>
    <p:sldLayoutId id="2147485410" r:id="rId10"/>
    <p:sldLayoutId id="21474854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E0C9AEB-C778-4561-B81D-21DDA8BC5B0D}" type="slidenum">
              <a:t>‹N›</a:t>
            </a:fld>
            <a:endParaRPr lang="it-IT"/>
          </a:p>
        </p:txBody>
      </p:sp>
    </p:spTree>
  </p:cSld>
  <p:clrMap bg1="lt1" tx1="dk1" bg2="lt2" tx2="dk2" accent1="accent1" accent2="accent2" accent3="accent3" accent4="accent4" accent5="accent5" accent6="accent6" hlink="hlink" folHlink="folHlink"/>
  <p:sldLayoutIdLst>
    <p:sldLayoutId id="2147485413" r:id="rId1"/>
    <p:sldLayoutId id="2147485414" r:id="rId2"/>
    <p:sldLayoutId id="2147485415" r:id="rId3"/>
    <p:sldLayoutId id="2147485416" r:id="rId4"/>
    <p:sldLayoutId id="2147485417" r:id="rId5"/>
    <p:sldLayoutId id="2147485418" r:id="rId6"/>
    <p:sldLayoutId id="2147485419" r:id="rId7"/>
    <p:sldLayoutId id="2147485420" r:id="rId8"/>
    <p:sldLayoutId id="2147485421" r:id="rId9"/>
    <p:sldLayoutId id="2147485422" r:id="rId10"/>
    <p:sldLayoutId id="21474854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8261518-08A6-4F84-9774-B14AFB795FAF}" type="slidenum">
              <a:t>‹N›</a:t>
            </a:fld>
            <a:endParaRPr lang="it-IT"/>
          </a:p>
        </p:txBody>
      </p:sp>
    </p:spTree>
  </p:cSld>
  <p:clrMap bg1="lt1" tx1="dk1" bg2="lt2" tx2="dk2" accent1="accent1" accent2="accent2" accent3="accent3" accent4="accent4" accent5="accent5" accent6="accent6" hlink="hlink" folHlink="folHlink"/>
  <p:sldLayoutIdLst>
    <p:sldLayoutId id="2147485425" r:id="rId1"/>
    <p:sldLayoutId id="2147485426" r:id="rId2"/>
    <p:sldLayoutId id="2147485427" r:id="rId3"/>
    <p:sldLayoutId id="2147485428" r:id="rId4"/>
    <p:sldLayoutId id="2147485429" r:id="rId5"/>
    <p:sldLayoutId id="2147485430" r:id="rId6"/>
    <p:sldLayoutId id="2147485431" r:id="rId7"/>
    <p:sldLayoutId id="2147485432" r:id="rId8"/>
    <p:sldLayoutId id="2147485433" r:id="rId9"/>
    <p:sldLayoutId id="2147485434" r:id="rId10"/>
    <p:sldLayoutId id="21474854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D9868439-9DED-4DEC-A124-6913DCCCDE03}" type="slidenum">
              <a:t>‹N›</a:t>
            </a:fld>
            <a:endParaRPr lang="it-IT"/>
          </a:p>
        </p:txBody>
      </p:sp>
    </p:spTree>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A108A0F-F2E1-487E-B83D-DC4FB7CDD312}" type="slidenum">
              <a:t>‹N›</a:t>
            </a:fld>
            <a:endParaRPr lang="it-IT"/>
          </a:p>
        </p:txBody>
      </p:sp>
    </p:spTree>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6331184-DFA1-469E-BCEF-EF0B407A7ADF}" type="slidenum">
              <a:t>‹N›</a:t>
            </a:fld>
            <a:endParaRPr lang="it-IT"/>
          </a:p>
        </p:txBody>
      </p:sp>
    </p:spTree>
  </p:cSld>
  <p:clrMap bg1="lt1" tx1="dk1" bg2="lt2" tx2="dk2" accent1="accent1" accent2="accent2" accent3="accent3" accent4="accent4" accent5="accent5" accent6="accent6" hlink="hlink" folHlink="folHlink"/>
  <p:sldLayoutIdLst>
    <p:sldLayoutId id="2147485449" r:id="rId1"/>
    <p:sldLayoutId id="2147485450" r:id="rId2"/>
    <p:sldLayoutId id="2147485451" r:id="rId3"/>
    <p:sldLayoutId id="2147485452" r:id="rId4"/>
    <p:sldLayoutId id="2147485453" r:id="rId5"/>
    <p:sldLayoutId id="2147485454" r:id="rId6"/>
    <p:sldLayoutId id="2147485455" r:id="rId7"/>
    <p:sldLayoutId id="2147485456" r:id="rId8"/>
    <p:sldLayoutId id="2147485457" r:id="rId9"/>
    <p:sldLayoutId id="2147485458" r:id="rId10"/>
    <p:sldLayoutId id="21474854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CF185F0-4553-4A7F-A5F5-CB010FF974C0}" type="slidenum">
              <a:t>‹N›</a:t>
            </a:fld>
            <a:endParaRPr lang="it-IT"/>
          </a:p>
        </p:txBody>
      </p:sp>
    </p:spTree>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0246F57-6A07-4ED0-9CCC-AB30EF23194C}" type="slidenum">
              <a:t>‹N›</a:t>
            </a:fld>
            <a:endParaRPr lang="it-IT"/>
          </a:p>
        </p:txBody>
      </p:sp>
    </p:spTree>
  </p:cSld>
  <p:clrMap bg1="lt1" tx1="dk1" bg2="lt2" tx2="dk2" accent1="accent1" accent2="accent2" accent3="accent3" accent4="accent4" accent5="accent5" accent6="accent6" hlink="hlink" folHlink="folHlink"/>
  <p:sldLayoutIdLst>
    <p:sldLayoutId id="2147485473" r:id="rId1"/>
    <p:sldLayoutId id="2147485474" r:id="rId2"/>
    <p:sldLayoutId id="2147485475" r:id="rId3"/>
    <p:sldLayoutId id="2147485476" r:id="rId4"/>
    <p:sldLayoutId id="2147485477" r:id="rId5"/>
    <p:sldLayoutId id="2147485478" r:id="rId6"/>
    <p:sldLayoutId id="2147485479" r:id="rId7"/>
    <p:sldLayoutId id="2147485480" r:id="rId8"/>
    <p:sldLayoutId id="2147485481" r:id="rId9"/>
    <p:sldLayoutId id="2147485482" r:id="rId10"/>
    <p:sldLayoutId id="21474854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14623CB5-0C4F-422E-A746-7FEF4C62B0FD}" type="slidenum">
              <a:t>‹N›</a:t>
            </a:fld>
            <a:endParaRPr lang="it-IT"/>
          </a:p>
        </p:txBody>
      </p:sp>
    </p:spTree>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AC7AAE9-6BE1-4164-A100-6AF906611C62}" type="slidenum">
              <a:t>‹N›</a:t>
            </a:fld>
            <a:endParaRPr lang="it-IT"/>
          </a:p>
        </p:txBody>
      </p:sp>
    </p:spTree>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0DBA7D3-3697-4476-BD57-EC83DF9C0092}" type="slidenum">
              <a:t>‹N›</a:t>
            </a:fld>
            <a:endParaRPr lang="it-IT"/>
          </a:p>
        </p:txBody>
      </p:sp>
    </p:spTree>
  </p:cSld>
  <p:clrMap bg1="lt1" tx1="dk1" bg2="lt2" tx2="dk2" accent1="accent1" accent2="accent2" accent3="accent3" accent4="accent4" accent5="accent5" accent6="accent6" hlink="hlink" folHlink="folHlink"/>
  <p:sldLayoutIdLst>
    <p:sldLayoutId id="2147485509" r:id="rId1"/>
    <p:sldLayoutId id="2147485510" r:id="rId2"/>
    <p:sldLayoutId id="2147485511" r:id="rId3"/>
    <p:sldLayoutId id="2147485512" r:id="rId4"/>
    <p:sldLayoutId id="2147485513" r:id="rId5"/>
    <p:sldLayoutId id="2147485514" r:id="rId6"/>
    <p:sldLayoutId id="2147485515" r:id="rId7"/>
    <p:sldLayoutId id="2147485516" r:id="rId8"/>
    <p:sldLayoutId id="2147485517" r:id="rId9"/>
    <p:sldLayoutId id="2147485518" r:id="rId10"/>
    <p:sldLayoutId id="21474855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0453604-9FBC-4343-8505-4BD4F5A3E224}" type="slidenum">
              <a:t>‹N›</a:t>
            </a:fld>
            <a:endParaRPr lang="it-IT"/>
          </a:p>
        </p:txBody>
      </p:sp>
    </p:spTree>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3E26281-47AA-4CE4-BA1A-62983EEFAD11}" type="slidenum">
              <a:t>‹N›</a:t>
            </a:fld>
            <a:endParaRPr lang="it-IT"/>
          </a:p>
        </p:txBody>
      </p:sp>
    </p:spTree>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DFC3E7F-093C-4B41-895F-35DEA90B6BBD}" type="slidenum">
              <a:t>‹N›</a:t>
            </a:fld>
            <a:endParaRPr lang="it-IT"/>
          </a:p>
        </p:txBody>
      </p:sp>
    </p:spTree>
  </p:cSld>
  <p:clrMap bg1="lt1" tx1="dk1" bg2="lt2" tx2="dk2" accent1="accent1" accent2="accent2" accent3="accent3" accent4="accent4" accent5="accent5" accent6="accent6" hlink="hlink" folHlink="folHlink"/>
  <p:sldLayoutIdLst>
    <p:sldLayoutId id="2147485545" r:id="rId1"/>
    <p:sldLayoutId id="2147485546" r:id="rId2"/>
    <p:sldLayoutId id="2147485547" r:id="rId3"/>
    <p:sldLayoutId id="2147485548" r:id="rId4"/>
    <p:sldLayoutId id="2147485549" r:id="rId5"/>
    <p:sldLayoutId id="2147485550" r:id="rId6"/>
    <p:sldLayoutId id="2147485551" r:id="rId7"/>
    <p:sldLayoutId id="2147485552" r:id="rId8"/>
    <p:sldLayoutId id="2147485553" r:id="rId9"/>
    <p:sldLayoutId id="2147485554" r:id="rId10"/>
    <p:sldLayoutId id="21474855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994B6AD3-BA01-4AFD-AEF2-9E9D90985B6D}" type="slidenum">
              <a:t>‹N›</a:t>
            </a:fld>
            <a:endParaRPr lang="it-IT"/>
          </a:p>
        </p:txBody>
      </p:sp>
    </p:spTree>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9A8886B-2FA9-45A8-9BFF-8A592BB3552B}" type="slidenum">
              <a:t>‹N›</a:t>
            </a:fld>
            <a:endParaRPr lang="it-IT"/>
          </a:p>
        </p:txBody>
      </p:sp>
    </p:spTree>
  </p:cSld>
  <p:clrMap bg1="lt1" tx1="dk1" bg2="lt2" tx2="dk2" accent1="accent1" accent2="accent2" accent3="accent3" accent4="accent4" accent5="accent5" accent6="accent6" hlink="hlink" folHlink="folHlink"/>
  <p:sldLayoutIdLst>
    <p:sldLayoutId id="2147485557" r:id="rId1"/>
    <p:sldLayoutId id="2147485558" r:id="rId2"/>
    <p:sldLayoutId id="2147485559" r:id="rId3"/>
    <p:sldLayoutId id="2147485560" r:id="rId4"/>
    <p:sldLayoutId id="2147485561" r:id="rId5"/>
    <p:sldLayoutId id="2147485562" r:id="rId6"/>
    <p:sldLayoutId id="2147485563" r:id="rId7"/>
    <p:sldLayoutId id="2147485564" r:id="rId8"/>
    <p:sldLayoutId id="2147485565" r:id="rId9"/>
    <p:sldLayoutId id="2147485566" r:id="rId10"/>
    <p:sldLayoutId id="21474855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9765CE4-4E55-47FA-A272-D2F77EB8857D}" type="slidenum">
              <a:t>‹N›</a:t>
            </a:fld>
            <a:endParaRPr lang="it-IT"/>
          </a:p>
        </p:txBody>
      </p:sp>
    </p:spTree>
  </p:cSld>
  <p:clrMap bg1="lt1" tx1="dk1" bg2="lt2" tx2="dk2" accent1="accent1" accent2="accent2" accent3="accent3" accent4="accent4" accent5="accent5" accent6="accent6" hlink="hlink" folHlink="folHlink"/>
  <p:sldLayoutIdLst>
    <p:sldLayoutId id="2147485569" r:id="rId1"/>
    <p:sldLayoutId id="2147485570" r:id="rId2"/>
    <p:sldLayoutId id="2147485571" r:id="rId3"/>
    <p:sldLayoutId id="2147485572" r:id="rId4"/>
    <p:sldLayoutId id="2147485573" r:id="rId5"/>
    <p:sldLayoutId id="2147485574" r:id="rId6"/>
    <p:sldLayoutId id="2147485575" r:id="rId7"/>
    <p:sldLayoutId id="2147485576" r:id="rId8"/>
    <p:sldLayoutId id="2147485577" r:id="rId9"/>
    <p:sldLayoutId id="2147485578" r:id="rId10"/>
    <p:sldLayoutId id="21474855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4F32A07-D441-4BC6-9047-8F4296FCC70C}" type="slidenum">
              <a:t>‹N›</a:t>
            </a:fld>
            <a:endParaRPr lang="it-IT"/>
          </a:p>
        </p:txBody>
      </p:sp>
    </p:spTree>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17379E2-5DC3-48C4-A07E-BE665572907C}" type="slidenum">
              <a:t>‹N›</a:t>
            </a:fld>
            <a:endParaRPr lang="it-IT"/>
          </a:p>
        </p:txBody>
      </p:sp>
    </p:spTree>
  </p:cSld>
  <p:clrMap bg1="lt1" tx1="dk1" bg2="lt2" tx2="dk2" accent1="accent1" accent2="accent2" accent3="accent3" accent4="accent4" accent5="accent5" accent6="accent6" hlink="hlink" folHlink="folHlink"/>
  <p:sldLayoutIdLst>
    <p:sldLayoutId id="2147485593" r:id="rId1"/>
    <p:sldLayoutId id="2147485594" r:id="rId2"/>
    <p:sldLayoutId id="2147485595" r:id="rId3"/>
    <p:sldLayoutId id="2147485596" r:id="rId4"/>
    <p:sldLayoutId id="2147485597" r:id="rId5"/>
    <p:sldLayoutId id="2147485598" r:id="rId6"/>
    <p:sldLayoutId id="2147485599" r:id="rId7"/>
    <p:sldLayoutId id="2147485600" r:id="rId8"/>
    <p:sldLayoutId id="2147485601" r:id="rId9"/>
    <p:sldLayoutId id="2147485602" r:id="rId10"/>
    <p:sldLayoutId id="21474856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8BADD07-CAEA-43A9-A3E0-D56B0EDB0806}" type="slidenum">
              <a:t>‹N›</a:t>
            </a:fld>
            <a:endParaRPr lang="it-IT"/>
          </a:p>
        </p:txBody>
      </p:sp>
    </p:spTree>
  </p:cSld>
  <p:clrMap bg1="lt1" tx1="dk1" bg2="lt2" tx2="dk2" accent1="accent1" accent2="accent2" accent3="accent3" accent4="accent4" accent5="accent5" accent6="accent6" hlink="hlink" folHlink="folHlink"/>
  <p:sldLayoutIdLst>
    <p:sldLayoutId id="2147485605" r:id="rId1"/>
    <p:sldLayoutId id="2147485606" r:id="rId2"/>
    <p:sldLayoutId id="2147485607" r:id="rId3"/>
    <p:sldLayoutId id="2147485608" r:id="rId4"/>
    <p:sldLayoutId id="2147485609" r:id="rId5"/>
    <p:sldLayoutId id="2147485610" r:id="rId6"/>
    <p:sldLayoutId id="2147485611" r:id="rId7"/>
    <p:sldLayoutId id="2147485612" r:id="rId8"/>
    <p:sldLayoutId id="2147485613" r:id="rId9"/>
    <p:sldLayoutId id="2147485614" r:id="rId10"/>
    <p:sldLayoutId id="21474856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B0E2F7B-9ABA-4110-BD11-765AA117CBF8}" type="slidenum">
              <a:t>‹N›</a:t>
            </a:fld>
            <a:endParaRPr lang="it-IT"/>
          </a:p>
        </p:txBody>
      </p:sp>
    </p:spTree>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2FF2541E-FD6E-4F63-821E-A9435BD24D27}" type="slidenum">
              <a:t>‹N›</a:t>
            </a:fld>
            <a:endParaRPr lang="it-IT"/>
          </a:p>
        </p:txBody>
      </p:sp>
    </p:spTree>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EED9010-E18C-408A-A3C8-9F56C94DB5C5}" type="slidenum">
              <a:t>‹N›</a:t>
            </a:fld>
            <a:endParaRPr lang="it-IT"/>
          </a:p>
        </p:txBody>
      </p:sp>
    </p:spTree>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0B756DA-7B37-4FD1-BE25-51D45243FCA9}" type="slidenum">
              <a:t>‹N›</a:t>
            </a:fld>
            <a:endParaRPr lang="it-IT"/>
          </a:p>
        </p:txBody>
      </p:sp>
    </p:spTree>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4413D7C-B699-4587-899B-7185F4618BFB}" type="slidenum">
              <a:t>‹N›</a:t>
            </a:fld>
            <a:endParaRPr lang="it-IT"/>
          </a:p>
        </p:txBody>
      </p:sp>
    </p:spTree>
  </p:cSld>
  <p:clrMap bg1="lt1" tx1="dk1" bg2="lt2" tx2="dk2" accent1="accent1" accent2="accent2" accent3="accent3" accent4="accent4" accent5="accent5" accent6="accent6" hlink="hlink" folHlink="folHlink"/>
  <p:sldLayoutIdLst>
    <p:sldLayoutId id="2147485665" r:id="rId1"/>
    <p:sldLayoutId id="2147485666" r:id="rId2"/>
    <p:sldLayoutId id="2147485667" r:id="rId3"/>
    <p:sldLayoutId id="2147485668" r:id="rId4"/>
    <p:sldLayoutId id="2147485669" r:id="rId5"/>
    <p:sldLayoutId id="2147485670" r:id="rId6"/>
    <p:sldLayoutId id="2147485671" r:id="rId7"/>
    <p:sldLayoutId id="2147485672" r:id="rId8"/>
    <p:sldLayoutId id="2147485673" r:id="rId9"/>
    <p:sldLayoutId id="2147485674" r:id="rId10"/>
    <p:sldLayoutId id="21474856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1CB192AB-CBCA-498C-9610-4361D576DFFC}" type="slidenum">
              <a:t>‹N›</a:t>
            </a:fld>
            <a:endParaRPr lang="it-IT"/>
          </a:p>
        </p:txBody>
      </p:sp>
    </p:spTree>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E2A546B-AF7A-4F27-94D1-408462B84780}" type="slidenum">
              <a:t>‹N›</a:t>
            </a:fld>
            <a:endParaRPr lang="it-IT"/>
          </a:p>
        </p:txBody>
      </p:sp>
    </p:spTree>
  </p:cSld>
  <p:clrMap bg1="lt1" tx1="dk1" bg2="lt2" tx2="dk2" accent1="accent1" accent2="accent2" accent3="accent3" accent4="accent4" accent5="accent5" accent6="accent6" hlink="hlink" folHlink="folHlink"/>
  <p:sldLayoutIdLst>
    <p:sldLayoutId id="2147485677" r:id="rId1"/>
    <p:sldLayoutId id="2147485678" r:id="rId2"/>
    <p:sldLayoutId id="2147485679" r:id="rId3"/>
    <p:sldLayoutId id="2147485680" r:id="rId4"/>
    <p:sldLayoutId id="2147485681" r:id="rId5"/>
    <p:sldLayoutId id="2147485682" r:id="rId6"/>
    <p:sldLayoutId id="2147485683" r:id="rId7"/>
    <p:sldLayoutId id="2147485684" r:id="rId8"/>
    <p:sldLayoutId id="2147485685" r:id="rId9"/>
    <p:sldLayoutId id="2147485686" r:id="rId10"/>
    <p:sldLayoutId id="21474856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FA389AE-D328-4B5B-9E21-23E962F05B33}" type="slidenum">
              <a:t>‹N›</a:t>
            </a:fld>
            <a:endParaRPr lang="it-IT"/>
          </a:p>
        </p:txBody>
      </p:sp>
    </p:spTree>
  </p:cSld>
  <p:clrMap bg1="lt1" tx1="dk1" bg2="lt2" tx2="dk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3BBADE8-8791-4596-929C-F838329AF616}" type="slidenum">
              <a:t>‹N›</a:t>
            </a:fld>
            <a:endParaRPr lang="it-IT"/>
          </a:p>
        </p:txBody>
      </p:sp>
    </p:spTree>
  </p:cSld>
  <p:clrMap bg1="lt1" tx1="dk1" bg2="lt2" tx2="dk2" accent1="accent1" accent2="accent2" accent3="accent3" accent4="accent4" accent5="accent5" accent6="accent6" hlink="hlink" folHlink="folHlink"/>
  <p:sldLayoutIdLst>
    <p:sldLayoutId id="2147485701" r:id="rId1"/>
    <p:sldLayoutId id="2147485702" r:id="rId2"/>
    <p:sldLayoutId id="2147485703" r:id="rId3"/>
    <p:sldLayoutId id="2147485704" r:id="rId4"/>
    <p:sldLayoutId id="2147485705" r:id="rId5"/>
    <p:sldLayoutId id="2147485706" r:id="rId6"/>
    <p:sldLayoutId id="2147485707" r:id="rId7"/>
    <p:sldLayoutId id="2147485708" r:id="rId8"/>
    <p:sldLayoutId id="2147485709" r:id="rId9"/>
    <p:sldLayoutId id="2147485710" r:id="rId10"/>
    <p:sldLayoutId id="21474857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F4FF918-75AF-4FCD-BF4C-8DB353E6768C}" type="slidenum">
              <a:t>‹N›</a:t>
            </a:fld>
            <a:endParaRPr lang="it-IT"/>
          </a:p>
        </p:txBody>
      </p:sp>
    </p:spTree>
  </p:cSld>
  <p:clrMap bg1="lt1" tx1="dk1" bg2="lt2" tx2="dk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B58200B-377F-41A3-AEC2-D970FA8DF89C}" type="slidenum">
              <a:t>‹N›</a:t>
            </a:fld>
            <a:endParaRPr lang="it-IT"/>
          </a:p>
        </p:txBody>
      </p:sp>
    </p:spTree>
  </p:cSld>
  <p:clrMap bg1="lt1" tx1="dk1" bg2="lt2" tx2="dk2" accent1="accent1" accent2="accent2" accent3="accent3" accent4="accent4" accent5="accent5" accent6="accent6" hlink="hlink" folHlink="folHlink"/>
  <p:sldLayoutIdLst>
    <p:sldLayoutId id="2147485725" r:id="rId1"/>
    <p:sldLayoutId id="2147485726" r:id="rId2"/>
    <p:sldLayoutId id="2147485727" r:id="rId3"/>
    <p:sldLayoutId id="2147485728" r:id="rId4"/>
    <p:sldLayoutId id="2147485729" r:id="rId5"/>
    <p:sldLayoutId id="2147485730" r:id="rId6"/>
    <p:sldLayoutId id="2147485731" r:id="rId7"/>
    <p:sldLayoutId id="2147485732" r:id="rId8"/>
    <p:sldLayoutId id="2147485733" r:id="rId9"/>
    <p:sldLayoutId id="2147485734" r:id="rId10"/>
    <p:sldLayoutId id="21474857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EF26B7D-7E64-4E27-8E2D-D2F8AC1ABF66}" type="slidenum">
              <a:t>‹N›</a:t>
            </a:fld>
            <a:endParaRPr lang="it-IT"/>
          </a:p>
        </p:txBody>
      </p:sp>
    </p:spTree>
  </p:cSld>
  <p:clrMap bg1="lt1" tx1="dk1" bg2="lt2" tx2="dk2" accent1="accent1" accent2="accent2" accent3="accent3" accent4="accent4" accent5="accent5" accent6="accent6" hlink="hlink" folHlink="folHlink"/>
  <p:sldLayoutIdLst>
    <p:sldLayoutId id="2147485737" r:id="rId1"/>
    <p:sldLayoutId id="2147485738" r:id="rId2"/>
    <p:sldLayoutId id="2147485739" r:id="rId3"/>
    <p:sldLayoutId id="2147485740" r:id="rId4"/>
    <p:sldLayoutId id="2147485741" r:id="rId5"/>
    <p:sldLayoutId id="2147485742" r:id="rId6"/>
    <p:sldLayoutId id="2147485743" r:id="rId7"/>
    <p:sldLayoutId id="2147485744" r:id="rId8"/>
    <p:sldLayoutId id="2147485745" r:id="rId9"/>
    <p:sldLayoutId id="2147485746" r:id="rId10"/>
    <p:sldLayoutId id="21474857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4EDD7A4-38A6-48A5-8371-9F83791377AA}" type="slidenum">
              <a:t>‹N›</a:t>
            </a:fld>
            <a:endParaRPr lang="it-IT"/>
          </a:p>
        </p:txBody>
      </p:sp>
    </p:spTree>
  </p:cSld>
  <p:clrMap bg1="lt1" tx1="dk1" bg2="lt2" tx2="dk2" accent1="accent1" accent2="accent2" accent3="accent3" accent4="accent4" accent5="accent5" accent6="accent6" hlink="hlink" folHlink="folHlink"/>
  <p:sldLayoutIdLst>
    <p:sldLayoutId id="2147485749" r:id="rId1"/>
    <p:sldLayoutId id="2147485750" r:id="rId2"/>
    <p:sldLayoutId id="2147485751" r:id="rId3"/>
    <p:sldLayoutId id="2147485752" r:id="rId4"/>
    <p:sldLayoutId id="2147485753" r:id="rId5"/>
    <p:sldLayoutId id="2147485754" r:id="rId6"/>
    <p:sldLayoutId id="2147485755" r:id="rId7"/>
    <p:sldLayoutId id="2147485756" r:id="rId8"/>
    <p:sldLayoutId id="2147485757" r:id="rId9"/>
    <p:sldLayoutId id="2147485758" r:id="rId10"/>
    <p:sldLayoutId id="21474857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4CC0E12-CAC6-49D2-BE1E-53A2F2E497CE}" type="slidenum">
              <a:t>‹N›</a:t>
            </a:fld>
            <a:endParaRPr lang="it-IT"/>
          </a:p>
        </p:txBody>
      </p:sp>
    </p:spTree>
  </p:cSld>
  <p:clrMap bg1="lt1" tx1="dk1" bg2="lt2" tx2="dk2" accent1="accent1" accent2="accent2" accent3="accent3" accent4="accent4" accent5="accent5" accent6="accent6" hlink="hlink" folHlink="folHlink"/>
  <p:sldLayoutIdLst>
    <p:sldLayoutId id="2147485761" r:id="rId1"/>
    <p:sldLayoutId id="2147485762" r:id="rId2"/>
    <p:sldLayoutId id="2147485763" r:id="rId3"/>
    <p:sldLayoutId id="2147485764" r:id="rId4"/>
    <p:sldLayoutId id="2147485765" r:id="rId5"/>
    <p:sldLayoutId id="2147485766" r:id="rId6"/>
    <p:sldLayoutId id="2147485767" r:id="rId7"/>
    <p:sldLayoutId id="2147485768" r:id="rId8"/>
    <p:sldLayoutId id="2147485769" r:id="rId9"/>
    <p:sldLayoutId id="2147485770" r:id="rId10"/>
    <p:sldLayoutId id="21474857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C5CD1351-4A53-4EFE-ACED-4B1EF2268E6B}" type="slidenum">
              <a:t>‹N›</a:t>
            </a:fld>
            <a:endParaRPr lang="it-IT"/>
          </a:p>
        </p:txBody>
      </p:sp>
    </p:spTree>
  </p:cSld>
  <p:clrMap bg1="lt1" tx1="dk1" bg2="lt2" tx2="dk2" accent1="accent1" accent2="accent2" accent3="accent3" accent4="accent4" accent5="accent5" accent6="accent6" hlink="hlink" folHlink="folHlink"/>
  <p:sldLayoutIdLst>
    <p:sldLayoutId id="2147485773" r:id="rId1"/>
    <p:sldLayoutId id="2147485774" r:id="rId2"/>
    <p:sldLayoutId id="2147485775" r:id="rId3"/>
    <p:sldLayoutId id="2147485776" r:id="rId4"/>
    <p:sldLayoutId id="2147485777" r:id="rId5"/>
    <p:sldLayoutId id="2147485778" r:id="rId6"/>
    <p:sldLayoutId id="2147485779" r:id="rId7"/>
    <p:sldLayoutId id="2147485780" r:id="rId8"/>
    <p:sldLayoutId id="2147485781" r:id="rId9"/>
    <p:sldLayoutId id="2147485782" r:id="rId10"/>
    <p:sldLayoutId id="21474857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C6D88B4-BCB0-4E75-9FA4-4D65DBDAE277}" type="slidenum">
              <a:t>‹N›</a:t>
            </a:fld>
            <a:endParaRPr lang="it-IT"/>
          </a:p>
        </p:txBody>
      </p:sp>
    </p:spTree>
  </p:cSld>
  <p:clrMap bg1="lt1" tx1="dk1" bg2="lt2" tx2="dk2" accent1="accent1" accent2="accent2" accent3="accent3" accent4="accent4" accent5="accent5" accent6="accent6" hlink="hlink" folHlink="folHlink"/>
  <p:sldLayoutIdLst>
    <p:sldLayoutId id="2147485785" r:id="rId1"/>
    <p:sldLayoutId id="2147485786" r:id="rId2"/>
    <p:sldLayoutId id="2147485787" r:id="rId3"/>
    <p:sldLayoutId id="2147485788" r:id="rId4"/>
    <p:sldLayoutId id="2147485789" r:id="rId5"/>
    <p:sldLayoutId id="2147485790" r:id="rId6"/>
    <p:sldLayoutId id="2147485791" r:id="rId7"/>
    <p:sldLayoutId id="2147485792" r:id="rId8"/>
    <p:sldLayoutId id="2147485793" r:id="rId9"/>
    <p:sldLayoutId id="2147485794" r:id="rId10"/>
    <p:sldLayoutId id="21474857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B17465D9-1F16-450D-8EA0-E9C850635EA0}" type="slidenum">
              <a:t>‹N›</a:t>
            </a:fld>
            <a:endParaRPr lang="it-IT"/>
          </a:p>
        </p:txBody>
      </p:sp>
    </p:spTree>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4838ACA-5EDE-411A-9A2D-5DE3D5E62DAE}" type="slidenum">
              <a:t>‹N›</a:t>
            </a:fld>
            <a:endParaRPr lang="it-IT"/>
          </a:p>
        </p:txBody>
      </p:sp>
    </p:spTree>
  </p:cSld>
  <p:clrMap bg1="lt1" tx1="dk1" bg2="lt2" tx2="dk2" accent1="accent1" accent2="accent2" accent3="accent3" accent4="accent4" accent5="accent5" accent6="accent6" hlink="hlink" folHlink="folHlink"/>
  <p:sldLayoutIdLst>
    <p:sldLayoutId id="2147485797" r:id="rId1"/>
    <p:sldLayoutId id="2147485798" r:id="rId2"/>
    <p:sldLayoutId id="2147485799" r:id="rId3"/>
    <p:sldLayoutId id="2147485800" r:id="rId4"/>
    <p:sldLayoutId id="2147485801" r:id="rId5"/>
    <p:sldLayoutId id="2147485802" r:id="rId6"/>
    <p:sldLayoutId id="2147485803" r:id="rId7"/>
    <p:sldLayoutId id="2147485804" r:id="rId8"/>
    <p:sldLayoutId id="2147485805" r:id="rId9"/>
    <p:sldLayoutId id="2147485806" r:id="rId10"/>
    <p:sldLayoutId id="21474858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F5CF796-5470-4559-8AFD-E80253E312D5}" type="slidenum">
              <a:t>‹N›</a:t>
            </a:fld>
            <a:endParaRPr lang="it-IT"/>
          </a:p>
        </p:txBody>
      </p:sp>
    </p:spTree>
  </p:cSld>
  <p:clrMap bg1="lt1" tx1="dk1" bg2="lt2" tx2="dk2" accent1="accent1" accent2="accent2" accent3="accent3" accent4="accent4" accent5="accent5" accent6="accent6" hlink="hlink" folHlink="folHlink"/>
  <p:sldLayoutIdLst>
    <p:sldLayoutId id="2147485809" r:id="rId1"/>
    <p:sldLayoutId id="2147485810" r:id="rId2"/>
    <p:sldLayoutId id="2147485811" r:id="rId3"/>
    <p:sldLayoutId id="2147485812" r:id="rId4"/>
    <p:sldLayoutId id="2147485813" r:id="rId5"/>
    <p:sldLayoutId id="2147485814" r:id="rId6"/>
    <p:sldLayoutId id="2147485815" r:id="rId7"/>
    <p:sldLayoutId id="2147485816" r:id="rId8"/>
    <p:sldLayoutId id="2147485817" r:id="rId9"/>
    <p:sldLayoutId id="2147485818" r:id="rId10"/>
    <p:sldLayoutId id="21474858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992B918-5261-49D5-A523-C8151A564FCB}" type="slidenum">
              <a:t>‹N›</a:t>
            </a:fld>
            <a:endParaRPr lang="it-IT"/>
          </a:p>
        </p:txBody>
      </p:sp>
    </p:spTree>
  </p:cSld>
  <p:clrMap bg1="lt1" tx1="dk1" bg2="lt2" tx2="dk2" accent1="accent1" accent2="accent2" accent3="accent3" accent4="accent4" accent5="accent5" accent6="accent6" hlink="hlink" folHlink="folHlink"/>
  <p:sldLayoutIdLst>
    <p:sldLayoutId id="2147485821" r:id="rId1"/>
    <p:sldLayoutId id="2147485822" r:id="rId2"/>
    <p:sldLayoutId id="2147485823" r:id="rId3"/>
    <p:sldLayoutId id="2147485824" r:id="rId4"/>
    <p:sldLayoutId id="2147485825" r:id="rId5"/>
    <p:sldLayoutId id="2147485826" r:id="rId6"/>
    <p:sldLayoutId id="2147485827" r:id="rId7"/>
    <p:sldLayoutId id="2147485828" r:id="rId8"/>
    <p:sldLayoutId id="2147485829" r:id="rId9"/>
    <p:sldLayoutId id="2147485830" r:id="rId10"/>
    <p:sldLayoutId id="21474858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B72FC30-3E69-493A-B7DC-2D7AACBF5459}" type="slidenum">
              <a:t>‹N›</a:t>
            </a:fld>
            <a:endParaRPr lang="it-IT"/>
          </a:p>
        </p:txBody>
      </p:sp>
    </p:spTree>
  </p:cSld>
  <p:clrMap bg1="lt1" tx1="dk1" bg2="lt2" tx2="dk2" accent1="accent1" accent2="accent2" accent3="accent3" accent4="accent4" accent5="accent5" accent6="accent6" hlink="hlink" folHlink="folHlink"/>
  <p:sldLayoutIdLst>
    <p:sldLayoutId id="2147485833" r:id="rId1"/>
    <p:sldLayoutId id="2147485834" r:id="rId2"/>
    <p:sldLayoutId id="2147485835" r:id="rId3"/>
    <p:sldLayoutId id="2147485836" r:id="rId4"/>
    <p:sldLayoutId id="2147485837" r:id="rId5"/>
    <p:sldLayoutId id="2147485838" r:id="rId6"/>
    <p:sldLayoutId id="2147485839" r:id="rId7"/>
    <p:sldLayoutId id="2147485840" r:id="rId8"/>
    <p:sldLayoutId id="2147485841" r:id="rId9"/>
    <p:sldLayoutId id="2147485842" r:id="rId10"/>
    <p:sldLayoutId id="21474858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DDFC789-1A0C-4297-8223-768910D8FE27}" type="slidenum">
              <a:t>‹N›</a:t>
            </a:fld>
            <a:endParaRPr lang="it-IT"/>
          </a:p>
        </p:txBody>
      </p:sp>
    </p:spTree>
  </p:cSld>
  <p:clrMap bg1="lt1" tx1="dk1" bg2="lt2" tx2="dk2" accent1="accent1" accent2="accent2" accent3="accent3" accent4="accent4" accent5="accent5" accent6="accent6" hlink="hlink" folHlink="folHlink"/>
  <p:sldLayoutIdLst>
    <p:sldLayoutId id="2147485845" r:id="rId1"/>
    <p:sldLayoutId id="2147485846" r:id="rId2"/>
    <p:sldLayoutId id="2147485847" r:id="rId3"/>
    <p:sldLayoutId id="2147485848" r:id="rId4"/>
    <p:sldLayoutId id="2147485849" r:id="rId5"/>
    <p:sldLayoutId id="2147485850" r:id="rId6"/>
    <p:sldLayoutId id="2147485851" r:id="rId7"/>
    <p:sldLayoutId id="2147485852" r:id="rId8"/>
    <p:sldLayoutId id="2147485853" r:id="rId9"/>
    <p:sldLayoutId id="2147485854" r:id="rId10"/>
    <p:sldLayoutId id="21474858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20CF7C9-D11E-4E56-AF9A-AAF465313915}" type="slidenum">
              <a:t>‹N›</a:t>
            </a:fld>
            <a:endParaRPr lang="it-IT"/>
          </a:p>
        </p:txBody>
      </p:sp>
    </p:spTree>
  </p:cSld>
  <p:clrMap bg1="lt1" tx1="dk1" bg2="lt2" tx2="dk2" accent1="accent1" accent2="accent2" accent3="accent3" accent4="accent4" accent5="accent5" accent6="accent6" hlink="hlink" folHlink="folHlink"/>
  <p:sldLayoutIdLst>
    <p:sldLayoutId id="2147485857" r:id="rId1"/>
    <p:sldLayoutId id="2147485858" r:id="rId2"/>
    <p:sldLayoutId id="2147485859" r:id="rId3"/>
    <p:sldLayoutId id="2147485860" r:id="rId4"/>
    <p:sldLayoutId id="2147485861" r:id="rId5"/>
    <p:sldLayoutId id="2147485862" r:id="rId6"/>
    <p:sldLayoutId id="2147485863" r:id="rId7"/>
    <p:sldLayoutId id="2147485864" r:id="rId8"/>
    <p:sldLayoutId id="2147485865" r:id="rId9"/>
    <p:sldLayoutId id="2147485866" r:id="rId10"/>
    <p:sldLayoutId id="21474858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C33C699-E4D8-4F71-AAA6-FE1B4C7300A9}" type="slidenum">
              <a:t>‹N›</a:t>
            </a:fld>
            <a:endParaRPr lang="it-IT"/>
          </a:p>
        </p:txBody>
      </p:sp>
    </p:spTree>
  </p:cSld>
  <p:clrMap bg1="lt1" tx1="dk1" bg2="lt2" tx2="dk2" accent1="accent1" accent2="accent2" accent3="accent3" accent4="accent4" accent5="accent5" accent6="accent6" hlink="hlink" folHlink="folHlink"/>
  <p:sldLayoutIdLst>
    <p:sldLayoutId id="2147485869" r:id="rId1"/>
    <p:sldLayoutId id="2147485870" r:id="rId2"/>
    <p:sldLayoutId id="2147485871" r:id="rId3"/>
    <p:sldLayoutId id="2147485872" r:id="rId4"/>
    <p:sldLayoutId id="2147485873" r:id="rId5"/>
    <p:sldLayoutId id="2147485874" r:id="rId6"/>
    <p:sldLayoutId id="2147485875" r:id="rId7"/>
    <p:sldLayoutId id="2147485876" r:id="rId8"/>
    <p:sldLayoutId id="2147485877" r:id="rId9"/>
    <p:sldLayoutId id="2147485878" r:id="rId10"/>
    <p:sldLayoutId id="21474858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9DC21A9-A450-4EA2-BC87-E09DF82205AF}" type="slidenum">
              <a:t>‹N›</a:t>
            </a:fld>
            <a:endParaRPr lang="it-IT"/>
          </a:p>
        </p:txBody>
      </p:sp>
    </p:spTree>
  </p:cSld>
  <p:clrMap bg1="lt1" tx1="dk1" bg2="lt2" tx2="dk2" accent1="accent1" accent2="accent2" accent3="accent3" accent4="accent4" accent5="accent5" accent6="accent6" hlink="hlink" folHlink="folHlink"/>
  <p:sldLayoutIdLst>
    <p:sldLayoutId id="2147485881" r:id="rId1"/>
    <p:sldLayoutId id="2147485882" r:id="rId2"/>
    <p:sldLayoutId id="2147485883" r:id="rId3"/>
    <p:sldLayoutId id="2147485884" r:id="rId4"/>
    <p:sldLayoutId id="2147485885" r:id="rId5"/>
    <p:sldLayoutId id="2147485886" r:id="rId6"/>
    <p:sldLayoutId id="2147485887" r:id="rId7"/>
    <p:sldLayoutId id="2147485888" r:id="rId8"/>
    <p:sldLayoutId id="2147485889" r:id="rId9"/>
    <p:sldLayoutId id="2147485890" r:id="rId10"/>
    <p:sldLayoutId id="21474858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D3EF11E-9934-433D-93D8-4F73D17BF387}" type="slidenum">
              <a:t>‹N›</a:t>
            </a:fld>
            <a:endParaRPr lang="it-IT"/>
          </a:p>
        </p:txBody>
      </p:sp>
    </p:spTree>
  </p:cSld>
  <p:clrMap bg1="lt1" tx1="dk1" bg2="lt2" tx2="dk2" accent1="accent1" accent2="accent2" accent3="accent3" accent4="accent4" accent5="accent5" accent6="accent6" hlink="hlink" folHlink="folHlink"/>
  <p:sldLayoutIdLst>
    <p:sldLayoutId id="2147485893" r:id="rId1"/>
    <p:sldLayoutId id="2147485894" r:id="rId2"/>
    <p:sldLayoutId id="2147485895" r:id="rId3"/>
    <p:sldLayoutId id="2147485896" r:id="rId4"/>
    <p:sldLayoutId id="2147485897" r:id="rId5"/>
    <p:sldLayoutId id="2147485898" r:id="rId6"/>
    <p:sldLayoutId id="2147485899" r:id="rId7"/>
    <p:sldLayoutId id="2147485900" r:id="rId8"/>
    <p:sldLayoutId id="2147485901" r:id="rId9"/>
    <p:sldLayoutId id="2147485902" r:id="rId10"/>
    <p:sldLayoutId id="21474859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C98A9A9-AB9A-4014-B9EA-23A12AA440B8}" type="slidenum">
              <a:t>‹N›</a:t>
            </a:fld>
            <a:endParaRPr lang="it-IT"/>
          </a:p>
        </p:txBody>
      </p:sp>
    </p:spTree>
  </p:cSld>
  <p:clrMap bg1="lt1" tx1="dk1" bg2="lt2" tx2="dk2" accent1="accent1" accent2="accent2" accent3="accent3" accent4="accent4" accent5="accent5" accent6="accent6" hlink="hlink" folHlink="folHlink"/>
  <p:sldLayoutIdLst>
    <p:sldLayoutId id="2147485905" r:id="rId1"/>
    <p:sldLayoutId id="2147485906" r:id="rId2"/>
    <p:sldLayoutId id="2147485907" r:id="rId3"/>
    <p:sldLayoutId id="2147485908" r:id="rId4"/>
    <p:sldLayoutId id="2147485909" r:id="rId5"/>
    <p:sldLayoutId id="2147485910" r:id="rId6"/>
    <p:sldLayoutId id="2147485911" r:id="rId7"/>
    <p:sldLayoutId id="2147485912" r:id="rId8"/>
    <p:sldLayoutId id="2147485913" r:id="rId9"/>
    <p:sldLayoutId id="2147485914" r:id="rId10"/>
    <p:sldLayoutId id="21474859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E30BCD12-7219-4307-B9DD-056A03D5429B}" type="slidenum">
              <a:t>‹N›</a:t>
            </a:fld>
            <a:endParaRPr lang="it-IT"/>
          </a:p>
        </p:txBody>
      </p:sp>
    </p:spTree>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BBA49C73-DB42-4C06-8919-46343513CF4B}" type="slidenum">
              <a:t>‹N›</a:t>
            </a:fld>
            <a:endParaRPr lang="it-IT"/>
          </a:p>
        </p:txBody>
      </p:sp>
    </p:spTree>
  </p:cSld>
  <p:clrMap bg1="lt1" tx1="dk1" bg2="lt2" tx2="dk2" accent1="accent1" accent2="accent2" accent3="accent3" accent4="accent4" accent5="accent5" accent6="accent6" hlink="hlink" folHlink="folHlink"/>
  <p:sldLayoutIdLst>
    <p:sldLayoutId id="2147485917" r:id="rId1"/>
    <p:sldLayoutId id="2147485918" r:id="rId2"/>
    <p:sldLayoutId id="2147485919" r:id="rId3"/>
    <p:sldLayoutId id="2147485920" r:id="rId4"/>
    <p:sldLayoutId id="2147485921" r:id="rId5"/>
    <p:sldLayoutId id="2147485922" r:id="rId6"/>
    <p:sldLayoutId id="2147485923" r:id="rId7"/>
    <p:sldLayoutId id="2147485924" r:id="rId8"/>
    <p:sldLayoutId id="2147485925" r:id="rId9"/>
    <p:sldLayoutId id="2147485926" r:id="rId10"/>
    <p:sldLayoutId id="21474859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F3DC576-3F6C-44BD-92DD-B122D253AD0D}" type="slidenum">
              <a:t>‹N›</a:t>
            </a:fld>
            <a:endParaRPr lang="it-IT"/>
          </a:p>
        </p:txBody>
      </p:sp>
    </p:spTree>
  </p:cSld>
  <p:clrMap bg1="lt1" tx1="dk1" bg2="lt2" tx2="dk2" accent1="accent1" accent2="accent2" accent3="accent3" accent4="accent4" accent5="accent5" accent6="accent6" hlink="hlink" folHlink="folHlink"/>
  <p:sldLayoutIdLst>
    <p:sldLayoutId id="2147485929" r:id="rId1"/>
    <p:sldLayoutId id="2147485930" r:id="rId2"/>
    <p:sldLayoutId id="2147485931" r:id="rId3"/>
    <p:sldLayoutId id="2147485932" r:id="rId4"/>
    <p:sldLayoutId id="2147485933" r:id="rId5"/>
    <p:sldLayoutId id="2147485934" r:id="rId6"/>
    <p:sldLayoutId id="2147485935" r:id="rId7"/>
    <p:sldLayoutId id="2147485936" r:id="rId8"/>
    <p:sldLayoutId id="2147485937" r:id="rId9"/>
    <p:sldLayoutId id="2147485938" r:id="rId10"/>
    <p:sldLayoutId id="21474859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D40DC5C-3484-4352-8C26-1F7931A6A5D2}" type="slidenum">
              <a:t>‹N›</a:t>
            </a:fld>
            <a:endParaRPr lang="it-IT"/>
          </a:p>
        </p:txBody>
      </p:sp>
    </p:spTree>
  </p:cSld>
  <p:clrMap bg1="lt1" tx1="dk1" bg2="lt2" tx2="dk2" accent1="accent1" accent2="accent2" accent3="accent3" accent4="accent4" accent5="accent5" accent6="accent6" hlink="hlink" folHlink="folHlink"/>
  <p:sldLayoutIdLst>
    <p:sldLayoutId id="2147485941" r:id="rId1"/>
    <p:sldLayoutId id="2147485942" r:id="rId2"/>
    <p:sldLayoutId id="2147485943" r:id="rId3"/>
    <p:sldLayoutId id="2147485944" r:id="rId4"/>
    <p:sldLayoutId id="2147485945" r:id="rId5"/>
    <p:sldLayoutId id="2147485946" r:id="rId6"/>
    <p:sldLayoutId id="2147485947" r:id="rId7"/>
    <p:sldLayoutId id="2147485948" r:id="rId8"/>
    <p:sldLayoutId id="2147485949" r:id="rId9"/>
    <p:sldLayoutId id="2147485950" r:id="rId10"/>
    <p:sldLayoutId id="21474859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5D47C6D-79B8-4B21-9192-B63F215AABCC}" type="slidenum">
              <a:t>‹N›</a:t>
            </a:fld>
            <a:endParaRPr lang="it-IT"/>
          </a:p>
        </p:txBody>
      </p:sp>
    </p:spTree>
  </p:cSld>
  <p:clrMap bg1="lt1" tx1="dk1" bg2="lt2" tx2="dk2" accent1="accent1" accent2="accent2" accent3="accent3" accent4="accent4" accent5="accent5" accent6="accent6" hlink="hlink" folHlink="folHlink"/>
  <p:sldLayoutIdLst>
    <p:sldLayoutId id="2147485953" r:id="rId1"/>
    <p:sldLayoutId id="2147485954" r:id="rId2"/>
    <p:sldLayoutId id="2147485955" r:id="rId3"/>
    <p:sldLayoutId id="2147485956" r:id="rId4"/>
    <p:sldLayoutId id="2147485957" r:id="rId5"/>
    <p:sldLayoutId id="2147485958" r:id="rId6"/>
    <p:sldLayoutId id="2147485959" r:id="rId7"/>
    <p:sldLayoutId id="2147485960" r:id="rId8"/>
    <p:sldLayoutId id="2147485961" r:id="rId9"/>
    <p:sldLayoutId id="2147485962" r:id="rId10"/>
    <p:sldLayoutId id="21474859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9CBA4CB-C8EC-4BFE-ACB6-291ED408C704}" type="slidenum">
              <a:t>‹N›</a:t>
            </a:fld>
            <a:endParaRPr lang="it-IT"/>
          </a:p>
        </p:txBody>
      </p:sp>
    </p:spTree>
  </p:cSld>
  <p:clrMap bg1="lt1" tx1="dk1" bg2="lt2" tx2="dk2" accent1="accent1" accent2="accent2" accent3="accent3" accent4="accent4" accent5="accent5" accent6="accent6" hlink="hlink" folHlink="folHlink"/>
  <p:sldLayoutIdLst>
    <p:sldLayoutId id="2147485965" r:id="rId1"/>
    <p:sldLayoutId id="2147485966" r:id="rId2"/>
    <p:sldLayoutId id="2147485967" r:id="rId3"/>
    <p:sldLayoutId id="2147485968" r:id="rId4"/>
    <p:sldLayoutId id="2147485969" r:id="rId5"/>
    <p:sldLayoutId id="2147485970" r:id="rId6"/>
    <p:sldLayoutId id="2147485971" r:id="rId7"/>
    <p:sldLayoutId id="2147485972" r:id="rId8"/>
    <p:sldLayoutId id="2147485973" r:id="rId9"/>
    <p:sldLayoutId id="2147485974" r:id="rId10"/>
    <p:sldLayoutId id="21474859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DBBF5AA-CFAC-4597-82EB-7211D6342B4E}" type="slidenum">
              <a:t>‹N›</a:t>
            </a:fld>
            <a:endParaRPr lang="it-IT"/>
          </a:p>
        </p:txBody>
      </p:sp>
    </p:spTree>
  </p:cSld>
  <p:clrMap bg1="lt1" tx1="dk1" bg2="lt2" tx2="dk2" accent1="accent1" accent2="accent2" accent3="accent3" accent4="accent4" accent5="accent5" accent6="accent6" hlink="hlink" folHlink="folHlink"/>
  <p:sldLayoutIdLst>
    <p:sldLayoutId id="2147485977" r:id="rId1"/>
    <p:sldLayoutId id="2147485978" r:id="rId2"/>
    <p:sldLayoutId id="2147485979" r:id="rId3"/>
    <p:sldLayoutId id="2147485980" r:id="rId4"/>
    <p:sldLayoutId id="2147485981" r:id="rId5"/>
    <p:sldLayoutId id="2147485982" r:id="rId6"/>
    <p:sldLayoutId id="2147485983" r:id="rId7"/>
    <p:sldLayoutId id="2147485984" r:id="rId8"/>
    <p:sldLayoutId id="2147485985" r:id="rId9"/>
    <p:sldLayoutId id="2147485986" r:id="rId10"/>
    <p:sldLayoutId id="21474859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7A90EF5-CB2E-45B4-9838-1E2C91B66EFB}" type="slidenum">
              <a:t>‹N›</a:t>
            </a:fld>
            <a:endParaRPr lang="it-IT"/>
          </a:p>
        </p:txBody>
      </p:sp>
    </p:spTree>
  </p:cSld>
  <p:clrMap bg1="lt1" tx1="dk1" bg2="lt2" tx2="dk2" accent1="accent1" accent2="accent2" accent3="accent3" accent4="accent4" accent5="accent5" accent6="accent6" hlink="hlink" folHlink="folHlink"/>
  <p:sldLayoutIdLst>
    <p:sldLayoutId id="2147485989" r:id="rId1"/>
    <p:sldLayoutId id="2147485990" r:id="rId2"/>
    <p:sldLayoutId id="2147485991" r:id="rId3"/>
    <p:sldLayoutId id="2147485992" r:id="rId4"/>
    <p:sldLayoutId id="2147485993" r:id="rId5"/>
    <p:sldLayoutId id="2147485994" r:id="rId6"/>
    <p:sldLayoutId id="2147485995" r:id="rId7"/>
    <p:sldLayoutId id="2147485996" r:id="rId8"/>
    <p:sldLayoutId id="2147485997" r:id="rId9"/>
    <p:sldLayoutId id="2147485998" r:id="rId10"/>
    <p:sldLayoutId id="21474859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65354E1-C11B-499E-B904-A5016D3BCB94}" type="slidenum">
              <a:t>‹N›</a:t>
            </a:fld>
            <a:endParaRPr lang="it-IT"/>
          </a:p>
        </p:txBody>
      </p:sp>
    </p:spTree>
  </p:cSld>
  <p:clrMap bg1="lt1" tx1="dk1" bg2="lt2" tx2="dk2" accent1="accent1" accent2="accent2" accent3="accent3" accent4="accent4" accent5="accent5" accent6="accent6" hlink="hlink" folHlink="folHlink"/>
  <p:sldLayoutIdLst>
    <p:sldLayoutId id="2147486001" r:id="rId1"/>
    <p:sldLayoutId id="2147486002" r:id="rId2"/>
    <p:sldLayoutId id="2147486003" r:id="rId3"/>
    <p:sldLayoutId id="2147486004" r:id="rId4"/>
    <p:sldLayoutId id="2147486005" r:id="rId5"/>
    <p:sldLayoutId id="2147486006" r:id="rId6"/>
    <p:sldLayoutId id="2147486007" r:id="rId7"/>
    <p:sldLayoutId id="2147486008" r:id="rId8"/>
    <p:sldLayoutId id="2147486009" r:id="rId9"/>
    <p:sldLayoutId id="2147486010" r:id="rId10"/>
    <p:sldLayoutId id="21474860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CB5901C-BBA6-4713-80EE-170C2245FC2D}" type="slidenum">
              <a:t>‹N›</a:t>
            </a:fld>
            <a:endParaRPr lang="it-IT"/>
          </a:p>
        </p:txBody>
      </p:sp>
    </p:spTree>
  </p:cSld>
  <p:clrMap bg1="lt1" tx1="dk1" bg2="lt2" tx2="dk2" accent1="accent1" accent2="accent2" accent3="accent3" accent4="accent4" accent5="accent5" accent6="accent6" hlink="hlink" folHlink="folHlink"/>
  <p:sldLayoutIdLst>
    <p:sldLayoutId id="2147486013" r:id="rId1"/>
    <p:sldLayoutId id="2147486014" r:id="rId2"/>
    <p:sldLayoutId id="2147486015" r:id="rId3"/>
    <p:sldLayoutId id="2147486016" r:id="rId4"/>
    <p:sldLayoutId id="2147486017" r:id="rId5"/>
    <p:sldLayoutId id="2147486018" r:id="rId6"/>
    <p:sldLayoutId id="2147486019" r:id="rId7"/>
    <p:sldLayoutId id="2147486020" r:id="rId8"/>
    <p:sldLayoutId id="2147486021" r:id="rId9"/>
    <p:sldLayoutId id="2147486022" r:id="rId10"/>
    <p:sldLayoutId id="21474860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C7A0AF3-3AD5-4EAA-B268-A18AE5CD8758}" type="slidenum">
              <a:t>‹N›</a:t>
            </a:fld>
            <a:endParaRPr lang="it-IT"/>
          </a:p>
        </p:txBody>
      </p:sp>
    </p:spTree>
  </p:cSld>
  <p:clrMap bg1="lt1" tx1="dk1" bg2="lt2" tx2="dk2" accent1="accent1" accent2="accent2" accent3="accent3" accent4="accent4" accent5="accent5" accent6="accent6" hlink="hlink" folHlink="folHlink"/>
  <p:sldLayoutIdLst>
    <p:sldLayoutId id="2147486025" r:id="rId1"/>
    <p:sldLayoutId id="2147486026" r:id="rId2"/>
    <p:sldLayoutId id="2147486027" r:id="rId3"/>
    <p:sldLayoutId id="2147486028" r:id="rId4"/>
    <p:sldLayoutId id="2147486029" r:id="rId5"/>
    <p:sldLayoutId id="2147486030" r:id="rId6"/>
    <p:sldLayoutId id="2147486031" r:id="rId7"/>
    <p:sldLayoutId id="2147486032" r:id="rId8"/>
    <p:sldLayoutId id="2147486033" r:id="rId9"/>
    <p:sldLayoutId id="2147486034" r:id="rId10"/>
    <p:sldLayoutId id="21474860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DDA4B95B-CBE3-4C53-9BF3-3D29F2DEC8E4}" type="slidenum">
              <a:t>‹N›</a:t>
            </a:fld>
            <a:endParaRPr lang="it-IT"/>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33F86E2C-4D36-4E0F-A3B7-37DDF3230034}" type="slidenum">
              <a:t>‹N›</a:t>
            </a:fld>
            <a:endParaRPr lang="it-IT"/>
          </a:p>
        </p:txBody>
      </p:sp>
    </p:spTree>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5B4A5B3-66E2-4F20-84B4-E7210CB751AD}" type="slidenum">
              <a:t>‹N›</a:t>
            </a:fld>
            <a:endParaRPr lang="it-IT"/>
          </a:p>
        </p:txBody>
      </p:sp>
    </p:spTree>
  </p:cSld>
  <p:clrMap bg1="lt1" tx1="dk1" bg2="lt2" tx2="dk2" accent1="accent1" accent2="accent2" accent3="accent3" accent4="accent4" accent5="accent5" accent6="accent6" hlink="hlink" folHlink="folHlink"/>
  <p:sldLayoutIdLst>
    <p:sldLayoutId id="2147486037" r:id="rId1"/>
    <p:sldLayoutId id="2147486038" r:id="rId2"/>
    <p:sldLayoutId id="2147486039" r:id="rId3"/>
    <p:sldLayoutId id="2147486040" r:id="rId4"/>
    <p:sldLayoutId id="2147486041" r:id="rId5"/>
    <p:sldLayoutId id="2147486042" r:id="rId6"/>
    <p:sldLayoutId id="2147486043" r:id="rId7"/>
    <p:sldLayoutId id="2147486044" r:id="rId8"/>
    <p:sldLayoutId id="2147486045" r:id="rId9"/>
    <p:sldLayoutId id="2147486046" r:id="rId10"/>
    <p:sldLayoutId id="21474860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996D6A6-8954-4EFF-95CD-9E1820E9F88B}" type="slidenum">
              <a:t>‹N›</a:t>
            </a:fld>
            <a:endParaRPr lang="it-IT"/>
          </a:p>
        </p:txBody>
      </p:sp>
    </p:spTree>
  </p:cSld>
  <p:clrMap bg1="lt1" tx1="dk1" bg2="lt2" tx2="dk2" accent1="accent1" accent2="accent2" accent3="accent3" accent4="accent4" accent5="accent5" accent6="accent6" hlink="hlink" folHlink="folHlink"/>
  <p:sldLayoutIdLst>
    <p:sldLayoutId id="2147486049" r:id="rId1"/>
    <p:sldLayoutId id="2147486050" r:id="rId2"/>
    <p:sldLayoutId id="2147486051" r:id="rId3"/>
    <p:sldLayoutId id="2147486052" r:id="rId4"/>
    <p:sldLayoutId id="2147486053" r:id="rId5"/>
    <p:sldLayoutId id="2147486054" r:id="rId6"/>
    <p:sldLayoutId id="2147486055" r:id="rId7"/>
    <p:sldLayoutId id="2147486056" r:id="rId8"/>
    <p:sldLayoutId id="2147486057" r:id="rId9"/>
    <p:sldLayoutId id="2147486058" r:id="rId10"/>
    <p:sldLayoutId id="21474860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DCA3BD5F-AE15-4CF1-8B51-6F063AFDDB1C}" type="slidenum">
              <a:t>‹N›</a:t>
            </a:fld>
            <a:endParaRPr lang="it-IT"/>
          </a:p>
        </p:txBody>
      </p:sp>
    </p:spTree>
  </p:cSld>
  <p:clrMap bg1="lt1" tx1="dk1" bg2="lt2" tx2="dk2" accent1="accent1" accent2="accent2" accent3="accent3" accent4="accent4" accent5="accent5" accent6="accent6" hlink="hlink" folHlink="folHlink"/>
  <p:sldLayoutIdLst>
    <p:sldLayoutId id="2147486061" r:id="rId1"/>
    <p:sldLayoutId id="2147486062" r:id="rId2"/>
    <p:sldLayoutId id="2147486063" r:id="rId3"/>
    <p:sldLayoutId id="2147486064" r:id="rId4"/>
    <p:sldLayoutId id="2147486065" r:id="rId5"/>
    <p:sldLayoutId id="2147486066" r:id="rId6"/>
    <p:sldLayoutId id="2147486067" r:id="rId7"/>
    <p:sldLayoutId id="2147486068" r:id="rId8"/>
    <p:sldLayoutId id="2147486069" r:id="rId9"/>
    <p:sldLayoutId id="2147486070" r:id="rId10"/>
    <p:sldLayoutId id="21474860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8A149D2-D7C3-48FE-B5E8-8CDD3A7040A9}" type="slidenum">
              <a:t>‹N›</a:t>
            </a:fld>
            <a:endParaRPr lang="it-IT"/>
          </a:p>
        </p:txBody>
      </p:sp>
    </p:spTree>
  </p:cSld>
  <p:clrMap bg1="lt1" tx1="dk1" bg2="lt2" tx2="dk2" accent1="accent1" accent2="accent2" accent3="accent3" accent4="accent4" accent5="accent5" accent6="accent6" hlink="hlink" folHlink="folHlink"/>
  <p:sldLayoutIdLst>
    <p:sldLayoutId id="2147486073" r:id="rId1"/>
    <p:sldLayoutId id="2147486074" r:id="rId2"/>
    <p:sldLayoutId id="2147486075" r:id="rId3"/>
    <p:sldLayoutId id="2147486076" r:id="rId4"/>
    <p:sldLayoutId id="2147486077" r:id="rId5"/>
    <p:sldLayoutId id="2147486078" r:id="rId6"/>
    <p:sldLayoutId id="2147486079" r:id="rId7"/>
    <p:sldLayoutId id="2147486080" r:id="rId8"/>
    <p:sldLayoutId id="2147486081" r:id="rId9"/>
    <p:sldLayoutId id="2147486082" r:id="rId10"/>
    <p:sldLayoutId id="21474860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67389D4-197E-4F95-8624-C32E6224795C}" type="slidenum">
              <a:t>‹N›</a:t>
            </a:fld>
            <a:endParaRPr lang="it-IT"/>
          </a:p>
        </p:txBody>
      </p:sp>
    </p:spTree>
  </p:cSld>
  <p:clrMap bg1="lt1" tx1="dk1" bg2="lt2" tx2="dk2" accent1="accent1" accent2="accent2" accent3="accent3" accent4="accent4" accent5="accent5" accent6="accent6" hlink="hlink" folHlink="folHlink"/>
  <p:sldLayoutIdLst>
    <p:sldLayoutId id="2147486085" r:id="rId1"/>
    <p:sldLayoutId id="2147486086" r:id="rId2"/>
    <p:sldLayoutId id="2147486087" r:id="rId3"/>
    <p:sldLayoutId id="2147486088" r:id="rId4"/>
    <p:sldLayoutId id="2147486089" r:id="rId5"/>
    <p:sldLayoutId id="2147486090" r:id="rId6"/>
    <p:sldLayoutId id="2147486091" r:id="rId7"/>
    <p:sldLayoutId id="2147486092" r:id="rId8"/>
    <p:sldLayoutId id="2147486093" r:id="rId9"/>
    <p:sldLayoutId id="2147486094" r:id="rId10"/>
    <p:sldLayoutId id="21474860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EC49F5A-5ADD-4D21-A9E7-12602A7CB8AF}" type="slidenum">
              <a:t>‹N›</a:t>
            </a:fld>
            <a:endParaRPr lang="it-IT"/>
          </a:p>
        </p:txBody>
      </p:sp>
    </p:spTree>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50CAF08-086B-406F-8484-F847096244B0}" type="slidenum">
              <a:t>‹N›</a:t>
            </a:fld>
            <a:endParaRPr lang="it-IT"/>
          </a:p>
        </p:txBody>
      </p:sp>
    </p:spTree>
  </p:cSld>
  <p:clrMap bg1="lt1" tx1="dk1" bg2="lt2" tx2="dk2" accent1="accent1" accent2="accent2" accent3="accent3" accent4="accent4" accent5="accent5" accent6="accent6" hlink="hlink" folHlink="folHlink"/>
  <p:sldLayoutIdLst>
    <p:sldLayoutId id="2147486109" r:id="rId1"/>
    <p:sldLayoutId id="2147486110" r:id="rId2"/>
    <p:sldLayoutId id="2147486111" r:id="rId3"/>
    <p:sldLayoutId id="2147486112" r:id="rId4"/>
    <p:sldLayoutId id="2147486113" r:id="rId5"/>
    <p:sldLayoutId id="2147486114" r:id="rId6"/>
    <p:sldLayoutId id="2147486115" r:id="rId7"/>
    <p:sldLayoutId id="2147486116" r:id="rId8"/>
    <p:sldLayoutId id="2147486117" r:id="rId9"/>
    <p:sldLayoutId id="2147486118" r:id="rId10"/>
    <p:sldLayoutId id="21474861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621531C-3A35-466D-B68F-0523DEEE7BEF}" type="slidenum">
              <a:t>‹N›</a:t>
            </a:fld>
            <a:endParaRPr lang="it-IT"/>
          </a:p>
        </p:txBody>
      </p:sp>
    </p:spTree>
  </p:cSld>
  <p:clrMap bg1="lt1" tx1="dk1" bg2="lt2" tx2="dk2" accent1="accent1" accent2="accent2" accent3="accent3" accent4="accent4" accent5="accent5" accent6="accent6" hlink="hlink" folHlink="folHlink"/>
  <p:sldLayoutIdLst>
    <p:sldLayoutId id="2147486121" r:id="rId1"/>
    <p:sldLayoutId id="2147486122" r:id="rId2"/>
    <p:sldLayoutId id="2147486123" r:id="rId3"/>
    <p:sldLayoutId id="2147486124" r:id="rId4"/>
    <p:sldLayoutId id="2147486125" r:id="rId5"/>
    <p:sldLayoutId id="2147486126" r:id="rId6"/>
    <p:sldLayoutId id="2147486127" r:id="rId7"/>
    <p:sldLayoutId id="2147486128" r:id="rId8"/>
    <p:sldLayoutId id="2147486129" r:id="rId9"/>
    <p:sldLayoutId id="2147486130" r:id="rId10"/>
    <p:sldLayoutId id="21474861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8C2B3F5-2281-4451-A703-C6B9E0253A6F}" type="slidenum">
              <a:t>‹N›</a:t>
            </a:fld>
            <a:endParaRPr lang="it-IT"/>
          </a:p>
        </p:txBody>
      </p:sp>
    </p:spTree>
  </p:cSld>
  <p:clrMap bg1="lt1" tx1="dk1" bg2="lt2" tx2="dk2" accent1="accent1" accent2="accent2" accent3="accent3" accent4="accent4" accent5="accent5" accent6="accent6" hlink="hlink" folHlink="folHlink"/>
  <p:sldLayoutIdLst>
    <p:sldLayoutId id="2147486133" r:id="rId1"/>
    <p:sldLayoutId id="2147486134" r:id="rId2"/>
    <p:sldLayoutId id="2147486135" r:id="rId3"/>
    <p:sldLayoutId id="2147486136" r:id="rId4"/>
    <p:sldLayoutId id="2147486137" r:id="rId5"/>
    <p:sldLayoutId id="2147486138" r:id="rId6"/>
    <p:sldLayoutId id="2147486139" r:id="rId7"/>
    <p:sldLayoutId id="2147486140" r:id="rId8"/>
    <p:sldLayoutId id="2147486141" r:id="rId9"/>
    <p:sldLayoutId id="2147486142" r:id="rId10"/>
    <p:sldLayoutId id="21474861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E448CF8-4FB4-41BA-AA9B-15916EAE9A36}" type="slidenum">
              <a:t>‹N›</a:t>
            </a:fld>
            <a:endParaRPr lang="it-IT"/>
          </a:p>
        </p:txBody>
      </p:sp>
    </p:spTree>
  </p:cSld>
  <p:clrMap bg1="lt1" tx1="dk1" bg2="lt2" tx2="dk2" accent1="accent1" accent2="accent2" accent3="accent3" accent4="accent4" accent5="accent5" accent6="accent6" hlink="hlink" folHlink="folHlink"/>
  <p:sldLayoutIdLst>
    <p:sldLayoutId id="2147486145" r:id="rId1"/>
    <p:sldLayoutId id="2147486146" r:id="rId2"/>
    <p:sldLayoutId id="2147486147" r:id="rId3"/>
    <p:sldLayoutId id="2147486148" r:id="rId4"/>
    <p:sldLayoutId id="2147486149" r:id="rId5"/>
    <p:sldLayoutId id="2147486150" r:id="rId6"/>
    <p:sldLayoutId id="2147486151" r:id="rId7"/>
    <p:sldLayoutId id="2147486152" r:id="rId8"/>
    <p:sldLayoutId id="2147486153" r:id="rId9"/>
    <p:sldLayoutId id="2147486154" r:id="rId10"/>
    <p:sldLayoutId id="21474861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618B4EC8-A210-4F0D-BBEB-21B69BC50CD5}" type="slidenum">
              <a:t>‹N›</a:t>
            </a:fld>
            <a:endParaRPr lang="it-IT"/>
          </a:p>
        </p:txBody>
      </p:sp>
    </p:spTree>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F22B7AA-5BF0-4778-9F31-BB0F9482AD79}" type="slidenum">
              <a:t>‹N›</a:t>
            </a:fld>
            <a:endParaRPr lang="it-IT"/>
          </a:p>
        </p:txBody>
      </p:sp>
    </p:spTree>
  </p:cSld>
  <p:clrMap bg1="lt1" tx1="dk1" bg2="lt2" tx2="dk2" accent1="accent1" accent2="accent2" accent3="accent3" accent4="accent4" accent5="accent5" accent6="accent6" hlink="hlink" folHlink="folHlink"/>
  <p:sldLayoutIdLst>
    <p:sldLayoutId id="2147486157" r:id="rId1"/>
    <p:sldLayoutId id="2147486158" r:id="rId2"/>
    <p:sldLayoutId id="2147486159" r:id="rId3"/>
    <p:sldLayoutId id="2147486160" r:id="rId4"/>
    <p:sldLayoutId id="2147486161" r:id="rId5"/>
    <p:sldLayoutId id="2147486162" r:id="rId6"/>
    <p:sldLayoutId id="2147486163" r:id="rId7"/>
    <p:sldLayoutId id="2147486164" r:id="rId8"/>
    <p:sldLayoutId id="2147486165" r:id="rId9"/>
    <p:sldLayoutId id="2147486166" r:id="rId10"/>
    <p:sldLayoutId id="21474861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033E378-ED14-4FC3-BC7A-27EB7B1F44E3}" type="slidenum">
              <a:t>‹N›</a:t>
            </a:fld>
            <a:endParaRPr lang="it-IT"/>
          </a:p>
        </p:txBody>
      </p:sp>
    </p:spTree>
  </p:cSld>
  <p:clrMap bg1="lt1" tx1="dk1" bg2="lt2" tx2="dk2" accent1="accent1" accent2="accent2" accent3="accent3" accent4="accent4" accent5="accent5" accent6="accent6" hlink="hlink" folHlink="folHlink"/>
  <p:sldLayoutIdLst>
    <p:sldLayoutId id="2147486169" r:id="rId1"/>
    <p:sldLayoutId id="2147486170" r:id="rId2"/>
    <p:sldLayoutId id="2147486171" r:id="rId3"/>
    <p:sldLayoutId id="2147486172" r:id="rId4"/>
    <p:sldLayoutId id="2147486173" r:id="rId5"/>
    <p:sldLayoutId id="2147486174" r:id="rId6"/>
    <p:sldLayoutId id="2147486175" r:id="rId7"/>
    <p:sldLayoutId id="2147486176" r:id="rId8"/>
    <p:sldLayoutId id="2147486177" r:id="rId9"/>
    <p:sldLayoutId id="2147486178" r:id="rId10"/>
    <p:sldLayoutId id="21474861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5E07278-7AD9-4E9F-BFCA-0A187175C5CD}" type="slidenum">
              <a:t>‹N›</a:t>
            </a:fld>
            <a:endParaRPr lang="it-IT"/>
          </a:p>
        </p:txBody>
      </p:sp>
    </p:spTree>
  </p:cSld>
  <p:clrMap bg1="lt1" tx1="dk1" bg2="lt2" tx2="dk2" accent1="accent1" accent2="accent2" accent3="accent3" accent4="accent4" accent5="accent5" accent6="accent6" hlink="hlink" folHlink="folHlink"/>
  <p:sldLayoutIdLst>
    <p:sldLayoutId id="2147486181" r:id="rId1"/>
    <p:sldLayoutId id="2147486182" r:id="rId2"/>
    <p:sldLayoutId id="2147486183" r:id="rId3"/>
    <p:sldLayoutId id="2147486184" r:id="rId4"/>
    <p:sldLayoutId id="2147486185" r:id="rId5"/>
    <p:sldLayoutId id="2147486186" r:id="rId6"/>
    <p:sldLayoutId id="2147486187" r:id="rId7"/>
    <p:sldLayoutId id="2147486188" r:id="rId8"/>
    <p:sldLayoutId id="2147486189" r:id="rId9"/>
    <p:sldLayoutId id="2147486190" r:id="rId10"/>
    <p:sldLayoutId id="21474861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50C1269-5FD3-4AD7-A236-B96429EFE124}" type="slidenum">
              <a:t>‹N›</a:t>
            </a:fld>
            <a:endParaRPr lang="it-IT"/>
          </a:p>
        </p:txBody>
      </p:sp>
    </p:spTree>
  </p:cSld>
  <p:clrMap bg1="lt1" tx1="dk1" bg2="lt2" tx2="dk2" accent1="accent1" accent2="accent2" accent3="accent3" accent4="accent4" accent5="accent5" accent6="accent6" hlink="hlink" folHlink="folHlink"/>
  <p:sldLayoutIdLst>
    <p:sldLayoutId id="2147486193" r:id="rId1"/>
    <p:sldLayoutId id="2147486194" r:id="rId2"/>
    <p:sldLayoutId id="2147486195" r:id="rId3"/>
    <p:sldLayoutId id="2147486196" r:id="rId4"/>
    <p:sldLayoutId id="2147486197" r:id="rId5"/>
    <p:sldLayoutId id="2147486198" r:id="rId6"/>
    <p:sldLayoutId id="2147486199" r:id="rId7"/>
    <p:sldLayoutId id="2147486200" r:id="rId8"/>
    <p:sldLayoutId id="2147486201" r:id="rId9"/>
    <p:sldLayoutId id="2147486202" r:id="rId10"/>
    <p:sldLayoutId id="21474862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9AD41401-BBB1-43BB-A3DA-0E0C66B4F323}" type="slidenum">
              <a:t>‹N›</a:t>
            </a:fld>
            <a:endParaRPr lang="it-IT"/>
          </a:p>
        </p:txBody>
      </p:sp>
    </p:spTree>
  </p:cSld>
  <p:clrMap bg1="lt1" tx1="dk1" bg2="lt2" tx2="dk2" accent1="accent1" accent2="accent2" accent3="accent3" accent4="accent4" accent5="accent5" accent6="accent6" hlink="hlink" folHlink="folHlink"/>
  <p:sldLayoutIdLst>
    <p:sldLayoutId id="2147486205" r:id="rId1"/>
    <p:sldLayoutId id="2147486206" r:id="rId2"/>
    <p:sldLayoutId id="2147486207" r:id="rId3"/>
    <p:sldLayoutId id="2147486208" r:id="rId4"/>
    <p:sldLayoutId id="2147486209" r:id="rId5"/>
    <p:sldLayoutId id="2147486210" r:id="rId6"/>
    <p:sldLayoutId id="2147486211" r:id="rId7"/>
    <p:sldLayoutId id="2147486212" r:id="rId8"/>
    <p:sldLayoutId id="2147486213" r:id="rId9"/>
    <p:sldLayoutId id="2147486214" r:id="rId10"/>
    <p:sldLayoutId id="21474862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7786186-1EAA-499D-A739-6F397DC79158}" type="slidenum">
              <a:t>‹N›</a:t>
            </a:fld>
            <a:endParaRPr lang="it-IT"/>
          </a:p>
        </p:txBody>
      </p:sp>
    </p:spTree>
  </p:cSld>
  <p:clrMap bg1="lt1" tx1="dk1" bg2="lt2" tx2="dk2" accent1="accent1" accent2="accent2" accent3="accent3" accent4="accent4" accent5="accent5" accent6="accent6" hlink="hlink" folHlink="folHlink"/>
  <p:sldLayoutIdLst>
    <p:sldLayoutId id="2147486217" r:id="rId1"/>
    <p:sldLayoutId id="2147486218" r:id="rId2"/>
    <p:sldLayoutId id="2147486219" r:id="rId3"/>
    <p:sldLayoutId id="2147486220" r:id="rId4"/>
    <p:sldLayoutId id="2147486221" r:id="rId5"/>
    <p:sldLayoutId id="2147486222" r:id="rId6"/>
    <p:sldLayoutId id="2147486223" r:id="rId7"/>
    <p:sldLayoutId id="2147486224" r:id="rId8"/>
    <p:sldLayoutId id="2147486225" r:id="rId9"/>
    <p:sldLayoutId id="2147486226" r:id="rId10"/>
    <p:sldLayoutId id="21474862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B34F722-EEEA-4BA1-8374-4ABCE39B2D3F}" type="slidenum">
              <a:t>‹N›</a:t>
            </a:fld>
            <a:endParaRPr lang="it-IT"/>
          </a:p>
        </p:txBody>
      </p:sp>
    </p:spTree>
  </p:cSld>
  <p:clrMap bg1="lt1" tx1="dk1" bg2="lt2" tx2="dk2" accent1="accent1" accent2="accent2" accent3="accent3" accent4="accent4" accent5="accent5" accent6="accent6" hlink="hlink" folHlink="folHlink"/>
  <p:sldLayoutIdLst>
    <p:sldLayoutId id="2147486229" r:id="rId1"/>
    <p:sldLayoutId id="2147486230" r:id="rId2"/>
    <p:sldLayoutId id="2147486231" r:id="rId3"/>
    <p:sldLayoutId id="2147486232" r:id="rId4"/>
    <p:sldLayoutId id="2147486233" r:id="rId5"/>
    <p:sldLayoutId id="2147486234" r:id="rId6"/>
    <p:sldLayoutId id="2147486235" r:id="rId7"/>
    <p:sldLayoutId id="2147486236" r:id="rId8"/>
    <p:sldLayoutId id="2147486237" r:id="rId9"/>
    <p:sldLayoutId id="2147486238" r:id="rId10"/>
    <p:sldLayoutId id="21474862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AF43E08-16EA-4C1B-8F36-F04F1A7E7E21}" type="slidenum">
              <a:t>‹N›</a:t>
            </a:fld>
            <a:endParaRPr lang="it-IT"/>
          </a:p>
        </p:txBody>
      </p:sp>
    </p:spTree>
  </p:cSld>
  <p:clrMap bg1="lt1" tx1="dk1" bg2="lt2" tx2="dk2" accent1="accent1" accent2="accent2" accent3="accent3" accent4="accent4" accent5="accent5" accent6="accent6" hlink="hlink" folHlink="folHlink"/>
  <p:sldLayoutIdLst>
    <p:sldLayoutId id="2147486241" r:id="rId1"/>
    <p:sldLayoutId id="2147486242" r:id="rId2"/>
    <p:sldLayoutId id="2147486243" r:id="rId3"/>
    <p:sldLayoutId id="2147486244" r:id="rId4"/>
    <p:sldLayoutId id="2147486245" r:id="rId5"/>
    <p:sldLayoutId id="2147486246" r:id="rId6"/>
    <p:sldLayoutId id="2147486247" r:id="rId7"/>
    <p:sldLayoutId id="2147486248" r:id="rId8"/>
    <p:sldLayoutId id="2147486249" r:id="rId9"/>
    <p:sldLayoutId id="2147486250" r:id="rId10"/>
    <p:sldLayoutId id="21474862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3324454-2EB3-4A15-8DA1-DEE4BDBD149D}" type="slidenum">
              <a:t>‹N›</a:t>
            </a:fld>
            <a:endParaRPr lang="it-IT"/>
          </a:p>
        </p:txBody>
      </p:sp>
    </p:spTree>
  </p:cSld>
  <p:clrMap bg1="lt1" tx1="dk1" bg2="lt2" tx2="dk2" accent1="accent1" accent2="accent2" accent3="accent3" accent4="accent4" accent5="accent5" accent6="accent6" hlink="hlink" folHlink="folHlink"/>
  <p:sldLayoutIdLst>
    <p:sldLayoutId id="2147486253" r:id="rId1"/>
    <p:sldLayoutId id="2147486254" r:id="rId2"/>
    <p:sldLayoutId id="2147486255" r:id="rId3"/>
    <p:sldLayoutId id="2147486256" r:id="rId4"/>
    <p:sldLayoutId id="2147486257" r:id="rId5"/>
    <p:sldLayoutId id="2147486258" r:id="rId6"/>
    <p:sldLayoutId id="2147486259" r:id="rId7"/>
    <p:sldLayoutId id="2147486260" r:id="rId8"/>
    <p:sldLayoutId id="2147486261" r:id="rId9"/>
    <p:sldLayoutId id="2147486262" r:id="rId10"/>
    <p:sldLayoutId id="21474862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240E8EA-67B3-4CD0-973B-033783BAB401}" type="slidenum">
              <a:t>‹N›</a:t>
            </a:fld>
            <a:endParaRPr lang="it-IT"/>
          </a:p>
        </p:txBody>
      </p:sp>
    </p:spTree>
  </p:cSld>
  <p:clrMap bg1="lt1" tx1="dk1" bg2="lt2" tx2="dk2" accent1="accent1" accent2="accent2" accent3="accent3" accent4="accent4" accent5="accent5" accent6="accent6" hlink="hlink" folHlink="folHlink"/>
  <p:sldLayoutIdLst>
    <p:sldLayoutId id="2147486265" r:id="rId1"/>
    <p:sldLayoutId id="2147486266" r:id="rId2"/>
    <p:sldLayoutId id="2147486267" r:id="rId3"/>
    <p:sldLayoutId id="2147486268" r:id="rId4"/>
    <p:sldLayoutId id="2147486269" r:id="rId5"/>
    <p:sldLayoutId id="2147486270" r:id="rId6"/>
    <p:sldLayoutId id="2147486271" r:id="rId7"/>
    <p:sldLayoutId id="2147486272" r:id="rId8"/>
    <p:sldLayoutId id="2147486273" r:id="rId9"/>
    <p:sldLayoutId id="2147486274" r:id="rId10"/>
    <p:sldLayoutId id="21474862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CF5ED136-2529-4546-AAA9-7A0545127787}" type="slidenum">
              <a:t>‹N›</a:t>
            </a:fld>
            <a:endParaRPr lang="it-IT"/>
          </a:p>
        </p:txBody>
      </p:sp>
    </p:spTree>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3B1E539-8588-400B-BEF8-A81E260C293B}" type="slidenum">
              <a:t>‹N›</a:t>
            </a:fld>
            <a:endParaRPr lang="it-IT"/>
          </a:p>
        </p:txBody>
      </p:sp>
    </p:spTree>
  </p:cSld>
  <p:clrMap bg1="lt1" tx1="dk1" bg2="lt2" tx2="dk2" accent1="accent1" accent2="accent2" accent3="accent3" accent4="accent4" accent5="accent5" accent6="accent6" hlink="hlink" folHlink="folHlink"/>
  <p:sldLayoutIdLst>
    <p:sldLayoutId id="2147486277" r:id="rId1"/>
    <p:sldLayoutId id="2147486278" r:id="rId2"/>
    <p:sldLayoutId id="2147486279" r:id="rId3"/>
    <p:sldLayoutId id="2147486280" r:id="rId4"/>
    <p:sldLayoutId id="2147486281" r:id="rId5"/>
    <p:sldLayoutId id="2147486282" r:id="rId6"/>
    <p:sldLayoutId id="2147486283" r:id="rId7"/>
    <p:sldLayoutId id="2147486284" r:id="rId8"/>
    <p:sldLayoutId id="2147486285" r:id="rId9"/>
    <p:sldLayoutId id="2147486286" r:id="rId10"/>
    <p:sldLayoutId id="21474862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1C6925B-E7E3-41C3-82B7-25AA5C11B5C9}" type="slidenum">
              <a:t>‹N›</a:t>
            </a:fld>
            <a:endParaRPr lang="it-IT"/>
          </a:p>
        </p:txBody>
      </p:sp>
    </p:spTree>
  </p:cSld>
  <p:clrMap bg1="lt1" tx1="dk1" bg2="lt2" tx2="dk2" accent1="accent1" accent2="accent2" accent3="accent3" accent4="accent4" accent5="accent5" accent6="accent6" hlink="hlink" folHlink="folHlink"/>
  <p:sldLayoutIdLst>
    <p:sldLayoutId id="2147486289" r:id="rId1"/>
    <p:sldLayoutId id="2147486290" r:id="rId2"/>
    <p:sldLayoutId id="2147486291" r:id="rId3"/>
    <p:sldLayoutId id="2147486292" r:id="rId4"/>
    <p:sldLayoutId id="2147486293" r:id="rId5"/>
    <p:sldLayoutId id="2147486294" r:id="rId6"/>
    <p:sldLayoutId id="2147486295" r:id="rId7"/>
    <p:sldLayoutId id="2147486296" r:id="rId8"/>
    <p:sldLayoutId id="2147486297" r:id="rId9"/>
    <p:sldLayoutId id="2147486298" r:id="rId10"/>
    <p:sldLayoutId id="21474862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4EFA161-40B5-4DF5-8A84-AC862807717B}" type="slidenum">
              <a:t>‹N›</a:t>
            </a:fld>
            <a:endParaRPr lang="it-IT"/>
          </a:p>
        </p:txBody>
      </p:sp>
    </p:spTree>
  </p:cSld>
  <p:clrMap bg1="lt1" tx1="dk1" bg2="lt2" tx2="dk2" accent1="accent1" accent2="accent2" accent3="accent3" accent4="accent4" accent5="accent5" accent6="accent6" hlink="hlink" folHlink="folHlink"/>
  <p:sldLayoutIdLst>
    <p:sldLayoutId id="2147486301" r:id="rId1"/>
    <p:sldLayoutId id="2147486302" r:id="rId2"/>
    <p:sldLayoutId id="2147486303" r:id="rId3"/>
    <p:sldLayoutId id="2147486304" r:id="rId4"/>
    <p:sldLayoutId id="2147486305" r:id="rId5"/>
    <p:sldLayoutId id="2147486306" r:id="rId6"/>
    <p:sldLayoutId id="2147486307" r:id="rId7"/>
    <p:sldLayoutId id="2147486308" r:id="rId8"/>
    <p:sldLayoutId id="2147486309" r:id="rId9"/>
    <p:sldLayoutId id="2147486310" r:id="rId10"/>
    <p:sldLayoutId id="21474863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EF919A6-98CA-40B9-B50C-5AB45701AFCE}" type="slidenum">
              <a:t>‹N›</a:t>
            </a:fld>
            <a:endParaRPr lang="it-IT"/>
          </a:p>
        </p:txBody>
      </p:sp>
    </p:spTree>
  </p:cSld>
  <p:clrMap bg1="lt1" tx1="dk1" bg2="lt2" tx2="dk2" accent1="accent1" accent2="accent2" accent3="accent3" accent4="accent4" accent5="accent5" accent6="accent6" hlink="hlink" folHlink="folHlink"/>
  <p:sldLayoutIdLst>
    <p:sldLayoutId id="2147486313" r:id="rId1"/>
    <p:sldLayoutId id="2147486314" r:id="rId2"/>
    <p:sldLayoutId id="2147486315" r:id="rId3"/>
    <p:sldLayoutId id="2147486316" r:id="rId4"/>
    <p:sldLayoutId id="2147486317" r:id="rId5"/>
    <p:sldLayoutId id="2147486318" r:id="rId6"/>
    <p:sldLayoutId id="2147486319" r:id="rId7"/>
    <p:sldLayoutId id="2147486320" r:id="rId8"/>
    <p:sldLayoutId id="2147486321" r:id="rId9"/>
    <p:sldLayoutId id="2147486322" r:id="rId10"/>
    <p:sldLayoutId id="21474863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2FD8C5D-37F6-4BC0-A3D1-3F1A311D807A}" type="slidenum">
              <a:t>‹N›</a:t>
            </a:fld>
            <a:endParaRPr lang="it-IT"/>
          </a:p>
        </p:txBody>
      </p:sp>
    </p:spTree>
  </p:cSld>
  <p:clrMap bg1="lt1" tx1="dk1" bg2="lt2" tx2="dk2" accent1="accent1" accent2="accent2" accent3="accent3" accent4="accent4" accent5="accent5" accent6="accent6" hlink="hlink" folHlink="folHlink"/>
  <p:sldLayoutIdLst>
    <p:sldLayoutId id="2147486325" r:id="rId1"/>
    <p:sldLayoutId id="2147486326" r:id="rId2"/>
    <p:sldLayoutId id="2147486327" r:id="rId3"/>
    <p:sldLayoutId id="2147486328" r:id="rId4"/>
    <p:sldLayoutId id="2147486329" r:id="rId5"/>
    <p:sldLayoutId id="2147486330" r:id="rId6"/>
    <p:sldLayoutId id="2147486331" r:id="rId7"/>
    <p:sldLayoutId id="2147486332" r:id="rId8"/>
    <p:sldLayoutId id="2147486333" r:id="rId9"/>
    <p:sldLayoutId id="2147486334" r:id="rId10"/>
    <p:sldLayoutId id="21474863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2601011-25D0-44DE-93EF-6D5D1E9EE295}" type="slidenum">
              <a:t>‹N›</a:t>
            </a:fld>
            <a:endParaRPr lang="it-IT"/>
          </a:p>
        </p:txBody>
      </p:sp>
    </p:spTree>
  </p:cSld>
  <p:clrMap bg1="lt1" tx1="dk1" bg2="lt2" tx2="dk2" accent1="accent1" accent2="accent2" accent3="accent3" accent4="accent4" accent5="accent5" accent6="accent6" hlink="hlink" folHlink="folHlink"/>
  <p:sldLayoutIdLst>
    <p:sldLayoutId id="2147486337" r:id="rId1"/>
    <p:sldLayoutId id="2147486338" r:id="rId2"/>
    <p:sldLayoutId id="2147486339" r:id="rId3"/>
    <p:sldLayoutId id="2147486340" r:id="rId4"/>
    <p:sldLayoutId id="2147486341" r:id="rId5"/>
    <p:sldLayoutId id="2147486342" r:id="rId6"/>
    <p:sldLayoutId id="2147486343" r:id="rId7"/>
    <p:sldLayoutId id="2147486344" r:id="rId8"/>
    <p:sldLayoutId id="2147486345" r:id="rId9"/>
    <p:sldLayoutId id="2147486346" r:id="rId10"/>
    <p:sldLayoutId id="21474863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CDD3527C-A646-4495-AF79-705372305FA4}" type="slidenum">
              <a:t>‹N›</a:t>
            </a:fld>
            <a:endParaRPr lang="it-IT"/>
          </a:p>
        </p:txBody>
      </p:sp>
    </p:spTree>
  </p:cSld>
  <p:clrMap bg1="lt1" tx1="dk1" bg2="lt2" tx2="dk2" accent1="accent1" accent2="accent2" accent3="accent3" accent4="accent4" accent5="accent5" accent6="accent6" hlink="hlink" folHlink="folHlink"/>
  <p:sldLayoutIdLst>
    <p:sldLayoutId id="2147486349" r:id="rId1"/>
    <p:sldLayoutId id="2147486350" r:id="rId2"/>
    <p:sldLayoutId id="2147486351" r:id="rId3"/>
    <p:sldLayoutId id="2147486352" r:id="rId4"/>
    <p:sldLayoutId id="2147486353" r:id="rId5"/>
    <p:sldLayoutId id="2147486354" r:id="rId6"/>
    <p:sldLayoutId id="2147486355" r:id="rId7"/>
    <p:sldLayoutId id="2147486356" r:id="rId8"/>
    <p:sldLayoutId id="2147486357" r:id="rId9"/>
    <p:sldLayoutId id="2147486358" r:id="rId10"/>
    <p:sldLayoutId id="21474863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D90F793-6EF4-49C5-871F-965971F1DB20}" type="slidenum">
              <a:t>‹N›</a:t>
            </a:fld>
            <a:endParaRPr lang="it-IT"/>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 id="2147486363" r:id="rId3"/>
    <p:sldLayoutId id="2147486364" r:id="rId4"/>
    <p:sldLayoutId id="2147486365" r:id="rId5"/>
    <p:sldLayoutId id="2147486366" r:id="rId6"/>
    <p:sldLayoutId id="2147486367" r:id="rId7"/>
    <p:sldLayoutId id="2147486368" r:id="rId8"/>
    <p:sldLayoutId id="2147486369" r:id="rId9"/>
    <p:sldLayoutId id="2147486370" r:id="rId10"/>
    <p:sldLayoutId id="21474863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1B4A7E4-400A-458A-90AB-2A977C6B7B48}" type="slidenum">
              <a:t>‹N›</a:t>
            </a:fld>
            <a:endParaRPr lang="it-IT"/>
          </a:p>
        </p:txBody>
      </p:sp>
    </p:spTree>
  </p:cSld>
  <p:clrMap bg1="lt1" tx1="dk1" bg2="lt2" tx2="dk2" accent1="accent1" accent2="accent2" accent3="accent3" accent4="accent4" accent5="accent5" accent6="accent6" hlink="hlink" folHlink="folHlink"/>
  <p:sldLayoutIdLst>
    <p:sldLayoutId id="2147486373" r:id="rId1"/>
    <p:sldLayoutId id="2147486374" r:id="rId2"/>
    <p:sldLayoutId id="2147486375" r:id="rId3"/>
    <p:sldLayoutId id="2147486376" r:id="rId4"/>
    <p:sldLayoutId id="2147486377" r:id="rId5"/>
    <p:sldLayoutId id="2147486378" r:id="rId6"/>
    <p:sldLayoutId id="2147486379" r:id="rId7"/>
    <p:sldLayoutId id="2147486380" r:id="rId8"/>
    <p:sldLayoutId id="2147486381" r:id="rId9"/>
    <p:sldLayoutId id="2147486382" r:id="rId10"/>
    <p:sldLayoutId id="21474863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ACF449E-BBA2-450B-AEEE-44C0ECBB4A30}" type="slidenum">
              <a:t>‹N›</a:t>
            </a:fld>
            <a:endParaRPr lang="it-IT"/>
          </a:p>
        </p:txBody>
      </p:sp>
    </p:spTree>
  </p:cSld>
  <p:clrMap bg1="lt1" tx1="dk1" bg2="lt2" tx2="dk2" accent1="accent1" accent2="accent2" accent3="accent3" accent4="accent4" accent5="accent5" accent6="accent6" hlink="hlink" folHlink="folHlink"/>
  <p:sldLayoutIdLst>
    <p:sldLayoutId id="2147486385" r:id="rId1"/>
    <p:sldLayoutId id="2147486386" r:id="rId2"/>
    <p:sldLayoutId id="2147486387" r:id="rId3"/>
    <p:sldLayoutId id="2147486388" r:id="rId4"/>
    <p:sldLayoutId id="2147486389" r:id="rId5"/>
    <p:sldLayoutId id="2147486390" r:id="rId6"/>
    <p:sldLayoutId id="2147486391" r:id="rId7"/>
    <p:sldLayoutId id="2147486392" r:id="rId8"/>
    <p:sldLayoutId id="2147486393" r:id="rId9"/>
    <p:sldLayoutId id="2147486394" r:id="rId10"/>
    <p:sldLayoutId id="21474863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631651E0-449A-4292-91B7-4A97B31F4715}" type="slidenum">
              <a:t>‹N›</a:t>
            </a:fld>
            <a:endParaRPr lang="it-IT"/>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BB5D0A2-4EA3-46A7-AC2D-032C28379CE7}" type="slidenum">
              <a:t>‹N›</a:t>
            </a:fld>
            <a:endParaRPr lang="it-IT"/>
          </a:p>
        </p:txBody>
      </p:sp>
    </p:spTree>
  </p:cSld>
  <p:clrMap bg1="lt1" tx1="dk1" bg2="lt2" tx2="dk2" accent1="accent1" accent2="accent2" accent3="accent3" accent4="accent4" accent5="accent5" accent6="accent6" hlink="hlink" folHlink="folHlink"/>
  <p:sldLayoutIdLst>
    <p:sldLayoutId id="2147486397" r:id="rId1"/>
    <p:sldLayoutId id="2147486398" r:id="rId2"/>
    <p:sldLayoutId id="2147486399" r:id="rId3"/>
    <p:sldLayoutId id="2147486400" r:id="rId4"/>
    <p:sldLayoutId id="2147486401" r:id="rId5"/>
    <p:sldLayoutId id="2147486402" r:id="rId6"/>
    <p:sldLayoutId id="2147486403" r:id="rId7"/>
    <p:sldLayoutId id="2147486404" r:id="rId8"/>
    <p:sldLayoutId id="2147486405" r:id="rId9"/>
    <p:sldLayoutId id="2147486406" r:id="rId10"/>
    <p:sldLayoutId id="21474864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761128E-E3D1-4C33-9607-C467D04D22F3}" type="slidenum">
              <a:t>‹N›</a:t>
            </a:fld>
            <a:endParaRPr lang="it-IT"/>
          </a:p>
        </p:txBody>
      </p:sp>
    </p:spTree>
  </p:cSld>
  <p:clrMap bg1="lt1" tx1="dk1" bg2="lt2" tx2="dk2" accent1="accent1" accent2="accent2" accent3="accent3" accent4="accent4" accent5="accent5" accent6="accent6" hlink="hlink" folHlink="folHlink"/>
  <p:sldLayoutIdLst>
    <p:sldLayoutId id="2147486409" r:id="rId1"/>
    <p:sldLayoutId id="2147486410" r:id="rId2"/>
    <p:sldLayoutId id="2147486411" r:id="rId3"/>
    <p:sldLayoutId id="2147486412" r:id="rId4"/>
    <p:sldLayoutId id="2147486413" r:id="rId5"/>
    <p:sldLayoutId id="2147486414" r:id="rId6"/>
    <p:sldLayoutId id="2147486415" r:id="rId7"/>
    <p:sldLayoutId id="2147486416" r:id="rId8"/>
    <p:sldLayoutId id="2147486417" r:id="rId9"/>
    <p:sldLayoutId id="2147486418" r:id="rId10"/>
    <p:sldLayoutId id="21474864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F36FBDF-56CF-4EFD-A560-5E3E7A7AE11B}" type="slidenum">
              <a:t>‹N›</a:t>
            </a:fld>
            <a:endParaRPr lang="it-IT"/>
          </a:p>
        </p:txBody>
      </p:sp>
    </p:spTree>
  </p:cSld>
  <p:clrMap bg1="lt1" tx1="dk1" bg2="lt2" tx2="dk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8CE92A2-61E5-4B3A-A7E9-22F2F874B4CE}" type="slidenum">
              <a:t>‹N›</a:t>
            </a:fld>
            <a:endParaRPr lang="it-IT"/>
          </a:p>
        </p:txBody>
      </p:sp>
    </p:spTree>
  </p:cSld>
  <p:clrMap bg1="lt1" tx1="dk1" bg2="lt2" tx2="dk2" accent1="accent1" accent2="accent2" accent3="accent3" accent4="accent4" accent5="accent5" accent6="accent6" hlink="hlink" folHlink="folHlink"/>
  <p:sldLayoutIdLst>
    <p:sldLayoutId id="2147486433" r:id="rId1"/>
    <p:sldLayoutId id="2147486434" r:id="rId2"/>
    <p:sldLayoutId id="2147486435" r:id="rId3"/>
    <p:sldLayoutId id="2147486436" r:id="rId4"/>
    <p:sldLayoutId id="2147486437" r:id="rId5"/>
    <p:sldLayoutId id="2147486438" r:id="rId6"/>
    <p:sldLayoutId id="2147486439" r:id="rId7"/>
    <p:sldLayoutId id="2147486440" r:id="rId8"/>
    <p:sldLayoutId id="2147486441" r:id="rId9"/>
    <p:sldLayoutId id="2147486442" r:id="rId10"/>
    <p:sldLayoutId id="21474864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B34B312-C6CD-48FB-85A8-D810940426C9}" type="slidenum">
              <a:t>‹N›</a:t>
            </a:fld>
            <a:endParaRPr lang="it-IT"/>
          </a:p>
        </p:txBody>
      </p:sp>
    </p:spTree>
  </p:cSld>
  <p:clrMap bg1="lt1" tx1="dk1" bg2="lt2" tx2="dk2" accent1="accent1" accent2="accent2" accent3="accent3" accent4="accent4" accent5="accent5" accent6="accent6" hlink="hlink" folHlink="folHlink"/>
  <p:sldLayoutIdLst>
    <p:sldLayoutId id="2147486445" r:id="rId1"/>
    <p:sldLayoutId id="2147486446" r:id="rId2"/>
    <p:sldLayoutId id="2147486447" r:id="rId3"/>
    <p:sldLayoutId id="2147486448" r:id="rId4"/>
    <p:sldLayoutId id="2147486449" r:id="rId5"/>
    <p:sldLayoutId id="2147486450" r:id="rId6"/>
    <p:sldLayoutId id="2147486451" r:id="rId7"/>
    <p:sldLayoutId id="2147486452" r:id="rId8"/>
    <p:sldLayoutId id="2147486453" r:id="rId9"/>
    <p:sldLayoutId id="2147486454" r:id="rId10"/>
    <p:sldLayoutId id="21474864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7DFCB3A-65AA-417D-A173-ADCB26CB9599}" type="slidenum">
              <a:t>‹N›</a:t>
            </a:fld>
            <a:endParaRPr lang="it-IT"/>
          </a:p>
        </p:txBody>
      </p:sp>
    </p:spTree>
  </p:cSld>
  <p:clrMap bg1="lt1" tx1="dk1" bg2="lt2" tx2="dk2" accent1="accent1" accent2="accent2" accent3="accent3" accent4="accent4" accent5="accent5" accent6="accent6" hlink="hlink" folHlink="folHlink"/>
  <p:sldLayoutIdLst>
    <p:sldLayoutId id="2147486457" r:id="rId1"/>
    <p:sldLayoutId id="2147486458" r:id="rId2"/>
    <p:sldLayoutId id="2147486459" r:id="rId3"/>
    <p:sldLayoutId id="2147486460" r:id="rId4"/>
    <p:sldLayoutId id="2147486461" r:id="rId5"/>
    <p:sldLayoutId id="2147486462" r:id="rId6"/>
    <p:sldLayoutId id="2147486463" r:id="rId7"/>
    <p:sldLayoutId id="2147486464" r:id="rId8"/>
    <p:sldLayoutId id="2147486465" r:id="rId9"/>
    <p:sldLayoutId id="2147486466" r:id="rId10"/>
    <p:sldLayoutId id="21474864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98EB1D3-93DA-468C-B744-CFB18822EA4A}" type="slidenum">
              <a:t>‹N›</a:t>
            </a:fld>
            <a:endParaRPr lang="it-IT"/>
          </a:p>
        </p:txBody>
      </p:sp>
    </p:spTree>
  </p:cSld>
  <p:clrMap bg1="lt1" tx1="dk1" bg2="lt2" tx2="dk2" accent1="accent1" accent2="accent2" accent3="accent3" accent4="accent4" accent5="accent5" accent6="accent6" hlink="hlink" folHlink="folHlink"/>
  <p:sldLayoutIdLst>
    <p:sldLayoutId id="2147486469" r:id="rId1"/>
    <p:sldLayoutId id="2147486470" r:id="rId2"/>
    <p:sldLayoutId id="2147486471" r:id="rId3"/>
    <p:sldLayoutId id="2147486472" r:id="rId4"/>
    <p:sldLayoutId id="2147486473" r:id="rId5"/>
    <p:sldLayoutId id="2147486474" r:id="rId6"/>
    <p:sldLayoutId id="2147486475" r:id="rId7"/>
    <p:sldLayoutId id="2147486476" r:id="rId8"/>
    <p:sldLayoutId id="2147486477" r:id="rId9"/>
    <p:sldLayoutId id="2147486478" r:id="rId10"/>
    <p:sldLayoutId id="21474864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A5A6A2B-88A1-4BB5-A5FE-AB6C1B69511F}" type="slidenum">
              <a:t>‹N›</a:t>
            </a:fld>
            <a:endParaRPr lang="it-IT"/>
          </a:p>
        </p:txBody>
      </p:sp>
    </p:spTree>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 id="2147486488" r:id="rId8"/>
    <p:sldLayoutId id="2147486489" r:id="rId9"/>
    <p:sldLayoutId id="2147486490" r:id="rId10"/>
    <p:sldLayoutId id="21474864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FE746115-10A9-4B9C-9CE9-4AB363B708A3}" type="slidenum">
              <a:t>‹N›</a:t>
            </a:fld>
            <a:endParaRPr lang="it-IT"/>
          </a:p>
        </p:txBody>
      </p:sp>
    </p:spTree>
  </p:cSld>
  <p:clrMap bg1="lt1" tx1="dk1" bg2="lt2" tx2="dk2" accent1="accent1" accent2="accent2" accent3="accent3" accent4="accent4" accent5="accent5" accent6="accent6" hlink="hlink" folHlink="folHlink"/>
  <p:sldLayoutIdLst>
    <p:sldLayoutId id="2147486493" r:id="rId1"/>
    <p:sldLayoutId id="2147486494" r:id="rId2"/>
    <p:sldLayoutId id="2147486495" r:id="rId3"/>
    <p:sldLayoutId id="2147486496" r:id="rId4"/>
    <p:sldLayoutId id="2147486497" r:id="rId5"/>
    <p:sldLayoutId id="2147486498" r:id="rId6"/>
    <p:sldLayoutId id="2147486499" r:id="rId7"/>
    <p:sldLayoutId id="2147486500" r:id="rId8"/>
    <p:sldLayoutId id="2147486501" r:id="rId9"/>
    <p:sldLayoutId id="2147486502" r:id="rId10"/>
    <p:sldLayoutId id="21474865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3CDF676-6300-4672-BA34-DFE082AF16D4}" type="slidenum">
              <a:t>‹N›</a:t>
            </a:fld>
            <a:endParaRPr lang="it-IT"/>
          </a:p>
        </p:txBody>
      </p:sp>
    </p:spTree>
  </p:cSld>
  <p:clrMap bg1="lt1" tx1="dk1" bg2="lt2" tx2="dk2" accent1="accent1" accent2="accent2" accent3="accent3" accent4="accent4" accent5="accent5" accent6="accent6" hlink="hlink" folHlink="folHlink"/>
  <p:sldLayoutIdLst>
    <p:sldLayoutId id="2147486505" r:id="rId1"/>
    <p:sldLayoutId id="2147486506" r:id="rId2"/>
    <p:sldLayoutId id="2147486507" r:id="rId3"/>
    <p:sldLayoutId id="2147486508" r:id="rId4"/>
    <p:sldLayoutId id="2147486509" r:id="rId5"/>
    <p:sldLayoutId id="2147486510" r:id="rId6"/>
    <p:sldLayoutId id="2147486511" r:id="rId7"/>
    <p:sldLayoutId id="2147486512" r:id="rId8"/>
    <p:sldLayoutId id="2147486513" r:id="rId9"/>
    <p:sldLayoutId id="2147486514" r:id="rId10"/>
    <p:sldLayoutId id="21474865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10972846-3834-46C8-AABE-1262E38B3467}" type="slidenum">
              <a:t>‹N›</a:t>
            </a:fld>
            <a:endParaRPr lang="it-IT"/>
          </a:p>
        </p:txBody>
      </p:sp>
    </p:spTree>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CC81D16-6E49-47F1-BB78-20F7A85CF483}" type="slidenum">
              <a:t>‹N›</a:t>
            </a:fld>
            <a:endParaRPr lang="it-IT"/>
          </a:p>
        </p:txBody>
      </p:sp>
    </p:spTree>
  </p:cSld>
  <p:clrMap bg1="lt1" tx1="dk1" bg2="lt2" tx2="dk2" accent1="accent1" accent2="accent2" accent3="accent3" accent4="accent4" accent5="accent5" accent6="accent6" hlink="hlink" folHlink="folHlink"/>
  <p:sldLayoutIdLst>
    <p:sldLayoutId id="2147486517" r:id="rId1"/>
    <p:sldLayoutId id="2147486518" r:id="rId2"/>
    <p:sldLayoutId id="2147486519" r:id="rId3"/>
    <p:sldLayoutId id="2147486520" r:id="rId4"/>
    <p:sldLayoutId id="2147486521" r:id="rId5"/>
    <p:sldLayoutId id="2147486522" r:id="rId6"/>
    <p:sldLayoutId id="2147486523" r:id="rId7"/>
    <p:sldLayoutId id="2147486524" r:id="rId8"/>
    <p:sldLayoutId id="2147486525" r:id="rId9"/>
    <p:sldLayoutId id="2147486526" r:id="rId10"/>
    <p:sldLayoutId id="21474865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6756828-132A-42F1-BCC6-BF5D58AA0F32}" type="slidenum">
              <a:t>‹N›</a:t>
            </a:fld>
            <a:endParaRPr lang="it-IT"/>
          </a:p>
        </p:txBody>
      </p:sp>
    </p:spTree>
  </p:cSld>
  <p:clrMap bg1="lt1" tx1="dk1" bg2="lt2" tx2="dk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BE01367-81DC-4E6B-A6B7-F6343AFE1EB5}" type="slidenum">
              <a:t>‹N›</a:t>
            </a:fld>
            <a:endParaRPr lang="it-IT"/>
          </a:p>
        </p:txBody>
      </p:sp>
    </p:spTree>
  </p:cSld>
  <p:clrMap bg1="lt1" tx1="dk1" bg2="lt2" tx2="dk2" accent1="accent1" accent2="accent2" accent3="accent3" accent4="accent4" accent5="accent5" accent6="accent6" hlink="hlink" folHlink="folHlink"/>
  <p:sldLayoutIdLst>
    <p:sldLayoutId id="2147486541" r:id="rId1"/>
    <p:sldLayoutId id="2147486542" r:id="rId2"/>
    <p:sldLayoutId id="2147486543" r:id="rId3"/>
    <p:sldLayoutId id="2147486544" r:id="rId4"/>
    <p:sldLayoutId id="2147486545" r:id="rId5"/>
    <p:sldLayoutId id="2147486546" r:id="rId6"/>
    <p:sldLayoutId id="2147486547" r:id="rId7"/>
    <p:sldLayoutId id="2147486548" r:id="rId8"/>
    <p:sldLayoutId id="2147486549" r:id="rId9"/>
    <p:sldLayoutId id="2147486550" r:id="rId10"/>
    <p:sldLayoutId id="21474865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7BFBD7C-B22E-4325-817C-CE8AD9D1655D}" type="slidenum">
              <a:t>‹N›</a:t>
            </a:fld>
            <a:endParaRPr lang="it-IT"/>
          </a:p>
        </p:txBody>
      </p:sp>
    </p:spTree>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 id="21474865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E518EA4-0EF2-4C92-8953-370B102B146F}" type="slidenum">
              <a:t>‹N›</a:t>
            </a:fld>
            <a:endParaRPr lang="it-IT"/>
          </a:p>
        </p:txBody>
      </p:sp>
    </p:spTree>
  </p:cSld>
  <p:clrMap bg1="lt1" tx1="dk1" bg2="lt2" tx2="dk2" accent1="accent1" accent2="accent2" accent3="accent3" accent4="accent4" accent5="accent5" accent6="accent6" hlink="hlink" folHlink="folHlink"/>
  <p:sldLayoutIdLst>
    <p:sldLayoutId id="2147486565" r:id="rId1"/>
    <p:sldLayoutId id="2147486566" r:id="rId2"/>
    <p:sldLayoutId id="2147486567" r:id="rId3"/>
    <p:sldLayoutId id="2147486568" r:id="rId4"/>
    <p:sldLayoutId id="2147486569" r:id="rId5"/>
    <p:sldLayoutId id="2147486570" r:id="rId6"/>
    <p:sldLayoutId id="2147486571" r:id="rId7"/>
    <p:sldLayoutId id="2147486572" r:id="rId8"/>
    <p:sldLayoutId id="2147486573" r:id="rId9"/>
    <p:sldLayoutId id="2147486574" r:id="rId10"/>
    <p:sldLayoutId id="21474865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3BC833F-BDCC-4AAB-9470-588A9324B2F4}" type="slidenum">
              <a:t>‹N›</a:t>
            </a:fld>
            <a:endParaRPr lang="it-IT"/>
          </a:p>
        </p:txBody>
      </p:sp>
    </p:spTree>
  </p:cSld>
  <p:clrMap bg1="lt1" tx1="dk1" bg2="lt2" tx2="dk2" accent1="accent1" accent2="accent2" accent3="accent3" accent4="accent4" accent5="accent5" accent6="accent6" hlink="hlink" folHlink="folHlink"/>
  <p:sldLayoutIdLst>
    <p:sldLayoutId id="2147486577" r:id="rId1"/>
    <p:sldLayoutId id="2147486578" r:id="rId2"/>
    <p:sldLayoutId id="2147486579" r:id="rId3"/>
    <p:sldLayoutId id="2147486580" r:id="rId4"/>
    <p:sldLayoutId id="2147486581" r:id="rId5"/>
    <p:sldLayoutId id="2147486582" r:id="rId6"/>
    <p:sldLayoutId id="2147486583" r:id="rId7"/>
    <p:sldLayoutId id="2147486584" r:id="rId8"/>
    <p:sldLayoutId id="2147486585" r:id="rId9"/>
    <p:sldLayoutId id="2147486586" r:id="rId10"/>
    <p:sldLayoutId id="21474865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E933563-B038-4FED-891D-28AD0F6D8D02}" type="slidenum">
              <a:t>‹N›</a:t>
            </a:fld>
            <a:endParaRPr lang="it-IT"/>
          </a:p>
        </p:txBody>
      </p:sp>
    </p:spTree>
  </p:cSld>
  <p:clrMap bg1="lt1" tx1="dk1" bg2="lt2" tx2="dk2" accent1="accent1" accent2="accent2" accent3="accent3" accent4="accent4" accent5="accent5" accent6="accent6" hlink="hlink" folHlink="folHlink"/>
  <p:sldLayoutIdLst>
    <p:sldLayoutId id="2147486589" r:id="rId1"/>
    <p:sldLayoutId id="2147486590" r:id="rId2"/>
    <p:sldLayoutId id="2147486591" r:id="rId3"/>
    <p:sldLayoutId id="2147486592" r:id="rId4"/>
    <p:sldLayoutId id="2147486593" r:id="rId5"/>
    <p:sldLayoutId id="2147486594" r:id="rId6"/>
    <p:sldLayoutId id="2147486595" r:id="rId7"/>
    <p:sldLayoutId id="2147486596" r:id="rId8"/>
    <p:sldLayoutId id="2147486597" r:id="rId9"/>
    <p:sldLayoutId id="2147486598" r:id="rId10"/>
    <p:sldLayoutId id="21474865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A415E41-1F49-4ADC-BBC8-D44F682AB62E}" type="slidenum">
              <a:t>‹N›</a:t>
            </a:fld>
            <a:endParaRPr lang="it-IT"/>
          </a:p>
        </p:txBody>
      </p:sp>
    </p:spTree>
  </p:cSld>
  <p:clrMap bg1="lt1" tx1="dk1" bg2="lt2" tx2="dk2" accent1="accent1" accent2="accent2" accent3="accent3" accent4="accent4" accent5="accent5" accent6="accent6" hlink="hlink" folHlink="folHlink"/>
  <p:sldLayoutIdLst>
    <p:sldLayoutId id="2147486601" r:id="rId1"/>
    <p:sldLayoutId id="2147486602" r:id="rId2"/>
    <p:sldLayoutId id="2147486603" r:id="rId3"/>
    <p:sldLayoutId id="2147486604" r:id="rId4"/>
    <p:sldLayoutId id="2147486605" r:id="rId5"/>
    <p:sldLayoutId id="2147486606" r:id="rId6"/>
    <p:sldLayoutId id="2147486607" r:id="rId7"/>
    <p:sldLayoutId id="2147486608" r:id="rId8"/>
    <p:sldLayoutId id="2147486609" r:id="rId9"/>
    <p:sldLayoutId id="2147486610" r:id="rId10"/>
    <p:sldLayoutId id="21474866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0557C0E-CAE3-4DE6-8BF4-E5A211AF08B9}" type="slidenum">
              <a:t>‹N›</a:t>
            </a:fld>
            <a:endParaRPr lang="it-IT"/>
          </a:p>
        </p:txBody>
      </p:sp>
    </p:spTree>
  </p:cSld>
  <p:clrMap bg1="lt1" tx1="dk1" bg2="lt2" tx2="dk2" accent1="accent1" accent2="accent2" accent3="accent3" accent4="accent4" accent5="accent5" accent6="accent6" hlink="hlink" folHlink="folHlink"/>
  <p:sldLayoutIdLst>
    <p:sldLayoutId id="2147486613" r:id="rId1"/>
    <p:sldLayoutId id="2147486614" r:id="rId2"/>
    <p:sldLayoutId id="2147486615" r:id="rId3"/>
    <p:sldLayoutId id="2147486616" r:id="rId4"/>
    <p:sldLayoutId id="2147486617" r:id="rId5"/>
    <p:sldLayoutId id="2147486618" r:id="rId6"/>
    <p:sldLayoutId id="2147486619" r:id="rId7"/>
    <p:sldLayoutId id="2147486620" r:id="rId8"/>
    <p:sldLayoutId id="2147486621" r:id="rId9"/>
    <p:sldLayoutId id="2147486622" r:id="rId10"/>
    <p:sldLayoutId id="21474866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55B8B38-12C9-4D72-8156-5E921BC39426}" type="slidenum">
              <a:t>‹N›</a:t>
            </a:fld>
            <a:endParaRPr lang="it-IT"/>
          </a:p>
        </p:txBody>
      </p:sp>
    </p:spTree>
  </p:cSld>
  <p:clrMap bg1="lt1" tx1="dk1" bg2="lt2" tx2="dk2" accent1="accent1" accent2="accent2" accent3="accent3" accent4="accent4" accent5="accent5" accent6="accent6" hlink="hlink" folHlink="folHlink"/>
  <p:sldLayoutIdLst>
    <p:sldLayoutId id="2147486625" r:id="rId1"/>
    <p:sldLayoutId id="2147486626" r:id="rId2"/>
    <p:sldLayoutId id="2147486627" r:id="rId3"/>
    <p:sldLayoutId id="2147486628" r:id="rId4"/>
    <p:sldLayoutId id="2147486629" r:id="rId5"/>
    <p:sldLayoutId id="2147486630" r:id="rId6"/>
    <p:sldLayoutId id="2147486631" r:id="rId7"/>
    <p:sldLayoutId id="2147486632" r:id="rId8"/>
    <p:sldLayoutId id="2147486633" r:id="rId9"/>
    <p:sldLayoutId id="2147486634" r:id="rId10"/>
    <p:sldLayoutId id="21474866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28201"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457675"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r"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fld id="{4643EBF2-2779-4CF2-8362-147855B04973}" type="slidenum">
              <a:t>‹N›</a:t>
            </a:fld>
            <a:endParaRPr lang="it-IT"/>
          </a:p>
        </p:txBody>
      </p:sp>
    </p:spTree>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20C1BE23-6613-45F0-8809-FBE3F63A96F4}" type="slidenum">
              <a:t>‹N›</a:t>
            </a:fld>
            <a:endParaRPr lang="it-IT"/>
          </a:p>
        </p:txBody>
      </p:sp>
    </p:spTree>
  </p:cSld>
  <p:clrMap bg1="lt1" tx1="dk1" bg2="lt2" tx2="dk2" accent1="accent1" accent2="accent2" accent3="accent3" accent4="accent4" accent5="accent5" accent6="accent6" hlink="hlink" folHlink="folHlink"/>
  <p:sldLayoutIdLst>
    <p:sldLayoutId id="2147486637" r:id="rId1"/>
    <p:sldLayoutId id="2147486638" r:id="rId2"/>
    <p:sldLayoutId id="2147486639" r:id="rId3"/>
    <p:sldLayoutId id="2147486640" r:id="rId4"/>
    <p:sldLayoutId id="2147486641" r:id="rId5"/>
    <p:sldLayoutId id="2147486642" r:id="rId6"/>
    <p:sldLayoutId id="2147486643" r:id="rId7"/>
    <p:sldLayoutId id="2147486644" r:id="rId8"/>
    <p:sldLayoutId id="2147486645" r:id="rId9"/>
    <p:sldLayoutId id="2147486646" r:id="rId10"/>
    <p:sldLayoutId id="21474866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A40456D-A0BF-4848-AB8F-B43223AF4D99}" type="slidenum">
              <a:t>‹N›</a:t>
            </a:fld>
            <a:endParaRPr lang="it-IT"/>
          </a:p>
        </p:txBody>
      </p:sp>
    </p:spTree>
  </p:cSld>
  <p:clrMap bg1="lt1" tx1="dk1" bg2="lt2" tx2="dk2" accent1="accent1" accent2="accent2" accent3="accent3" accent4="accent4" accent5="accent5" accent6="accent6" hlink="hlink" folHlink="folHlink"/>
  <p:sldLayoutIdLst>
    <p:sldLayoutId id="2147486649" r:id="rId1"/>
    <p:sldLayoutId id="2147486650" r:id="rId2"/>
    <p:sldLayoutId id="2147486651" r:id="rId3"/>
    <p:sldLayoutId id="2147486652" r:id="rId4"/>
    <p:sldLayoutId id="2147486653" r:id="rId5"/>
    <p:sldLayoutId id="2147486654" r:id="rId6"/>
    <p:sldLayoutId id="2147486655" r:id="rId7"/>
    <p:sldLayoutId id="2147486656" r:id="rId8"/>
    <p:sldLayoutId id="2147486657" r:id="rId9"/>
    <p:sldLayoutId id="2147486658" r:id="rId10"/>
    <p:sldLayoutId id="21474866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6410110-744A-4AD6-B077-8758BB3B11E2}" type="slidenum">
              <a:t>‹N›</a:t>
            </a:fld>
            <a:endParaRPr lang="it-IT"/>
          </a:p>
        </p:txBody>
      </p:sp>
    </p:spTree>
  </p:cSld>
  <p:clrMap bg1="lt1" tx1="dk1" bg2="lt2" tx2="dk2" accent1="accent1" accent2="accent2" accent3="accent3" accent4="accent4" accent5="accent5" accent6="accent6" hlink="hlink" folHlink="folHlink"/>
  <p:sldLayoutIdLst>
    <p:sldLayoutId id="2147486661" r:id="rId1"/>
    <p:sldLayoutId id="2147486662" r:id="rId2"/>
    <p:sldLayoutId id="2147486663" r:id="rId3"/>
    <p:sldLayoutId id="2147486664" r:id="rId4"/>
    <p:sldLayoutId id="2147486665" r:id="rId5"/>
    <p:sldLayoutId id="2147486666" r:id="rId6"/>
    <p:sldLayoutId id="2147486667" r:id="rId7"/>
    <p:sldLayoutId id="2147486668" r:id="rId8"/>
    <p:sldLayoutId id="2147486669" r:id="rId9"/>
    <p:sldLayoutId id="2147486670" r:id="rId10"/>
    <p:sldLayoutId id="21474866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508C5AA-65E5-4419-AB2B-ACF5F806EBE5}" type="slidenum">
              <a:t>‹N›</a:t>
            </a:fld>
            <a:endParaRPr lang="it-IT"/>
          </a:p>
        </p:txBody>
      </p:sp>
    </p:spTree>
  </p:cSld>
  <p:clrMap bg1="lt1" tx1="dk1" bg2="lt2" tx2="dk2" accent1="accent1" accent2="accent2" accent3="accent3" accent4="accent4" accent5="accent5" accent6="accent6" hlink="hlink" folHlink="folHlink"/>
  <p:sldLayoutIdLst>
    <p:sldLayoutId id="2147486673" r:id="rId1"/>
    <p:sldLayoutId id="2147486674" r:id="rId2"/>
    <p:sldLayoutId id="2147486675" r:id="rId3"/>
    <p:sldLayoutId id="2147486676" r:id="rId4"/>
    <p:sldLayoutId id="2147486677" r:id="rId5"/>
    <p:sldLayoutId id="2147486678" r:id="rId6"/>
    <p:sldLayoutId id="2147486679" r:id="rId7"/>
    <p:sldLayoutId id="2147486680" r:id="rId8"/>
    <p:sldLayoutId id="2147486681" r:id="rId9"/>
    <p:sldLayoutId id="2147486682" r:id="rId10"/>
    <p:sldLayoutId id="21474866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F59AA2B-4756-4DE9-8A5B-0B8C28B71939}" type="slidenum">
              <a:t>‹N›</a:t>
            </a:fld>
            <a:endParaRPr lang="it-IT"/>
          </a:p>
        </p:txBody>
      </p:sp>
    </p:spTree>
  </p:cSld>
  <p:clrMap bg1="lt1" tx1="dk1" bg2="lt2" tx2="dk2" accent1="accent1" accent2="accent2" accent3="accent3" accent4="accent4" accent5="accent5" accent6="accent6" hlink="hlink" folHlink="folHlink"/>
  <p:sldLayoutIdLst>
    <p:sldLayoutId id="2147486685" r:id="rId1"/>
    <p:sldLayoutId id="2147486686" r:id="rId2"/>
    <p:sldLayoutId id="2147486687" r:id="rId3"/>
    <p:sldLayoutId id="2147486688" r:id="rId4"/>
    <p:sldLayoutId id="2147486689" r:id="rId5"/>
    <p:sldLayoutId id="2147486690" r:id="rId6"/>
    <p:sldLayoutId id="2147486691" r:id="rId7"/>
    <p:sldLayoutId id="2147486692" r:id="rId8"/>
    <p:sldLayoutId id="2147486693" r:id="rId9"/>
    <p:sldLayoutId id="2147486694" r:id="rId10"/>
    <p:sldLayoutId id="21474866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22FFBC5-A5CB-4A50-B02E-2D9E4DFC7AA9}" type="slidenum">
              <a:t>‹N›</a:t>
            </a:fld>
            <a:endParaRPr lang="it-IT"/>
          </a:p>
        </p:txBody>
      </p:sp>
    </p:spTree>
  </p:cSld>
  <p:clrMap bg1="lt1" tx1="dk1" bg2="lt2" tx2="dk2" accent1="accent1" accent2="accent2" accent3="accent3" accent4="accent4" accent5="accent5" accent6="accent6" hlink="hlink" folHlink="folHlink"/>
  <p:sldLayoutIdLst>
    <p:sldLayoutId id="2147486697" r:id="rId1"/>
    <p:sldLayoutId id="2147486698" r:id="rId2"/>
    <p:sldLayoutId id="2147486699" r:id="rId3"/>
    <p:sldLayoutId id="2147486700" r:id="rId4"/>
    <p:sldLayoutId id="2147486701" r:id="rId5"/>
    <p:sldLayoutId id="2147486702" r:id="rId6"/>
    <p:sldLayoutId id="2147486703" r:id="rId7"/>
    <p:sldLayoutId id="2147486704" r:id="rId8"/>
    <p:sldLayoutId id="2147486705" r:id="rId9"/>
    <p:sldLayoutId id="2147486706" r:id="rId10"/>
    <p:sldLayoutId id="21474867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50D5748-EA8B-4B0B-8D2B-0F8665F04EE6}" type="slidenum">
              <a:t>‹N›</a:t>
            </a:fld>
            <a:endParaRPr lang="it-IT"/>
          </a:p>
        </p:txBody>
      </p:sp>
    </p:spTree>
  </p:cSld>
  <p:clrMap bg1="lt1" tx1="dk1" bg2="lt2" tx2="dk2" accent1="accent1" accent2="accent2" accent3="accent3" accent4="accent4" accent5="accent5" accent6="accent6" hlink="hlink" folHlink="folHlink"/>
  <p:sldLayoutIdLst>
    <p:sldLayoutId id="2147486709" r:id="rId1"/>
    <p:sldLayoutId id="2147486710" r:id="rId2"/>
    <p:sldLayoutId id="2147486711" r:id="rId3"/>
    <p:sldLayoutId id="2147486712" r:id="rId4"/>
    <p:sldLayoutId id="2147486713" r:id="rId5"/>
    <p:sldLayoutId id="2147486714" r:id="rId6"/>
    <p:sldLayoutId id="2147486715" r:id="rId7"/>
    <p:sldLayoutId id="2147486716" r:id="rId8"/>
    <p:sldLayoutId id="2147486717" r:id="rId9"/>
    <p:sldLayoutId id="2147486718" r:id="rId10"/>
    <p:sldLayoutId id="21474867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77FDB54-2976-440B-B6D0-077DB5D175A2}" type="slidenum">
              <a:t>‹N›</a:t>
            </a:fld>
            <a:endParaRPr lang="it-IT"/>
          </a:p>
        </p:txBody>
      </p:sp>
    </p:spTree>
  </p:cSld>
  <p:clrMap bg1="lt1" tx1="dk1" bg2="lt2" tx2="dk2" accent1="accent1" accent2="accent2" accent3="accent3" accent4="accent4" accent5="accent5" accent6="accent6" hlink="hlink" folHlink="folHlink"/>
  <p:sldLayoutIdLst>
    <p:sldLayoutId id="2147486721" r:id="rId1"/>
    <p:sldLayoutId id="2147486722" r:id="rId2"/>
    <p:sldLayoutId id="2147486723" r:id="rId3"/>
    <p:sldLayoutId id="2147486724" r:id="rId4"/>
    <p:sldLayoutId id="2147486725" r:id="rId5"/>
    <p:sldLayoutId id="2147486726" r:id="rId6"/>
    <p:sldLayoutId id="2147486727" r:id="rId7"/>
    <p:sldLayoutId id="2147486728" r:id="rId8"/>
    <p:sldLayoutId id="2147486729" r:id="rId9"/>
    <p:sldLayoutId id="2147486730" r:id="rId10"/>
    <p:sldLayoutId id="21474867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7EE8794-F2B7-4F62-A39C-E5EB46135A0C}" type="slidenum">
              <a:t>‹N›</a:t>
            </a:fld>
            <a:endParaRPr lang="it-IT"/>
          </a:p>
        </p:txBody>
      </p:sp>
    </p:spTree>
  </p:cSld>
  <p:clrMap bg1="lt1" tx1="dk1" bg2="lt2" tx2="dk2" accent1="accent1" accent2="accent2" accent3="accent3" accent4="accent4" accent5="accent5" accent6="accent6" hlink="hlink" folHlink="folHlink"/>
  <p:sldLayoutIdLst>
    <p:sldLayoutId id="2147486733" r:id="rId1"/>
    <p:sldLayoutId id="2147486734" r:id="rId2"/>
    <p:sldLayoutId id="2147486735" r:id="rId3"/>
    <p:sldLayoutId id="2147486736" r:id="rId4"/>
    <p:sldLayoutId id="2147486737" r:id="rId5"/>
    <p:sldLayoutId id="2147486738" r:id="rId6"/>
    <p:sldLayoutId id="2147486739" r:id="rId7"/>
    <p:sldLayoutId id="2147486740" r:id="rId8"/>
    <p:sldLayoutId id="2147486741" r:id="rId9"/>
    <p:sldLayoutId id="2147486742" r:id="rId10"/>
    <p:sldLayoutId id="21474867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B870C44-07DC-4F57-9FDF-91E16BFC8F8A}" type="slidenum">
              <a:t>‹N›</a:t>
            </a:fld>
            <a:endParaRPr lang="it-IT"/>
          </a:p>
        </p:txBody>
      </p:sp>
    </p:spTree>
  </p:cSld>
  <p:clrMap bg1="lt1" tx1="dk1" bg2="lt2" tx2="dk2" accent1="accent1" accent2="accent2" accent3="accent3" accent4="accent4" accent5="accent5" accent6="accent6" hlink="hlink" folHlink="folHlink"/>
  <p:sldLayoutIdLst>
    <p:sldLayoutId id="2147486745" r:id="rId1"/>
    <p:sldLayoutId id="2147486746" r:id="rId2"/>
    <p:sldLayoutId id="2147486747" r:id="rId3"/>
    <p:sldLayoutId id="2147486748" r:id="rId4"/>
    <p:sldLayoutId id="2147486749" r:id="rId5"/>
    <p:sldLayoutId id="2147486750" r:id="rId6"/>
    <p:sldLayoutId id="2147486751" r:id="rId7"/>
    <p:sldLayoutId id="2147486752" r:id="rId8"/>
    <p:sldLayoutId id="2147486753" r:id="rId9"/>
    <p:sldLayoutId id="2147486754" r:id="rId10"/>
    <p:sldLayoutId id="21474867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28201"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457675"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r"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fld id="{71777A80-7BB1-49F2-A5B0-49458E59485C}" type="slidenum">
              <a:t>‹N›</a:t>
            </a:fld>
            <a:endParaRPr lang="it-IT"/>
          </a:p>
        </p:txBody>
      </p:sp>
    </p:spTree>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F98AF10-773B-443C-BEB0-883F0996C0D0}" type="slidenum">
              <a:t>‹N›</a:t>
            </a:fld>
            <a:endParaRPr lang="it-IT"/>
          </a:p>
        </p:txBody>
      </p:sp>
    </p:spTree>
  </p:cSld>
  <p:clrMap bg1="lt1" tx1="dk1" bg2="lt2" tx2="dk2" accent1="accent1" accent2="accent2" accent3="accent3" accent4="accent4" accent5="accent5" accent6="accent6" hlink="hlink" folHlink="folHlink"/>
  <p:sldLayoutIdLst>
    <p:sldLayoutId id="2147486757" r:id="rId1"/>
    <p:sldLayoutId id="2147486758" r:id="rId2"/>
    <p:sldLayoutId id="2147486759" r:id="rId3"/>
    <p:sldLayoutId id="2147486760" r:id="rId4"/>
    <p:sldLayoutId id="2147486761" r:id="rId5"/>
    <p:sldLayoutId id="2147486762" r:id="rId6"/>
    <p:sldLayoutId id="2147486763" r:id="rId7"/>
    <p:sldLayoutId id="2147486764" r:id="rId8"/>
    <p:sldLayoutId id="2147486765" r:id="rId9"/>
    <p:sldLayoutId id="2147486766" r:id="rId10"/>
    <p:sldLayoutId id="21474867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C9F6D7B-F176-47F1-B0E2-18B98860B0B7}" type="slidenum">
              <a:t>‹N›</a:t>
            </a:fld>
            <a:endParaRPr lang="it-IT"/>
          </a:p>
        </p:txBody>
      </p:sp>
    </p:spTree>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8318E2F1-3CD2-4E5F-8FAF-9AF122AA22FE}" type="slidenum">
              <a:t>‹N›</a:t>
            </a:fld>
            <a:endParaRPr lang="it-IT"/>
          </a:p>
        </p:txBody>
      </p:sp>
    </p:spTree>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9FFCF04-1EE4-460A-AFCF-6389AEC2FCCA}" type="slidenum">
              <a:t>‹N›</a:t>
            </a:fld>
            <a:endParaRPr lang="it-IT"/>
          </a:p>
        </p:txBody>
      </p:sp>
    </p:spTree>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F4449F3-5A2C-49BD-8D87-B2B243C64280}" type="slidenum">
              <a:t>‹N›</a:t>
            </a:fld>
            <a:endParaRPr lang="it-IT"/>
          </a:p>
        </p:txBody>
      </p:sp>
    </p:spTree>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C0590F9-8213-4216-A211-7467547C7DB3}" type="slidenum">
              <a:t>‹N›</a:t>
            </a:fld>
            <a:endParaRPr lang="it-IT"/>
          </a:p>
        </p:txBody>
      </p:sp>
    </p:spTree>
  </p:cSld>
  <p:clrMap bg1="lt1" tx1="dk1" bg2="lt2" tx2="dk2" accent1="accent1" accent2="accent2" accent3="accent3" accent4="accent4" accent5="accent5" accent6="accent6" hlink="hlink" folHlink="folHlink"/>
  <p:sldLayoutIdLst>
    <p:sldLayoutId id="2147486817" r:id="rId1"/>
    <p:sldLayoutId id="2147486818" r:id="rId2"/>
    <p:sldLayoutId id="2147486819" r:id="rId3"/>
    <p:sldLayoutId id="2147486820" r:id="rId4"/>
    <p:sldLayoutId id="2147486821" r:id="rId5"/>
    <p:sldLayoutId id="2147486822" r:id="rId6"/>
    <p:sldLayoutId id="2147486823" r:id="rId7"/>
    <p:sldLayoutId id="2147486824" r:id="rId8"/>
    <p:sldLayoutId id="2147486825" r:id="rId9"/>
    <p:sldLayoutId id="2147486826" r:id="rId10"/>
    <p:sldLayoutId id="21474868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7418782-7411-4FEC-AA77-4C236405490A}" type="slidenum">
              <a:t>‹N›</a:t>
            </a:fld>
            <a:endParaRPr lang="it-IT"/>
          </a:p>
        </p:txBody>
      </p:sp>
    </p:spTree>
  </p:cSld>
  <p:clrMap bg1="lt1" tx1="dk1" bg2="lt2" tx2="dk2" accent1="accent1" accent2="accent2" accent3="accent3" accent4="accent4" accent5="accent5" accent6="accent6" hlink="hlink" folHlink="folHlink"/>
  <p:sldLayoutIdLst>
    <p:sldLayoutId id="2147486829" r:id="rId1"/>
    <p:sldLayoutId id="2147486830" r:id="rId2"/>
    <p:sldLayoutId id="2147486831" r:id="rId3"/>
    <p:sldLayoutId id="2147486832" r:id="rId4"/>
    <p:sldLayoutId id="2147486833" r:id="rId5"/>
    <p:sldLayoutId id="2147486834" r:id="rId6"/>
    <p:sldLayoutId id="2147486835" r:id="rId7"/>
    <p:sldLayoutId id="2147486836" r:id="rId8"/>
    <p:sldLayoutId id="2147486837" r:id="rId9"/>
    <p:sldLayoutId id="2147486838" r:id="rId10"/>
    <p:sldLayoutId id="21474868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733ADDA-BCDF-454A-959A-4BB091E49931}" type="slidenum">
              <a:t>‹N›</a:t>
            </a:fld>
            <a:endParaRPr lang="it-IT"/>
          </a:p>
        </p:txBody>
      </p:sp>
    </p:spTree>
  </p:cSld>
  <p:clrMap bg1="lt1" tx1="dk1" bg2="lt2" tx2="dk2" accent1="accent1" accent2="accent2" accent3="accent3" accent4="accent4" accent5="accent5" accent6="accent6" hlink="hlink" folHlink="folHlink"/>
  <p:sldLayoutIdLst>
    <p:sldLayoutId id="2147486841" r:id="rId1"/>
    <p:sldLayoutId id="2147486842" r:id="rId2"/>
    <p:sldLayoutId id="2147486843" r:id="rId3"/>
    <p:sldLayoutId id="2147486844" r:id="rId4"/>
    <p:sldLayoutId id="2147486845" r:id="rId5"/>
    <p:sldLayoutId id="2147486846" r:id="rId6"/>
    <p:sldLayoutId id="2147486847" r:id="rId7"/>
    <p:sldLayoutId id="2147486848" r:id="rId8"/>
    <p:sldLayoutId id="2147486849" r:id="rId9"/>
    <p:sldLayoutId id="2147486850" r:id="rId10"/>
    <p:sldLayoutId id="21474868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B3292E8-27CF-4BEA-B79C-6F348CEAE476}" type="slidenum">
              <a:t>‹N›</a:t>
            </a:fld>
            <a:endParaRPr lang="it-IT"/>
          </a:p>
        </p:txBody>
      </p:sp>
    </p:spTree>
  </p:cSld>
  <p:clrMap bg1="lt1" tx1="dk1" bg2="lt2" tx2="dk2" accent1="accent1" accent2="accent2" accent3="accent3" accent4="accent4" accent5="accent5" accent6="accent6" hlink="hlink" folHlink="folHlink"/>
  <p:sldLayoutIdLst>
    <p:sldLayoutId id="2147486853" r:id="rId1"/>
    <p:sldLayoutId id="2147486854" r:id="rId2"/>
    <p:sldLayoutId id="2147486855" r:id="rId3"/>
    <p:sldLayoutId id="2147486856" r:id="rId4"/>
    <p:sldLayoutId id="2147486857" r:id="rId5"/>
    <p:sldLayoutId id="2147486858" r:id="rId6"/>
    <p:sldLayoutId id="2147486859" r:id="rId7"/>
    <p:sldLayoutId id="2147486860" r:id="rId8"/>
    <p:sldLayoutId id="2147486861" r:id="rId9"/>
    <p:sldLayoutId id="2147486862" r:id="rId10"/>
    <p:sldLayoutId id="21474868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36FD646-32CE-44FC-A7AE-7EB758CDC591}" type="slidenum">
              <a:t>‹N›</a:t>
            </a:fld>
            <a:endParaRPr lang="it-IT"/>
          </a:p>
        </p:txBody>
      </p:sp>
    </p:spTree>
  </p:cSld>
  <p:clrMap bg1="lt1" tx1="dk1" bg2="lt2" tx2="dk2" accent1="accent1" accent2="accent2" accent3="accent3" accent4="accent4" accent5="accent5" accent6="accent6" hlink="hlink" folHlink="folHlink"/>
  <p:sldLayoutIdLst>
    <p:sldLayoutId id="2147486865" r:id="rId1"/>
    <p:sldLayoutId id="2147486866" r:id="rId2"/>
    <p:sldLayoutId id="2147486867" r:id="rId3"/>
    <p:sldLayoutId id="2147486868" r:id="rId4"/>
    <p:sldLayoutId id="2147486869" r:id="rId5"/>
    <p:sldLayoutId id="2147486870" r:id="rId6"/>
    <p:sldLayoutId id="2147486871" r:id="rId7"/>
    <p:sldLayoutId id="2147486872" r:id="rId8"/>
    <p:sldLayoutId id="2147486873" r:id="rId9"/>
    <p:sldLayoutId id="2147486874" r:id="rId10"/>
    <p:sldLayoutId id="21474868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Rectangle 6"/>
          <p:cNvSpPr/>
          <p:nvPr/>
        </p:nvSpPr>
        <p:spPr>
          <a:xfrm>
            <a:off x="6553084" y="6381716"/>
            <a:ext cx="2133715" cy="33983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89DDF0F-EA99-4323-AD54-1E5A8DAA9AB8}" type="slidenum">
              <a:t>‹N›</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Tree>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44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1000"/>
        </a:spcBef>
        <a:spcAft>
          <a:spcPts val="0"/>
        </a:spcAft>
        <a:buNone/>
        <a:tabLst>
          <a:tab pos="685800" algn="l"/>
          <a:tab pos="1600200" algn="l"/>
          <a:tab pos="2514600" algn="l"/>
          <a:tab pos="3429000" algn="l"/>
          <a:tab pos="4343400" algn="l"/>
          <a:tab pos="5257800" algn="l"/>
          <a:tab pos="6172200" algn="l"/>
          <a:tab pos="7086600" algn="l"/>
          <a:tab pos="8001000" algn="l"/>
          <a:tab pos="8915400" algn="l"/>
          <a:tab pos="9829800" algn="l"/>
        </a:tabLst>
        <a:defRPr lang="it-IT" sz="28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823C913-F771-456D-BCB9-64570B1F61CC}" type="slidenum">
              <a:t>‹N›</a:t>
            </a:fld>
            <a:endParaRPr lang="it-IT"/>
          </a:p>
        </p:txBody>
      </p:sp>
    </p:spTree>
  </p:cSld>
  <p:clrMap bg1="lt1" tx1="dk1" bg2="lt2" tx2="dk2" accent1="accent1" accent2="accent2" accent3="accent3" accent4="accent4" accent5="accent5" accent6="accent6" hlink="hlink" folHlink="folHlink"/>
  <p:sldLayoutIdLst>
    <p:sldLayoutId id="2147486877" r:id="rId1"/>
    <p:sldLayoutId id="2147486878" r:id="rId2"/>
    <p:sldLayoutId id="2147486879" r:id="rId3"/>
    <p:sldLayoutId id="2147486880" r:id="rId4"/>
    <p:sldLayoutId id="2147486881" r:id="rId5"/>
    <p:sldLayoutId id="2147486882" r:id="rId6"/>
    <p:sldLayoutId id="2147486883" r:id="rId7"/>
    <p:sldLayoutId id="2147486884" r:id="rId8"/>
    <p:sldLayoutId id="2147486885" r:id="rId9"/>
    <p:sldLayoutId id="2147486886" r:id="rId10"/>
    <p:sldLayoutId id="21474868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9E6BA21-6794-4205-B9FD-8E7B3170C22A}" type="slidenum">
              <a:t>‹N›</a:t>
            </a:fld>
            <a:endParaRPr lang="it-IT"/>
          </a:p>
        </p:txBody>
      </p:sp>
    </p:spTree>
  </p:cSld>
  <p:clrMap bg1="lt1" tx1="dk1" bg2="lt2" tx2="dk2" accent1="accent1" accent2="accent2" accent3="accent3" accent4="accent4" accent5="accent5" accent6="accent6" hlink="hlink" folHlink="folHlink"/>
  <p:sldLayoutIdLst>
    <p:sldLayoutId id="2147486889" r:id="rId1"/>
    <p:sldLayoutId id="2147486890" r:id="rId2"/>
    <p:sldLayoutId id="2147486891" r:id="rId3"/>
    <p:sldLayoutId id="2147486892" r:id="rId4"/>
    <p:sldLayoutId id="2147486893" r:id="rId5"/>
    <p:sldLayoutId id="2147486894" r:id="rId6"/>
    <p:sldLayoutId id="2147486895" r:id="rId7"/>
    <p:sldLayoutId id="2147486896" r:id="rId8"/>
    <p:sldLayoutId id="2147486897" r:id="rId9"/>
    <p:sldLayoutId id="2147486898" r:id="rId10"/>
    <p:sldLayoutId id="21474868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48AA7B1-F63D-4BC0-871A-0C52FEF00E8A}" type="slidenum">
              <a:t>‹N›</a:t>
            </a:fld>
            <a:endParaRPr lang="it-IT"/>
          </a:p>
        </p:txBody>
      </p:sp>
    </p:spTree>
  </p:cSld>
  <p:clrMap bg1="lt1" tx1="dk1" bg2="lt2" tx2="dk2" accent1="accent1" accent2="accent2" accent3="accent3" accent4="accent4" accent5="accent5" accent6="accent6" hlink="hlink" folHlink="folHlink"/>
  <p:sldLayoutIdLst>
    <p:sldLayoutId id="2147486901" r:id="rId1"/>
    <p:sldLayoutId id="2147486902" r:id="rId2"/>
    <p:sldLayoutId id="2147486903" r:id="rId3"/>
    <p:sldLayoutId id="2147486904" r:id="rId4"/>
    <p:sldLayoutId id="2147486905" r:id="rId5"/>
    <p:sldLayoutId id="2147486906" r:id="rId6"/>
    <p:sldLayoutId id="2147486907" r:id="rId7"/>
    <p:sldLayoutId id="2147486908" r:id="rId8"/>
    <p:sldLayoutId id="2147486909" r:id="rId9"/>
    <p:sldLayoutId id="2147486910" r:id="rId10"/>
    <p:sldLayoutId id="21474869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8A72372-E8B7-4413-9AA9-151618470D92}" type="slidenum">
              <a:t>‹N›</a:t>
            </a:fld>
            <a:endParaRPr lang="it-IT"/>
          </a:p>
        </p:txBody>
      </p:sp>
    </p:spTree>
  </p:cSld>
  <p:clrMap bg1="lt1" tx1="dk1" bg2="lt2" tx2="dk2" accent1="accent1" accent2="accent2" accent3="accent3" accent4="accent4" accent5="accent5" accent6="accent6" hlink="hlink" folHlink="folHlink"/>
  <p:sldLayoutIdLst>
    <p:sldLayoutId id="2147486913" r:id="rId1"/>
    <p:sldLayoutId id="2147486914" r:id="rId2"/>
    <p:sldLayoutId id="2147486915" r:id="rId3"/>
    <p:sldLayoutId id="2147486916" r:id="rId4"/>
    <p:sldLayoutId id="2147486917" r:id="rId5"/>
    <p:sldLayoutId id="2147486918" r:id="rId6"/>
    <p:sldLayoutId id="2147486919" r:id="rId7"/>
    <p:sldLayoutId id="2147486920" r:id="rId8"/>
    <p:sldLayoutId id="2147486921" r:id="rId9"/>
    <p:sldLayoutId id="2147486922" r:id="rId10"/>
    <p:sldLayoutId id="21474869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3A8A0B5B-FB49-4C1A-9224-E7D09F97FE80}" type="slidenum">
              <a:t>‹N›</a:t>
            </a:fld>
            <a:endParaRPr lang="it-IT"/>
          </a:p>
        </p:txBody>
      </p:sp>
    </p:spTree>
  </p:cSld>
  <p:clrMap bg1="lt1" tx1="dk1" bg2="lt2" tx2="dk2" accent1="accent1" accent2="accent2" accent3="accent3" accent4="accent4" accent5="accent5" accent6="accent6" hlink="hlink" folHlink="folHlink"/>
  <p:sldLayoutIdLst>
    <p:sldLayoutId id="2147486925" r:id="rId1"/>
    <p:sldLayoutId id="2147486926" r:id="rId2"/>
    <p:sldLayoutId id="2147486927" r:id="rId3"/>
    <p:sldLayoutId id="2147486928" r:id="rId4"/>
    <p:sldLayoutId id="2147486929" r:id="rId5"/>
    <p:sldLayoutId id="2147486930" r:id="rId6"/>
    <p:sldLayoutId id="2147486931" r:id="rId7"/>
    <p:sldLayoutId id="2147486932" r:id="rId8"/>
    <p:sldLayoutId id="2147486933" r:id="rId9"/>
    <p:sldLayoutId id="2147486934" r:id="rId10"/>
    <p:sldLayoutId id="21474869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B6B8220-0792-462D-9205-D657ABF40F66}" type="slidenum">
              <a:t>‹N›</a:t>
            </a:fld>
            <a:endParaRPr lang="it-IT"/>
          </a:p>
        </p:txBody>
      </p:sp>
    </p:spTree>
  </p:cSld>
  <p:clrMap bg1="lt1" tx1="dk1" bg2="lt2" tx2="dk2" accent1="accent1" accent2="accent2" accent3="accent3" accent4="accent4" accent5="accent5" accent6="accent6" hlink="hlink" folHlink="folHlink"/>
  <p:sldLayoutIdLst>
    <p:sldLayoutId id="2147486937" r:id="rId1"/>
    <p:sldLayoutId id="2147486938" r:id="rId2"/>
    <p:sldLayoutId id="2147486939" r:id="rId3"/>
    <p:sldLayoutId id="2147486940" r:id="rId4"/>
    <p:sldLayoutId id="2147486941" r:id="rId5"/>
    <p:sldLayoutId id="2147486942" r:id="rId6"/>
    <p:sldLayoutId id="2147486943" r:id="rId7"/>
    <p:sldLayoutId id="2147486944" r:id="rId8"/>
    <p:sldLayoutId id="2147486945" r:id="rId9"/>
    <p:sldLayoutId id="2147486946" r:id="rId10"/>
    <p:sldLayoutId id="21474869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ECCD76B-907F-4591-A855-4C62132D5FF2}" type="slidenum">
              <a:t>‹N›</a:t>
            </a:fld>
            <a:endParaRPr lang="it-IT"/>
          </a:p>
        </p:txBody>
      </p:sp>
    </p:spTree>
  </p:cSld>
  <p:clrMap bg1="lt1" tx1="dk1" bg2="lt2" tx2="dk2" accent1="accent1" accent2="accent2" accent3="accent3" accent4="accent4" accent5="accent5" accent6="accent6" hlink="hlink" folHlink="folHlink"/>
  <p:sldLayoutIdLst>
    <p:sldLayoutId id="2147486949" r:id="rId1"/>
    <p:sldLayoutId id="2147486950" r:id="rId2"/>
    <p:sldLayoutId id="2147486951" r:id="rId3"/>
    <p:sldLayoutId id="2147486952" r:id="rId4"/>
    <p:sldLayoutId id="2147486953" r:id="rId5"/>
    <p:sldLayoutId id="2147486954" r:id="rId6"/>
    <p:sldLayoutId id="2147486955" r:id="rId7"/>
    <p:sldLayoutId id="2147486956" r:id="rId8"/>
    <p:sldLayoutId id="2147486957" r:id="rId9"/>
    <p:sldLayoutId id="2147486958" r:id="rId10"/>
    <p:sldLayoutId id="21474869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AA4B170-32B5-4540-8C2B-4B451CD1B06E}" type="slidenum">
              <a:t>‹N›</a:t>
            </a:fld>
            <a:endParaRPr lang="it-IT"/>
          </a:p>
        </p:txBody>
      </p:sp>
    </p:spTree>
  </p:cSld>
  <p:clrMap bg1="lt1" tx1="dk1" bg2="lt2" tx2="dk2" accent1="accent1" accent2="accent2" accent3="accent3" accent4="accent4" accent5="accent5" accent6="accent6" hlink="hlink" folHlink="folHlink"/>
  <p:sldLayoutIdLst>
    <p:sldLayoutId id="2147486961" r:id="rId1"/>
    <p:sldLayoutId id="2147486962" r:id="rId2"/>
    <p:sldLayoutId id="2147486963" r:id="rId3"/>
    <p:sldLayoutId id="2147486964" r:id="rId4"/>
    <p:sldLayoutId id="2147486965" r:id="rId5"/>
    <p:sldLayoutId id="2147486966" r:id="rId6"/>
    <p:sldLayoutId id="2147486967" r:id="rId7"/>
    <p:sldLayoutId id="2147486968" r:id="rId8"/>
    <p:sldLayoutId id="2147486969" r:id="rId9"/>
    <p:sldLayoutId id="2147486970" r:id="rId10"/>
    <p:sldLayoutId id="21474869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F74B29F-8D46-4E86-9225-646D173BCD74}" type="slidenum">
              <a:t>‹N›</a:t>
            </a:fld>
            <a:endParaRPr lang="it-IT"/>
          </a:p>
        </p:txBody>
      </p:sp>
    </p:spTree>
  </p:cSld>
  <p:clrMap bg1="lt1" tx1="dk1" bg2="lt2" tx2="dk2" accent1="accent1" accent2="accent2" accent3="accent3" accent4="accent4" accent5="accent5" accent6="accent6" hlink="hlink" folHlink="folHlink"/>
  <p:sldLayoutIdLst>
    <p:sldLayoutId id="2147486973" r:id="rId1"/>
    <p:sldLayoutId id="2147486974" r:id="rId2"/>
    <p:sldLayoutId id="2147486975" r:id="rId3"/>
    <p:sldLayoutId id="2147486976" r:id="rId4"/>
    <p:sldLayoutId id="2147486977" r:id="rId5"/>
    <p:sldLayoutId id="2147486978" r:id="rId6"/>
    <p:sldLayoutId id="2147486979" r:id="rId7"/>
    <p:sldLayoutId id="2147486980" r:id="rId8"/>
    <p:sldLayoutId id="2147486981" r:id="rId9"/>
    <p:sldLayoutId id="2147486982" r:id="rId10"/>
    <p:sldLayoutId id="21474869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77091E6-2C4E-4193-A659-A42EA353C3B5}" type="slidenum">
              <a:t>‹N›</a:t>
            </a:fld>
            <a:endParaRPr lang="it-IT"/>
          </a:p>
        </p:txBody>
      </p:sp>
    </p:spTree>
  </p:cSld>
  <p:clrMap bg1="lt1" tx1="dk1" bg2="lt2" tx2="dk2" accent1="accent1" accent2="accent2" accent3="accent3" accent4="accent4" accent5="accent5" accent6="accent6" hlink="hlink" folHlink="folHlink"/>
  <p:sldLayoutIdLst>
    <p:sldLayoutId id="2147486985" r:id="rId1"/>
    <p:sldLayoutId id="2147486986" r:id="rId2"/>
    <p:sldLayoutId id="2147486987" r:id="rId3"/>
    <p:sldLayoutId id="2147486988" r:id="rId4"/>
    <p:sldLayoutId id="2147486989" r:id="rId5"/>
    <p:sldLayoutId id="2147486990" r:id="rId6"/>
    <p:sldLayoutId id="2147486991" r:id="rId7"/>
    <p:sldLayoutId id="2147486992" r:id="rId8"/>
    <p:sldLayoutId id="2147486993" r:id="rId9"/>
    <p:sldLayoutId id="2147486994" r:id="rId10"/>
    <p:sldLayoutId id="21474869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44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1000"/>
        </a:spcBef>
        <a:spcAft>
          <a:spcPts val="0"/>
        </a:spcAft>
        <a:buNone/>
        <a:tabLst>
          <a:tab pos="685800" algn="l"/>
          <a:tab pos="1600200" algn="l"/>
          <a:tab pos="2514600" algn="l"/>
          <a:tab pos="3429000" algn="l"/>
          <a:tab pos="4343400" algn="l"/>
          <a:tab pos="5257800" algn="l"/>
          <a:tab pos="6172200" algn="l"/>
          <a:tab pos="7086600" algn="l"/>
          <a:tab pos="8001000" algn="l"/>
          <a:tab pos="8915400" algn="l"/>
          <a:tab pos="9829800" algn="l"/>
        </a:tabLst>
        <a:defRPr lang="it-IT" sz="28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E9DCDA4-8104-4059-9C8F-135FF9411F6E}" type="slidenum">
              <a:t>‹N›</a:t>
            </a:fld>
            <a:endParaRPr lang="it-IT"/>
          </a:p>
        </p:txBody>
      </p:sp>
    </p:spTree>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CDCD4EC-C253-4BE8-82BE-94391E8657B3}" type="slidenum">
              <a:t>‹N›</a:t>
            </a:fld>
            <a:endParaRPr lang="it-IT"/>
          </a:p>
        </p:txBody>
      </p:sp>
    </p:spTree>
  </p:cSld>
  <p:clrMap bg1="lt1" tx1="dk1" bg2="lt2" tx2="dk2" accent1="accent1" accent2="accent2" accent3="accent3" accent4="accent4" accent5="accent5" accent6="accent6" hlink="hlink" folHlink="folHlink"/>
  <p:sldLayoutIdLst>
    <p:sldLayoutId id="2147487009" r:id="rId1"/>
    <p:sldLayoutId id="2147487010" r:id="rId2"/>
    <p:sldLayoutId id="2147487011" r:id="rId3"/>
    <p:sldLayoutId id="2147487012" r:id="rId4"/>
    <p:sldLayoutId id="2147487013" r:id="rId5"/>
    <p:sldLayoutId id="2147487014" r:id="rId6"/>
    <p:sldLayoutId id="2147487015" r:id="rId7"/>
    <p:sldLayoutId id="2147487016" r:id="rId8"/>
    <p:sldLayoutId id="2147487017" r:id="rId9"/>
    <p:sldLayoutId id="2147487018" r:id="rId10"/>
    <p:sldLayoutId id="21474870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E619551-B000-4D57-80E0-650BB412DA3D}" type="slidenum">
              <a:t>‹N›</a:t>
            </a:fld>
            <a:endParaRPr lang="it-IT"/>
          </a:p>
        </p:txBody>
      </p:sp>
    </p:spTree>
  </p:cSld>
  <p:clrMap bg1="lt1" tx1="dk1" bg2="lt2" tx2="dk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 id="2147487026" r:id="rId6"/>
    <p:sldLayoutId id="2147487027" r:id="rId7"/>
    <p:sldLayoutId id="2147487028" r:id="rId8"/>
    <p:sldLayoutId id="2147487029" r:id="rId9"/>
    <p:sldLayoutId id="2147487030" r:id="rId10"/>
    <p:sldLayoutId id="21474870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587366D-B38E-4CEA-8144-EF775688A07C}" type="slidenum">
              <a:t>‹N›</a:t>
            </a:fld>
            <a:endParaRPr lang="it-IT"/>
          </a:p>
        </p:txBody>
      </p:sp>
    </p:spTree>
  </p:cSld>
  <p:clrMap bg1="lt1" tx1="dk1" bg2="lt2" tx2="dk2" accent1="accent1" accent2="accent2" accent3="accent3" accent4="accent4" accent5="accent5" accent6="accent6" hlink="hlink" folHlink="folHlink"/>
  <p:sldLayoutIdLst>
    <p:sldLayoutId id="2147487033" r:id="rId1"/>
    <p:sldLayoutId id="2147487034" r:id="rId2"/>
    <p:sldLayoutId id="2147487035" r:id="rId3"/>
    <p:sldLayoutId id="2147487036" r:id="rId4"/>
    <p:sldLayoutId id="2147487037" r:id="rId5"/>
    <p:sldLayoutId id="2147487038" r:id="rId6"/>
    <p:sldLayoutId id="2147487039" r:id="rId7"/>
    <p:sldLayoutId id="2147487040" r:id="rId8"/>
    <p:sldLayoutId id="2147487041" r:id="rId9"/>
    <p:sldLayoutId id="2147487042" r:id="rId10"/>
    <p:sldLayoutId id="21474870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1C8CD9E-6F09-40BB-ADD4-41117A1BB176}" type="slidenum">
              <a:t>‹N›</a:t>
            </a:fld>
            <a:endParaRPr lang="it-IT"/>
          </a:p>
        </p:txBody>
      </p:sp>
    </p:spTree>
  </p:cSld>
  <p:clrMap bg1="lt1" tx1="dk1" bg2="lt2" tx2="dk2" accent1="accent1" accent2="accent2" accent3="accent3" accent4="accent4" accent5="accent5" accent6="accent6" hlink="hlink" folHlink="folHlink"/>
  <p:sldLayoutIdLst>
    <p:sldLayoutId id="2147487045" r:id="rId1"/>
    <p:sldLayoutId id="2147487046" r:id="rId2"/>
    <p:sldLayoutId id="2147487047" r:id="rId3"/>
    <p:sldLayoutId id="2147487048" r:id="rId4"/>
    <p:sldLayoutId id="2147487049" r:id="rId5"/>
    <p:sldLayoutId id="2147487050" r:id="rId6"/>
    <p:sldLayoutId id="2147487051" r:id="rId7"/>
    <p:sldLayoutId id="2147487052" r:id="rId8"/>
    <p:sldLayoutId id="2147487053" r:id="rId9"/>
    <p:sldLayoutId id="2147487054" r:id="rId10"/>
    <p:sldLayoutId id="21474870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B3575E8-D6F7-410F-9AA8-296024E2CC20}" type="slidenum">
              <a:t>‹N›</a:t>
            </a:fld>
            <a:endParaRPr lang="it-IT"/>
          </a:p>
        </p:txBody>
      </p:sp>
    </p:spTree>
  </p:cSld>
  <p:clrMap bg1="lt1" tx1="dk1" bg2="lt2" tx2="dk2" accent1="accent1" accent2="accent2" accent3="accent3" accent4="accent4" accent5="accent5" accent6="accent6" hlink="hlink" folHlink="folHlink"/>
  <p:sldLayoutIdLst>
    <p:sldLayoutId id="2147487057" r:id="rId1"/>
    <p:sldLayoutId id="2147487058" r:id="rId2"/>
    <p:sldLayoutId id="2147487059" r:id="rId3"/>
    <p:sldLayoutId id="2147487060" r:id="rId4"/>
    <p:sldLayoutId id="2147487061" r:id="rId5"/>
    <p:sldLayoutId id="2147487062" r:id="rId6"/>
    <p:sldLayoutId id="2147487063" r:id="rId7"/>
    <p:sldLayoutId id="2147487064" r:id="rId8"/>
    <p:sldLayoutId id="2147487065" r:id="rId9"/>
    <p:sldLayoutId id="2147487066" r:id="rId10"/>
    <p:sldLayoutId id="21474870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Rectangle 6"/>
          <p:cNvSpPr/>
          <p:nvPr/>
        </p:nvSpPr>
        <p:spPr>
          <a:xfrm>
            <a:off x="6553084" y="6381716"/>
            <a:ext cx="2133715" cy="33983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B7239ED-FCCB-4BF8-8DBA-AFA75748B81E}" type="slidenum">
              <a:t>‹N›</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Tree>
  </p:cSld>
  <p:clrMap bg1="lt1" tx1="dk1" bg2="lt2" tx2="dk2" accent1="accent1" accent2="accent2" accent3="accent3" accent4="accent4" accent5="accent5" accent6="accent6" hlink="hlink" folHlink="folHlink"/>
  <p:sldLayoutIdLst>
    <p:sldLayoutId id="2147487069" r:id="rId1"/>
    <p:sldLayoutId id="2147487070" r:id="rId2"/>
    <p:sldLayoutId id="2147487071" r:id="rId3"/>
    <p:sldLayoutId id="2147487072" r:id="rId4"/>
    <p:sldLayoutId id="2147487073" r:id="rId5"/>
    <p:sldLayoutId id="2147487074" r:id="rId6"/>
    <p:sldLayoutId id="2147487075" r:id="rId7"/>
    <p:sldLayoutId id="2147487076" r:id="rId8"/>
    <p:sldLayoutId id="2147487077" r:id="rId9"/>
    <p:sldLayoutId id="2147487078" r:id="rId10"/>
    <p:sldLayoutId id="21474870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7081" r:id="rId1"/>
    <p:sldLayoutId id="2147487082" r:id="rId2"/>
    <p:sldLayoutId id="2147487083" r:id="rId3"/>
    <p:sldLayoutId id="2147487084" r:id="rId4"/>
    <p:sldLayoutId id="2147487085" r:id="rId5"/>
    <p:sldLayoutId id="2147487086" r:id="rId6"/>
    <p:sldLayoutId id="2147487087" r:id="rId7"/>
    <p:sldLayoutId id="2147487088" r:id="rId8"/>
    <p:sldLayoutId id="2147487089" r:id="rId9"/>
    <p:sldLayoutId id="2147487090" r:id="rId10"/>
    <p:sldLayoutId id="21474870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Rectangle 6"/>
          <p:cNvSpPr/>
          <p:nvPr/>
        </p:nvSpPr>
        <p:spPr>
          <a:xfrm>
            <a:off x="6553084" y="6381716"/>
            <a:ext cx="2133715" cy="33983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70889B09-F4B9-48A9-A20E-E16B9056EF18}" type="slidenum">
              <a:t>‹N›</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Tree>
  </p:cSld>
  <p:clrMap bg1="lt1" tx1="dk1" bg2="lt2" tx2="dk2" accent1="accent1" accent2="accent2" accent3="accent3" accent4="accent4" accent5="accent5" accent6="accent6" hlink="hlink" folHlink="folHlink"/>
  <p:sldLayoutIdLst>
    <p:sldLayoutId id="2147487093" r:id="rId1"/>
    <p:sldLayoutId id="2147487094" r:id="rId2"/>
    <p:sldLayoutId id="2147487095" r:id="rId3"/>
    <p:sldLayoutId id="2147487096" r:id="rId4"/>
    <p:sldLayoutId id="2147487097" r:id="rId5"/>
    <p:sldLayoutId id="2147487098" r:id="rId6"/>
    <p:sldLayoutId id="2147487099" r:id="rId7"/>
    <p:sldLayoutId id="2147487100" r:id="rId8"/>
    <p:sldLayoutId id="2147487101" r:id="rId9"/>
    <p:sldLayoutId id="2147487102" r:id="rId10"/>
    <p:sldLayoutId id="21474871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7105" r:id="rId1"/>
    <p:sldLayoutId id="2147487106" r:id="rId2"/>
    <p:sldLayoutId id="2147487107" r:id="rId3"/>
    <p:sldLayoutId id="2147487108" r:id="rId4"/>
    <p:sldLayoutId id="2147487109" r:id="rId5"/>
    <p:sldLayoutId id="2147487110" r:id="rId6"/>
    <p:sldLayoutId id="2147487111" r:id="rId7"/>
    <p:sldLayoutId id="2147487112" r:id="rId8"/>
    <p:sldLayoutId id="2147487113" r:id="rId9"/>
    <p:sldLayoutId id="2147487114" r:id="rId10"/>
    <p:sldLayoutId id="21474871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Date Placeholder 3"/>
          <p:cNvSpPr/>
          <p:nvPr/>
        </p:nvSpPr>
        <p:spPr>
          <a:xfrm>
            <a:off x="6659639" y="6381716"/>
            <a:ext cx="2133359" cy="365037"/>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en-US" sz="1800" b="0" i="0" u="none" strike="noStrike" kern="1200" cap="none" spc="0" baseline="0">
                <a:solidFill>
                  <a:srgbClr val="FFFFFF"/>
                </a:solidFill>
                <a:uFillTx/>
                <a:latin typeface="Calibri" pitchFamily="34"/>
                <a:ea typeface="Arial" pitchFamily="34"/>
                <a:cs typeface="Arial" pitchFamily="34"/>
              </a:rPr>
              <a:t>Date: in 12 pts</a:t>
            </a: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44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1000"/>
        </a:spcBef>
        <a:spcAft>
          <a:spcPts val="0"/>
        </a:spcAft>
        <a:buNone/>
        <a:tabLst>
          <a:tab pos="685800" algn="l"/>
          <a:tab pos="1600200" algn="l"/>
          <a:tab pos="2514600" algn="l"/>
          <a:tab pos="3429000" algn="l"/>
          <a:tab pos="4343400" algn="l"/>
          <a:tab pos="5257800" algn="l"/>
          <a:tab pos="6172200" algn="l"/>
          <a:tab pos="7086600" algn="l"/>
          <a:tab pos="8001000" algn="l"/>
          <a:tab pos="8915400" algn="l"/>
          <a:tab pos="9829800" algn="l"/>
        </a:tabLst>
        <a:defRPr lang="it-IT" sz="28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it-IT" altLang="it-IT" smtClean="0"/>
              <a:t>Fare clic per modificare lo stile del titolo</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it-IT" altLang="it-IT" smtClean="0"/>
              <a:t>Fare clic per modificare gli stili del testo dello schema</a:t>
            </a:r>
          </a:p>
          <a:p>
            <a:pPr lvl="1"/>
            <a:r>
              <a:rPr lang="it-IT" altLang="it-IT" smtClean="0"/>
              <a:t>Secondo livello</a:t>
            </a:r>
          </a:p>
          <a:p>
            <a:pPr lvl="2"/>
            <a:r>
              <a:rPr lang="it-IT" altLang="it-IT" smtClean="0"/>
              <a:t>Terzo livello</a:t>
            </a:r>
          </a:p>
          <a:p>
            <a:pPr lvl="3"/>
            <a:r>
              <a:rPr lang="it-IT" altLang="it-IT" smtClean="0"/>
              <a:t>Quarto livello</a:t>
            </a:r>
          </a:p>
          <a:p>
            <a:pPr lvl="4"/>
            <a:r>
              <a:rPr lang="it-IT" altLang="it-IT" smtClean="0"/>
              <a:t>Quinto livello</a:t>
            </a: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anose="02020603050405020304" pitchFamily="18" charset="0"/>
              </a:defRPr>
            </a:lvl1pPr>
          </a:lstStyle>
          <a:p>
            <a:pPr fontAlgn="base">
              <a:spcBef>
                <a:spcPct val="0"/>
              </a:spcBef>
              <a:spcAft>
                <a:spcPct val="0"/>
              </a:spcAft>
              <a:defRPr/>
            </a:pPr>
            <a:endParaRPr lang="it-IT">
              <a:cs typeface="Arial" panose="020B0604020202020204" pitchFamily="34" charset="0"/>
            </a:endParaRPr>
          </a:p>
        </p:txBody>
      </p:sp>
      <p:sp>
        <p:nvSpPr>
          <p:cNvPr id="1030" name="Rectangle 6"/>
          <p:cNvSpPr>
            <a:spLocks noGrp="1" noChangeArrowheads="1"/>
          </p:cNvSpPr>
          <p:nvPr>
            <p:ph type="sldNum" sz="quarter" idx="4"/>
          </p:nvPr>
        </p:nvSpPr>
        <p:spPr bwMode="auto">
          <a:xfrm>
            <a:off x="8459788" y="6308725"/>
            <a:ext cx="392112" cy="2524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i="1">
                <a:solidFill>
                  <a:srgbClr val="CC6600"/>
                </a:solidFill>
                <a:latin typeface="Century Gothic" panose="020B0502020202020204" pitchFamily="34" charset="0"/>
              </a:defRPr>
            </a:lvl1pPr>
          </a:lstStyle>
          <a:p>
            <a:pPr fontAlgn="base">
              <a:spcBef>
                <a:spcPct val="0"/>
              </a:spcBef>
              <a:spcAft>
                <a:spcPct val="0"/>
              </a:spcAft>
            </a:pPr>
            <a:fld id="{31BB54AC-3A07-4BFB-94AB-A5FF62746603}" type="slidenum">
              <a:rPr lang="it-IT" altLang="it-IT">
                <a:cs typeface="Arial" panose="020B0604020202020204" pitchFamily="34" charset="0"/>
              </a:rPr>
              <a:pPr fontAlgn="base">
                <a:spcBef>
                  <a:spcPct val="0"/>
                </a:spcBef>
                <a:spcAft>
                  <a:spcPct val="0"/>
                </a:spcAft>
              </a:pPr>
              <a:t>‹N›</a:t>
            </a:fld>
            <a:endParaRPr lang="it-IT" altLang="it-IT">
              <a:cs typeface="Arial" panose="020B0604020202020204" pitchFamily="34" charset="0"/>
            </a:endParaRPr>
          </a:p>
        </p:txBody>
      </p:sp>
      <p:sp>
        <p:nvSpPr>
          <p:cNvPr id="2054" name="CasellaDiTesto 7"/>
          <p:cNvSpPr txBox="1">
            <a:spLocks noChangeArrowheads="1"/>
          </p:cNvSpPr>
          <p:nvPr/>
        </p:nvSpPr>
        <p:spPr bwMode="auto">
          <a:xfrm>
            <a:off x="539750" y="6308725"/>
            <a:ext cx="1944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fontAlgn="base">
              <a:spcBef>
                <a:spcPct val="0"/>
              </a:spcBef>
              <a:spcAft>
                <a:spcPct val="0"/>
              </a:spcAft>
              <a:defRPr/>
            </a:pPr>
            <a:r>
              <a:rPr lang="it-IT" sz="1000" i="1" smtClean="0">
                <a:solidFill>
                  <a:srgbClr val="CC6600"/>
                </a:solidFill>
                <a:latin typeface="Century Gothic" pitchFamily="34" charset="0"/>
              </a:rPr>
              <a:t>Forum PA</a:t>
            </a:r>
          </a:p>
          <a:p>
            <a:pPr fontAlgn="base">
              <a:spcBef>
                <a:spcPct val="0"/>
              </a:spcBef>
              <a:spcAft>
                <a:spcPct val="0"/>
              </a:spcAft>
              <a:defRPr/>
            </a:pPr>
            <a:r>
              <a:rPr lang="it-IT" sz="1000" i="1" smtClean="0">
                <a:solidFill>
                  <a:srgbClr val="CC6600"/>
                </a:solidFill>
                <a:latin typeface="Century Gothic" pitchFamily="34" charset="0"/>
              </a:rPr>
              <a:t>Roma, 28 maggio 2013</a:t>
            </a:r>
          </a:p>
        </p:txBody>
      </p:sp>
    </p:spTree>
    <p:extLst>
      <p:ext uri="{BB962C8B-B14F-4D97-AF65-F5344CB8AC3E}">
        <p14:creationId xmlns:p14="http://schemas.microsoft.com/office/powerpoint/2010/main" val="1313563097"/>
      </p:ext>
    </p:extLst>
  </p:cSld>
  <p:clrMap bg1="lt1" tx1="dk1" bg2="lt2" tx2="dk2" accent1="accent1" accent2="accent2" accent3="accent3" accent4="accent4" accent5="accent5" accent6="accent6" hlink="hlink" folHlink="folHlink"/>
  <p:sldLayoutIdLst>
    <p:sldLayoutId id="2147487117" r:id="rId1"/>
    <p:sldLayoutId id="2147487118" r:id="rId2"/>
    <p:sldLayoutId id="2147487119" r:id="rId3"/>
    <p:sldLayoutId id="2147487120" r:id="rId4"/>
    <p:sldLayoutId id="2147487121" r:id="rId5"/>
    <p:sldLayoutId id="2147487122" r:id="rId6"/>
    <p:sldLayoutId id="2147487123" r:id="rId7"/>
    <p:sldLayoutId id="2147487124" r:id="rId8"/>
    <p:sldLayoutId id="2147487125" r:id="rId9"/>
    <p:sldLayoutId id="2147487126" r:id="rId10"/>
    <p:sldLayoutId id="2147487127" r:id="rId11"/>
    <p:sldLayoutId id="2147487128" r:id="rId12"/>
  </p:sldLayoutIdLst>
  <p:hf hdr="0" ftr="0" dt="0"/>
  <p:txStyles>
    <p:titleStyle>
      <a:lvl1pPr algn="ctr" rtl="0" eaLnBrk="0" fontAlgn="base" hangingPunct="0">
        <a:spcBef>
          <a:spcPct val="0"/>
        </a:spcBef>
        <a:spcAft>
          <a:spcPct val="0"/>
        </a:spcAft>
        <a:defRPr sz="3400" b="1">
          <a:solidFill>
            <a:srgbClr val="CC6600"/>
          </a:solidFill>
          <a:latin typeface="+mj-lt"/>
          <a:ea typeface="+mj-ea"/>
          <a:cs typeface="+mj-cs"/>
        </a:defRPr>
      </a:lvl1pPr>
      <a:lvl2pPr algn="ctr" rtl="0" eaLnBrk="0" fontAlgn="base" hangingPunct="0">
        <a:spcBef>
          <a:spcPct val="0"/>
        </a:spcBef>
        <a:spcAft>
          <a:spcPct val="0"/>
        </a:spcAft>
        <a:defRPr sz="3400" b="1">
          <a:solidFill>
            <a:srgbClr val="CC6600"/>
          </a:solidFill>
          <a:latin typeface="Century Gothic" pitchFamily="34" charset="0"/>
        </a:defRPr>
      </a:lvl2pPr>
      <a:lvl3pPr algn="ctr" rtl="0" eaLnBrk="0" fontAlgn="base" hangingPunct="0">
        <a:spcBef>
          <a:spcPct val="0"/>
        </a:spcBef>
        <a:spcAft>
          <a:spcPct val="0"/>
        </a:spcAft>
        <a:defRPr sz="3400" b="1">
          <a:solidFill>
            <a:srgbClr val="CC6600"/>
          </a:solidFill>
          <a:latin typeface="Century Gothic" pitchFamily="34" charset="0"/>
        </a:defRPr>
      </a:lvl3pPr>
      <a:lvl4pPr algn="ctr" rtl="0" eaLnBrk="0" fontAlgn="base" hangingPunct="0">
        <a:spcBef>
          <a:spcPct val="0"/>
        </a:spcBef>
        <a:spcAft>
          <a:spcPct val="0"/>
        </a:spcAft>
        <a:defRPr sz="3400" b="1">
          <a:solidFill>
            <a:srgbClr val="CC6600"/>
          </a:solidFill>
          <a:latin typeface="Century Gothic" pitchFamily="34" charset="0"/>
        </a:defRPr>
      </a:lvl4pPr>
      <a:lvl5pPr algn="ctr" rtl="0" eaLnBrk="0" fontAlgn="base" hangingPunct="0">
        <a:spcBef>
          <a:spcPct val="0"/>
        </a:spcBef>
        <a:spcAft>
          <a:spcPct val="0"/>
        </a:spcAft>
        <a:defRPr sz="3400" b="1">
          <a:solidFill>
            <a:srgbClr val="CC6600"/>
          </a:solidFill>
          <a:latin typeface="Century Gothic" pitchFamily="34" charset="0"/>
        </a:defRPr>
      </a:lvl5pPr>
      <a:lvl6pPr marL="457200" algn="ctr" rtl="0" fontAlgn="base">
        <a:spcBef>
          <a:spcPct val="0"/>
        </a:spcBef>
        <a:spcAft>
          <a:spcPct val="0"/>
        </a:spcAft>
        <a:defRPr sz="3400" b="1">
          <a:solidFill>
            <a:srgbClr val="CC6600"/>
          </a:solidFill>
          <a:latin typeface="Century Gothic" pitchFamily="34" charset="0"/>
        </a:defRPr>
      </a:lvl6pPr>
      <a:lvl7pPr marL="914400" algn="ctr" rtl="0" fontAlgn="base">
        <a:spcBef>
          <a:spcPct val="0"/>
        </a:spcBef>
        <a:spcAft>
          <a:spcPct val="0"/>
        </a:spcAft>
        <a:defRPr sz="3400" b="1">
          <a:solidFill>
            <a:srgbClr val="CC6600"/>
          </a:solidFill>
          <a:latin typeface="Century Gothic" pitchFamily="34" charset="0"/>
        </a:defRPr>
      </a:lvl7pPr>
      <a:lvl8pPr marL="1371600" algn="ctr" rtl="0" fontAlgn="base">
        <a:spcBef>
          <a:spcPct val="0"/>
        </a:spcBef>
        <a:spcAft>
          <a:spcPct val="0"/>
        </a:spcAft>
        <a:defRPr sz="3400" b="1">
          <a:solidFill>
            <a:srgbClr val="CC6600"/>
          </a:solidFill>
          <a:latin typeface="Century Gothic" pitchFamily="34" charset="0"/>
        </a:defRPr>
      </a:lvl8pPr>
      <a:lvl9pPr marL="1828800" algn="ctr" rtl="0" fontAlgn="base">
        <a:spcBef>
          <a:spcPct val="0"/>
        </a:spcBef>
        <a:spcAft>
          <a:spcPct val="0"/>
        </a:spcAft>
        <a:defRPr sz="3400" b="1">
          <a:solidFill>
            <a:srgbClr val="CC6600"/>
          </a:solidFill>
          <a:latin typeface="Century Gothic" pitchFamily="34" charset="0"/>
        </a:defRPr>
      </a:lvl9pPr>
    </p:titleStyle>
    <p:bodyStyle>
      <a:lvl1pPr marL="342900" indent="-342900" algn="l" rtl="0" eaLnBrk="0" fontAlgn="base" hangingPunct="0">
        <a:spcBef>
          <a:spcPct val="2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400">
          <a:solidFill>
            <a:schemeClr val="tx1"/>
          </a:solidFill>
          <a:latin typeface="+mn-lt"/>
        </a:defRPr>
      </a:lvl4pPr>
      <a:lvl5pPr marL="2057400" indent="-228600" algn="l" rtl="0" eaLnBrk="0" fontAlgn="base" hangingPunct="0">
        <a:spcBef>
          <a:spcPct val="20000"/>
        </a:spcBef>
        <a:spcAft>
          <a:spcPct val="0"/>
        </a:spcAft>
        <a:buChar char="»"/>
        <a:defRPr sz="2400">
          <a:solidFill>
            <a:schemeClr val="tx1"/>
          </a:solidFill>
          <a:latin typeface="+mn-lt"/>
        </a:defRPr>
      </a:lvl5pPr>
      <a:lvl6pPr marL="2514600" indent="-228600" algn="l" rtl="0" fontAlgn="base">
        <a:spcBef>
          <a:spcPct val="20000"/>
        </a:spcBef>
        <a:spcAft>
          <a:spcPct val="0"/>
        </a:spcAft>
        <a:buChar char="»"/>
        <a:defRPr sz="2400">
          <a:solidFill>
            <a:schemeClr val="tx1"/>
          </a:solidFill>
          <a:latin typeface="+mn-lt"/>
        </a:defRPr>
      </a:lvl6pPr>
      <a:lvl7pPr marL="2971800" indent="-228600" algn="l" rtl="0" fontAlgn="base">
        <a:spcBef>
          <a:spcPct val="20000"/>
        </a:spcBef>
        <a:spcAft>
          <a:spcPct val="0"/>
        </a:spcAft>
        <a:buChar char="»"/>
        <a:defRPr sz="2400">
          <a:solidFill>
            <a:schemeClr val="tx1"/>
          </a:solidFill>
          <a:latin typeface="+mn-lt"/>
        </a:defRPr>
      </a:lvl7pPr>
      <a:lvl8pPr marL="3429000" indent="-228600" algn="l" rtl="0" fontAlgn="base">
        <a:spcBef>
          <a:spcPct val="20000"/>
        </a:spcBef>
        <a:spcAft>
          <a:spcPct val="0"/>
        </a:spcAft>
        <a:buChar char="»"/>
        <a:defRPr sz="2400">
          <a:solidFill>
            <a:schemeClr val="tx1"/>
          </a:solidFill>
          <a:latin typeface="+mn-lt"/>
        </a:defRPr>
      </a:lvl8pPr>
      <a:lvl9pPr marL="3886200" indent="-228600" algn="l" rtl="0" fontAlgn="base">
        <a:spcBef>
          <a:spcPct val="20000"/>
        </a:spcBef>
        <a:spcAft>
          <a:spcPct val="0"/>
        </a:spcAft>
        <a:buChar char="»"/>
        <a:defRPr sz="24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it-IT" altLang="en-US" smtClean="0"/>
              <a:t>Fare clic per modificare lo stile del titolo</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it-IT" altLang="en-US" smtClean="0"/>
              <a:t>Fare clic per modificare gli stili del testo dello schema</a:t>
            </a:r>
          </a:p>
          <a:p>
            <a:pPr lvl="1"/>
            <a:r>
              <a:rPr lang="it-IT" altLang="en-US" smtClean="0"/>
              <a:t>Secondo livello</a:t>
            </a:r>
          </a:p>
          <a:p>
            <a:pPr lvl="2"/>
            <a:r>
              <a:rPr lang="it-IT" altLang="en-US" smtClean="0"/>
              <a:t>Terzo livello</a:t>
            </a:r>
          </a:p>
          <a:p>
            <a:pPr lvl="3"/>
            <a:r>
              <a:rPr lang="it-IT" altLang="en-US" smtClean="0"/>
              <a:t>Quarto livello</a:t>
            </a:r>
          </a:p>
          <a:p>
            <a:pPr lvl="4"/>
            <a:r>
              <a:rPr lang="it-IT" altLang="en-US"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defRPr sz="1400">
                <a:latin typeface="Times New Roman" pitchFamily="18" charset="0"/>
              </a:defRPr>
            </a:lvl1pPr>
          </a:lstStyle>
          <a:p>
            <a:pPr fontAlgn="base">
              <a:spcAft>
                <a:spcPct val="0"/>
              </a:spcAft>
              <a:defRPr/>
            </a:pPr>
            <a:endParaRPr lang="it-IT">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defRPr sz="1400">
                <a:latin typeface="Times New Roman" pitchFamily="18" charset="0"/>
              </a:defRPr>
            </a:lvl1pPr>
          </a:lstStyle>
          <a:p>
            <a:pPr fontAlgn="base">
              <a:spcAft>
                <a:spcPct val="0"/>
              </a:spcAft>
              <a:defRPr/>
            </a:pPr>
            <a:endParaRPr lang="it-IT">
              <a:solidFill>
                <a:srgbClr val="000000"/>
              </a:solidFill>
            </a:endParaRPr>
          </a:p>
        </p:txBody>
      </p:sp>
      <p:sp>
        <p:nvSpPr>
          <p:cNvPr id="1030" name="Rectangle 6"/>
          <p:cNvSpPr>
            <a:spLocks noGrp="1" noChangeArrowheads="1"/>
          </p:cNvSpPr>
          <p:nvPr>
            <p:ph type="sldNum" sz="quarter" idx="4"/>
          </p:nvPr>
        </p:nvSpPr>
        <p:spPr bwMode="auto">
          <a:xfrm>
            <a:off x="8459788" y="6308725"/>
            <a:ext cx="392112" cy="2524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i="1">
                <a:solidFill>
                  <a:srgbClr val="CC6600"/>
                </a:solidFill>
              </a:defRPr>
            </a:lvl1pPr>
          </a:lstStyle>
          <a:p>
            <a:pPr fontAlgn="base">
              <a:spcBef>
                <a:spcPct val="0"/>
              </a:spcBef>
              <a:spcAft>
                <a:spcPct val="0"/>
              </a:spcAft>
              <a:defRPr/>
            </a:pPr>
            <a:fld id="{7A508B68-ED9D-4F15-990C-25334D1A19AE}" type="slidenum">
              <a:rPr lang="it-IT" altLang="it-IT"/>
              <a:pPr fontAlgn="base">
                <a:spcBef>
                  <a:spcPct val="0"/>
                </a:spcBef>
                <a:spcAft>
                  <a:spcPct val="0"/>
                </a:spcAft>
                <a:defRPr/>
              </a:pPr>
              <a:t>‹N›</a:t>
            </a:fld>
            <a:endParaRPr lang="it-IT" altLang="it-IT"/>
          </a:p>
        </p:txBody>
      </p:sp>
    </p:spTree>
    <p:extLst>
      <p:ext uri="{BB962C8B-B14F-4D97-AF65-F5344CB8AC3E}">
        <p14:creationId xmlns:p14="http://schemas.microsoft.com/office/powerpoint/2010/main" val="4172918954"/>
      </p:ext>
    </p:extLst>
  </p:cSld>
  <p:clrMap bg1="lt1" tx1="dk1" bg2="lt2" tx2="dk2" accent1="accent1" accent2="accent2" accent3="accent3" accent4="accent4" accent5="accent5" accent6="accent6" hlink="hlink" folHlink="folHlink"/>
  <p:sldLayoutIdLst>
    <p:sldLayoutId id="2147487130" r:id="rId1"/>
    <p:sldLayoutId id="2147487131" r:id="rId2"/>
    <p:sldLayoutId id="2147487132" r:id="rId3"/>
    <p:sldLayoutId id="2147487133" r:id="rId4"/>
    <p:sldLayoutId id="2147487134" r:id="rId5"/>
    <p:sldLayoutId id="2147487135" r:id="rId6"/>
    <p:sldLayoutId id="2147487136" r:id="rId7"/>
    <p:sldLayoutId id="2147487137" r:id="rId8"/>
    <p:sldLayoutId id="2147487138" r:id="rId9"/>
    <p:sldLayoutId id="2147487139" r:id="rId10"/>
    <p:sldLayoutId id="2147487140" r:id="rId11"/>
    <p:sldLayoutId id="2147487141" r:id="rId12"/>
  </p:sldLayoutIdLst>
  <p:hf hdr="0" ftr="0" dt="0"/>
  <p:txStyles>
    <p:titleStyle>
      <a:lvl1pPr algn="ctr" rtl="0" eaLnBrk="0" fontAlgn="base" hangingPunct="0">
        <a:spcBef>
          <a:spcPct val="0"/>
        </a:spcBef>
        <a:spcAft>
          <a:spcPct val="0"/>
        </a:spcAft>
        <a:defRPr sz="3400" b="1">
          <a:solidFill>
            <a:srgbClr val="CC6600"/>
          </a:solidFill>
          <a:latin typeface="+mj-lt"/>
          <a:ea typeface="+mj-ea"/>
          <a:cs typeface="+mj-cs"/>
        </a:defRPr>
      </a:lvl1pPr>
      <a:lvl2pPr algn="ctr" rtl="0" eaLnBrk="0" fontAlgn="base" hangingPunct="0">
        <a:spcBef>
          <a:spcPct val="0"/>
        </a:spcBef>
        <a:spcAft>
          <a:spcPct val="0"/>
        </a:spcAft>
        <a:defRPr sz="3400" b="1">
          <a:solidFill>
            <a:srgbClr val="CC6600"/>
          </a:solidFill>
          <a:latin typeface="Century Gothic" pitchFamily="34" charset="0"/>
        </a:defRPr>
      </a:lvl2pPr>
      <a:lvl3pPr algn="ctr" rtl="0" eaLnBrk="0" fontAlgn="base" hangingPunct="0">
        <a:spcBef>
          <a:spcPct val="0"/>
        </a:spcBef>
        <a:spcAft>
          <a:spcPct val="0"/>
        </a:spcAft>
        <a:defRPr sz="3400" b="1">
          <a:solidFill>
            <a:srgbClr val="CC6600"/>
          </a:solidFill>
          <a:latin typeface="Century Gothic" pitchFamily="34" charset="0"/>
        </a:defRPr>
      </a:lvl3pPr>
      <a:lvl4pPr algn="ctr" rtl="0" eaLnBrk="0" fontAlgn="base" hangingPunct="0">
        <a:spcBef>
          <a:spcPct val="0"/>
        </a:spcBef>
        <a:spcAft>
          <a:spcPct val="0"/>
        </a:spcAft>
        <a:defRPr sz="3400" b="1">
          <a:solidFill>
            <a:srgbClr val="CC6600"/>
          </a:solidFill>
          <a:latin typeface="Century Gothic" pitchFamily="34" charset="0"/>
        </a:defRPr>
      </a:lvl4pPr>
      <a:lvl5pPr algn="ctr" rtl="0" eaLnBrk="0" fontAlgn="base" hangingPunct="0">
        <a:spcBef>
          <a:spcPct val="0"/>
        </a:spcBef>
        <a:spcAft>
          <a:spcPct val="0"/>
        </a:spcAft>
        <a:defRPr sz="3400" b="1">
          <a:solidFill>
            <a:srgbClr val="CC6600"/>
          </a:solidFill>
          <a:latin typeface="Century Gothic" pitchFamily="34" charset="0"/>
        </a:defRPr>
      </a:lvl5pPr>
      <a:lvl6pPr marL="457200" algn="ctr" rtl="0" fontAlgn="base">
        <a:spcBef>
          <a:spcPct val="0"/>
        </a:spcBef>
        <a:spcAft>
          <a:spcPct val="0"/>
        </a:spcAft>
        <a:defRPr sz="3400" b="1">
          <a:solidFill>
            <a:srgbClr val="CC6600"/>
          </a:solidFill>
          <a:latin typeface="Century Gothic" pitchFamily="34" charset="0"/>
        </a:defRPr>
      </a:lvl6pPr>
      <a:lvl7pPr marL="914400" algn="ctr" rtl="0" fontAlgn="base">
        <a:spcBef>
          <a:spcPct val="0"/>
        </a:spcBef>
        <a:spcAft>
          <a:spcPct val="0"/>
        </a:spcAft>
        <a:defRPr sz="3400" b="1">
          <a:solidFill>
            <a:srgbClr val="CC6600"/>
          </a:solidFill>
          <a:latin typeface="Century Gothic" pitchFamily="34" charset="0"/>
        </a:defRPr>
      </a:lvl7pPr>
      <a:lvl8pPr marL="1371600" algn="ctr" rtl="0" fontAlgn="base">
        <a:spcBef>
          <a:spcPct val="0"/>
        </a:spcBef>
        <a:spcAft>
          <a:spcPct val="0"/>
        </a:spcAft>
        <a:defRPr sz="3400" b="1">
          <a:solidFill>
            <a:srgbClr val="CC6600"/>
          </a:solidFill>
          <a:latin typeface="Century Gothic" pitchFamily="34" charset="0"/>
        </a:defRPr>
      </a:lvl8pPr>
      <a:lvl9pPr marL="1828800" algn="ctr" rtl="0" fontAlgn="base">
        <a:spcBef>
          <a:spcPct val="0"/>
        </a:spcBef>
        <a:spcAft>
          <a:spcPct val="0"/>
        </a:spcAft>
        <a:defRPr sz="3400" b="1">
          <a:solidFill>
            <a:srgbClr val="CC6600"/>
          </a:solidFill>
          <a:latin typeface="Century Gothic" pitchFamily="34" charset="0"/>
        </a:defRPr>
      </a:lvl9pPr>
    </p:titleStyle>
    <p:bodyStyle>
      <a:lvl1pPr marL="342900" indent="-342900" algn="l" rtl="0" eaLnBrk="0" fontAlgn="base" hangingPunct="0">
        <a:spcBef>
          <a:spcPct val="2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400">
          <a:solidFill>
            <a:schemeClr val="tx1"/>
          </a:solidFill>
          <a:latin typeface="+mn-lt"/>
        </a:defRPr>
      </a:lvl4pPr>
      <a:lvl5pPr marL="2057400" indent="-228600" algn="l" rtl="0" eaLnBrk="0" fontAlgn="base" hangingPunct="0">
        <a:spcBef>
          <a:spcPct val="20000"/>
        </a:spcBef>
        <a:spcAft>
          <a:spcPct val="0"/>
        </a:spcAft>
        <a:buChar char="»"/>
        <a:defRPr sz="2400">
          <a:solidFill>
            <a:schemeClr val="tx1"/>
          </a:solidFill>
          <a:latin typeface="+mn-lt"/>
        </a:defRPr>
      </a:lvl5pPr>
      <a:lvl6pPr marL="2514600" indent="-228600" algn="l" rtl="0" fontAlgn="base">
        <a:spcBef>
          <a:spcPct val="20000"/>
        </a:spcBef>
        <a:spcAft>
          <a:spcPct val="0"/>
        </a:spcAft>
        <a:buChar char="»"/>
        <a:defRPr sz="2400">
          <a:solidFill>
            <a:schemeClr val="tx1"/>
          </a:solidFill>
          <a:latin typeface="+mn-lt"/>
        </a:defRPr>
      </a:lvl6pPr>
      <a:lvl7pPr marL="2971800" indent="-228600" algn="l" rtl="0" fontAlgn="base">
        <a:spcBef>
          <a:spcPct val="20000"/>
        </a:spcBef>
        <a:spcAft>
          <a:spcPct val="0"/>
        </a:spcAft>
        <a:buChar char="»"/>
        <a:defRPr sz="2400">
          <a:solidFill>
            <a:schemeClr val="tx1"/>
          </a:solidFill>
          <a:latin typeface="+mn-lt"/>
        </a:defRPr>
      </a:lvl7pPr>
      <a:lvl8pPr marL="3429000" indent="-228600" algn="l" rtl="0" fontAlgn="base">
        <a:spcBef>
          <a:spcPct val="20000"/>
        </a:spcBef>
        <a:spcAft>
          <a:spcPct val="0"/>
        </a:spcAft>
        <a:buChar char="»"/>
        <a:defRPr sz="2400">
          <a:solidFill>
            <a:schemeClr val="tx1"/>
          </a:solidFill>
          <a:latin typeface="+mn-lt"/>
        </a:defRPr>
      </a:lvl8pPr>
      <a:lvl9pPr marL="3886200" indent="-228600" algn="l" rtl="0" fontAlgn="base">
        <a:spcBef>
          <a:spcPct val="20000"/>
        </a:spcBef>
        <a:spcAft>
          <a:spcPct val="0"/>
        </a:spcAft>
        <a:buChar char="»"/>
        <a:defRPr sz="24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28201"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457675"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r"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fld id="{B3FB557B-FD55-4D2F-9CE4-F918CAB24F2A}" type="slidenum">
              <a:t>‹N›</a:t>
            </a:fld>
            <a:endParaRPr lang="it-IT"/>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B20B672B-9C6E-40EE-A26E-610F0B040D97}" type="slidenum">
              <a:t>‹N›</a:t>
            </a:fld>
            <a:endParaRPr lang="it-IT"/>
          </a:p>
        </p:txBody>
      </p:sp>
    </p:spTree>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A4B9EA8-64A2-4F14-BB7B-8C6EFC14C70C}" type="slidenum">
              <a:t>‹N›</a:t>
            </a:fld>
            <a:endParaRPr lang="it-IT"/>
          </a:p>
        </p:txBody>
      </p:sp>
    </p:spTree>
  </p:cSld>
  <p:clrMap bg1="lt1" tx1="dk1" bg2="lt2" tx2="dk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 id="21474840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4A2EA17-EE59-40EA-B153-5A226D19C6E2}" type="slidenum">
              <a:t>‹N›</a:t>
            </a:fld>
            <a:endParaRPr lang="it-IT"/>
          </a:p>
        </p:txBody>
      </p:sp>
    </p:spTree>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B121CC9-F3E6-4D26-875B-C1BBC1C54E0B}" type="slidenum">
              <a:t>‹N›</a:t>
            </a:fld>
            <a:endParaRPr lang="it-IT"/>
          </a:p>
        </p:txBody>
      </p:sp>
    </p:spTree>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9D48C7F-26F4-4577-8515-42A670D6B7A8}" type="slidenum">
              <a:t>‹N›</a:t>
            </a:fld>
            <a:endParaRPr lang="it-IT"/>
          </a:p>
        </p:txBody>
      </p:sp>
    </p:spTree>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D7C5129-430B-460E-9E87-BD0413033A98}" type="slidenum">
              <a:t>‹N›</a:t>
            </a:fld>
            <a:endParaRPr lang="it-IT"/>
          </a:p>
        </p:txBody>
      </p:sp>
    </p:spTree>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60B5928-E7A0-4EF3-8C24-42A8CD49682C}" type="slidenum">
              <a:t>‹N›</a:t>
            </a:fld>
            <a:endParaRPr lang="it-IT"/>
          </a:p>
        </p:txBody>
      </p:sp>
    </p:spTree>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7AC4721-18FD-4407-84F6-0AA98EB8F14E}" type="slidenum">
              <a:t>‹N›</a:t>
            </a:fld>
            <a:endParaRPr lang="it-IT"/>
          </a:p>
        </p:txBody>
      </p:sp>
    </p:spTree>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01D2DF7-0592-41A3-ACAD-3D0C95CA6015}" type="slidenum">
              <a:t>‹N›</a:t>
            </a:fld>
            <a:endParaRPr lang="it-IT"/>
          </a:p>
        </p:txBody>
      </p:sp>
    </p:spTree>
  </p:cSld>
  <p:clrMap bg1="lt1" tx1="dk1" bg2="lt2" tx2="dk2" accent1="accent1" accent2="accent2" accent3="accent3" accent4="accent4" accent5="accent5" accent6="accent6" hlink="hlink" folHlink="folHlink"/>
  <p:sldLayoutIdLst>
    <p:sldLayoutId id="2147484093" r:id="rId1"/>
    <p:sldLayoutId id="2147484094" r:id="rId2"/>
    <p:sldLayoutId id="2147484095" r:id="rId3"/>
    <p:sldLayoutId id="2147484096" r:id="rId4"/>
    <p:sldLayoutId id="2147484097" r:id="rId5"/>
    <p:sldLayoutId id="2147484098" r:id="rId6"/>
    <p:sldLayoutId id="2147484099" r:id="rId7"/>
    <p:sldLayoutId id="2147484100" r:id="rId8"/>
    <p:sldLayoutId id="2147484101" r:id="rId9"/>
    <p:sldLayoutId id="2147484102" r:id="rId10"/>
    <p:sldLayoutId id="21474841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A3ADA94-28A9-43E7-95B2-E2C1AD6D8CB4}" type="slidenum">
              <a:t>‹N›</a:t>
            </a:fld>
            <a:endParaRPr lang="it-IT"/>
          </a:p>
        </p:txBody>
      </p:sp>
    </p:spTree>
  </p:cSld>
  <p:clrMap bg1="lt1" tx1="dk1" bg2="lt2" tx2="dk2" accent1="accent1" accent2="accent2" accent3="accent3" accent4="accent4" accent5="accent5" accent6="accent6" hlink="hlink" folHlink="folHlink"/>
  <p:sldLayoutIdLst>
    <p:sldLayoutId id="2147484105" r:id="rId1"/>
    <p:sldLayoutId id="2147484106" r:id="rId2"/>
    <p:sldLayoutId id="2147484107" r:id="rId3"/>
    <p:sldLayoutId id="2147484108" r:id="rId4"/>
    <p:sldLayoutId id="2147484109" r:id="rId5"/>
    <p:sldLayoutId id="2147484110" r:id="rId6"/>
    <p:sldLayoutId id="2147484111" r:id="rId7"/>
    <p:sldLayoutId id="2147484112" r:id="rId8"/>
    <p:sldLayoutId id="2147484113" r:id="rId9"/>
    <p:sldLayoutId id="2147484114" r:id="rId10"/>
    <p:sldLayoutId id="21474841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28201"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457675" y="6356515"/>
            <a:ext cx="2057400" cy="365403"/>
          </a:xfrm>
          <a:prstGeom prst="rect">
            <a:avLst/>
          </a:prstGeom>
          <a:noFill/>
          <a:ln>
            <a:noFill/>
          </a:ln>
        </p:spPr>
        <p:txBody>
          <a:bodyPr vert="horz" wrap="square" lIns="90004" tIns="46798" rIns="90004" bIns="46798" anchor="ctr" anchorCtr="0" compatLnSpc="1">
            <a:noAutofit/>
          </a:bodyPr>
          <a:lstStyle>
            <a:lvl1pPr marL="0" marR="0" lvl="0" indent="0" algn="r" defTabSz="914400" rtl="0" fontAlgn="auto" hangingPunct="0">
              <a:lnSpc>
                <a:spcPct val="100000"/>
              </a:lnSpc>
              <a:spcBef>
                <a:spcPts val="0"/>
              </a:spcBef>
              <a:spcAft>
                <a:spcPts val="0"/>
              </a:spcAft>
              <a:buNone/>
              <a:tabLst/>
              <a:defRPr lang="it-IT" sz="900" b="0" i="0" u="none" strike="noStrike" kern="1200" cap="none" spc="0" baseline="0">
                <a:solidFill>
                  <a:srgbClr val="898989"/>
                </a:solidFill>
                <a:uFillTx/>
                <a:latin typeface="Times New Roman" pitchFamily="18"/>
                <a:ea typeface="Segoe UI" pitchFamily="2"/>
                <a:cs typeface="Tahoma" pitchFamily="2"/>
              </a:defRPr>
            </a:lvl1pPr>
          </a:lstStyle>
          <a:p>
            <a:pPr lvl="0"/>
            <a:fld id="{2B8C6442-556C-45F4-9334-317B7644AF0B}" type="slidenum">
              <a:t>‹N›</a:t>
            </a:fld>
            <a:endParaRPr lang="it-IT"/>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4ACA3E7-38BA-499C-AD69-FA3422356383}" type="slidenum">
              <a:t>‹N›</a:t>
            </a:fld>
            <a:endParaRPr lang="it-IT"/>
          </a:p>
        </p:txBody>
      </p:sp>
    </p:spTree>
  </p:cSld>
  <p:clrMap bg1="lt1" tx1="dk1" bg2="lt2" tx2="dk2" accent1="accent1" accent2="accent2" accent3="accent3" accent4="accent4" accent5="accent5" accent6="accent6" hlink="hlink" folHlink="folHlink"/>
  <p:sldLayoutIdLst>
    <p:sldLayoutId id="2147484117" r:id="rId1"/>
    <p:sldLayoutId id="2147484118" r:id="rId2"/>
    <p:sldLayoutId id="2147484119" r:id="rId3"/>
    <p:sldLayoutId id="2147484120" r:id="rId4"/>
    <p:sldLayoutId id="2147484121" r:id="rId5"/>
    <p:sldLayoutId id="2147484122" r:id="rId6"/>
    <p:sldLayoutId id="2147484123" r:id="rId7"/>
    <p:sldLayoutId id="2147484124" r:id="rId8"/>
    <p:sldLayoutId id="2147484125" r:id="rId9"/>
    <p:sldLayoutId id="2147484126" r:id="rId10"/>
    <p:sldLayoutId id="21474841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CE5F2B1-6D8E-4C03-A3EE-8C8CB80FEEE9}" type="slidenum">
              <a:t>‹N›</a:t>
            </a:fld>
            <a:endParaRPr lang="it-IT"/>
          </a:p>
        </p:txBody>
      </p:sp>
    </p:spTree>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Rectangle 6"/>
          <p:cNvSpPr/>
          <p:nvPr/>
        </p:nvSpPr>
        <p:spPr>
          <a:xfrm>
            <a:off x="6553084" y="6381716"/>
            <a:ext cx="2133715" cy="33983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AF0F863-F71C-4FBB-88A0-B30E113C6C20}" type="slidenum">
              <a:t>‹N›</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Tree>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Rectangle 6"/>
          <p:cNvSpPr/>
          <p:nvPr/>
        </p:nvSpPr>
        <p:spPr>
          <a:xfrm>
            <a:off x="6553084" y="6381716"/>
            <a:ext cx="2133715" cy="33983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6A03A856-CFD5-4AB8-9917-39CE95182C54}" type="slidenum">
              <a:t>‹N›</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itolo 2"/>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4" name="Segnaposto testo 3"/>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029041" y="6356515"/>
            <a:ext cx="3085917" cy="365403"/>
          </a:xfrm>
          <a:prstGeom prst="rect">
            <a:avLst/>
          </a:prstGeom>
          <a:noFill/>
          <a:ln>
            <a:noFill/>
          </a:ln>
        </p:spPr>
        <p:txBody>
          <a:bodyPr vert="horz" wrap="square" lIns="90004" tIns="46798" rIns="90004" bIns="46798" anchor="ctr"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Tree>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28558" y="365037"/>
            <a:ext cx="7886882" cy="1325880"/>
          </a:xfrm>
          <a:prstGeom prst="rect">
            <a:avLst/>
          </a:prstGeom>
          <a:noFill/>
          <a:ln>
            <a:noFill/>
          </a:ln>
        </p:spPr>
        <p:txBody>
          <a:bodyPr vert="horz" wrap="square" lIns="90004" tIns="46798" rIns="90004" bIns="46798" anchor="ctr" anchorCtr="0" compatLnSpc="1">
            <a:noAutofit/>
          </a:bodyPr>
          <a:lstStyle/>
          <a:p>
            <a:pPr lvl="0"/>
            <a:endParaRPr lang="it-IT"/>
          </a:p>
        </p:txBody>
      </p:sp>
      <p:sp>
        <p:nvSpPr>
          <p:cNvPr id="3" name="Segnaposto testo 2"/>
          <p:cNvSpPr txBox="1">
            <a:spLocks noGrp="1"/>
          </p:cNvSpPr>
          <p:nvPr>
            <p:ph type="body" idx="1"/>
          </p:nvPr>
        </p:nvSpPr>
        <p:spPr>
          <a:xfrm>
            <a:off x="628558" y="1825197"/>
            <a:ext cx="7886882"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Tree>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l" defTabSz="914400" rtl="0" fontAlgn="auto" hangingPunct="0">
        <a:lnSpc>
          <a:spcPct val="90000"/>
        </a:lnSpc>
        <a:spcBef>
          <a:spcPts val="0"/>
        </a:spcBef>
        <a:spcAft>
          <a:spcPts val="0"/>
        </a:spcAft>
        <a:buNone/>
        <a:tabLst>
          <a:tab pos="0" algn="l"/>
          <a:tab pos="685800" algn="l"/>
          <a:tab pos="1371600" algn="l"/>
          <a:tab pos="2057400" algn="l"/>
          <a:tab pos="2743200" algn="l"/>
          <a:tab pos="3429000" algn="l"/>
          <a:tab pos="4114800" algn="l"/>
          <a:tab pos="4800600" algn="l"/>
          <a:tab pos="5486400" algn="l"/>
          <a:tab pos="6172200" algn="l"/>
          <a:tab pos="6858000" algn="l"/>
          <a:tab pos="7543800" algn="l"/>
          <a:tab pos="8229600" algn="l"/>
          <a:tab pos="8915400" algn="l"/>
          <a:tab pos="9601200" algn="l"/>
          <a:tab pos="10287000" algn="l"/>
        </a:tabLst>
        <a:defRPr lang="it-IT" sz="3300" b="0" i="0" u="none" strike="noStrike" kern="1200" cap="none" spc="0" baseline="0">
          <a:solidFill>
            <a:srgbClr val="000000"/>
          </a:solidFill>
          <a:uFillTx/>
          <a:latin typeface="Calibri Light" pitchFamily="34"/>
          <a:ea typeface="Microsoft YaHei" pitchFamily="2"/>
          <a:cs typeface="Mangal" pitchFamily="2"/>
        </a:defRPr>
      </a:lvl1pPr>
    </p:titleStyle>
    <p:bodyStyle>
      <a:lvl1pPr marL="0" marR="0" lvl="0" indent="0" algn="l" defTabSz="914400" rtl="0" fontAlgn="auto" hangingPunct="0">
        <a:lnSpc>
          <a:spcPct val="90000"/>
        </a:lnSpc>
        <a:spcBef>
          <a:spcPts val="750"/>
        </a:spcBef>
        <a:spcAft>
          <a:spcPts val="0"/>
        </a:spcAft>
        <a:buNone/>
        <a:tabLst>
          <a:tab pos="514075" algn="l"/>
          <a:tab pos="1199875" algn="l"/>
          <a:tab pos="1885675" algn="l"/>
          <a:tab pos="2571475" algn="l"/>
          <a:tab pos="3257275" algn="l"/>
          <a:tab pos="3943075" algn="l"/>
          <a:tab pos="4628875" algn="l"/>
          <a:tab pos="5314675" algn="l"/>
          <a:tab pos="6000475" algn="l"/>
          <a:tab pos="6686275" algn="l"/>
          <a:tab pos="7372075" algn="l"/>
          <a:tab pos="8057875" algn="l"/>
          <a:tab pos="8743675" algn="l"/>
          <a:tab pos="9429475" algn="l"/>
          <a:tab pos="10115275" algn="l"/>
        </a:tabLst>
        <a:defRPr lang="it-IT" sz="2100" b="0" i="0" u="none" strike="noStrike" kern="1200" cap="none" spc="0" baseline="0">
          <a:solidFill>
            <a:srgbClr val="000000"/>
          </a:solidFill>
          <a:uFillTx/>
          <a:latin typeface="Calibri"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29FEB7A5-F6DC-4B70-A6FB-BEE881014B2C}" type="slidenum">
              <a:t>‹N›</a:t>
            </a:fld>
            <a:endParaRPr lang="it-IT"/>
          </a:p>
        </p:txBody>
      </p:sp>
    </p:spTree>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0C5A436-3A20-470C-8BC2-E0D95CB0584D}" type="slidenum">
              <a:t>‹N›</a:t>
            </a:fld>
            <a:endParaRPr lang="it-IT"/>
          </a:p>
        </p:txBody>
      </p:sp>
    </p:spTree>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560E511-706A-4305-A15E-85683EC7AEAB}" type="slidenum">
              <a:t>‹N›</a:t>
            </a:fld>
            <a:endParaRPr lang="it-IT"/>
          </a:p>
        </p:txBody>
      </p:sp>
    </p:spTree>
  </p:cSld>
  <p:clrMap bg1="lt1" tx1="dk1" bg2="lt2" tx2="dk2" accent1="accent1" accent2="accent2" accent3="accent3" accent4="accent4" accent5="accent5" accent6="accent6" hlink="hlink" folHlink="folHlink"/>
  <p:sldLayoutIdLst>
    <p:sldLayoutId id="2147484213" r:id="rId1"/>
    <p:sldLayoutId id="2147484214" r:id="rId2"/>
    <p:sldLayoutId id="2147484215" r:id="rId3"/>
    <p:sldLayoutId id="2147484216" r:id="rId4"/>
    <p:sldLayoutId id="2147484217" r:id="rId5"/>
    <p:sldLayoutId id="2147484218" r:id="rId6"/>
    <p:sldLayoutId id="2147484219" r:id="rId7"/>
    <p:sldLayoutId id="2147484220" r:id="rId8"/>
    <p:sldLayoutId id="2147484221" r:id="rId9"/>
    <p:sldLayoutId id="2147484222" r:id="rId10"/>
    <p:sldLayoutId id="21474842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8857985-9E8E-4EAC-ACA2-281180A96A8A}" type="slidenum">
              <a:t>‹N›</a:t>
            </a:fld>
            <a:endParaRPr lang="it-IT"/>
          </a:p>
        </p:txBody>
      </p:sp>
    </p:spTree>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458C590E-94E0-4277-8702-0D3F3317E730}" type="slidenum">
              <a:t>‹N›</a:t>
            </a:fld>
            <a:endParaRPr lang="it-IT"/>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CA31AAC-4DC4-409B-B321-968F30832BE9}" type="slidenum">
              <a:t>‹N›</a:t>
            </a:fld>
            <a:endParaRPr lang="it-IT"/>
          </a:p>
        </p:txBody>
      </p:sp>
    </p:spTree>
  </p:cSld>
  <p:clrMap bg1="lt1" tx1="dk1" bg2="lt2" tx2="dk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C44D60A-4B78-402C-A6C3-0E72BED1874A}" type="slidenum">
              <a:t>‹N›</a:t>
            </a:fld>
            <a:endParaRPr lang="it-IT"/>
          </a:p>
        </p:txBody>
      </p:sp>
    </p:spTree>
  </p:cSld>
  <p:clrMap bg1="lt1" tx1="dk1" bg2="lt2" tx2="dk2" accent1="accent1" accent2="accent2" accent3="accent3" accent4="accent4" accent5="accent5" accent6="accent6" hlink="hlink" folHlink="folHlink"/>
  <p:sldLayoutIdLst>
    <p:sldLayoutId id="2147484249" r:id="rId1"/>
    <p:sldLayoutId id="2147484250" r:id="rId2"/>
    <p:sldLayoutId id="2147484251" r:id="rId3"/>
    <p:sldLayoutId id="2147484252" r:id="rId4"/>
    <p:sldLayoutId id="2147484253" r:id="rId5"/>
    <p:sldLayoutId id="2147484254" r:id="rId6"/>
    <p:sldLayoutId id="2147484255" r:id="rId7"/>
    <p:sldLayoutId id="2147484256" r:id="rId8"/>
    <p:sldLayoutId id="2147484257" r:id="rId9"/>
    <p:sldLayoutId id="2147484258" r:id="rId10"/>
    <p:sldLayoutId id="21474842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4218E15-7472-4583-AD02-219C1FF045BC}" type="slidenum">
              <a:t>‹N›</a:t>
            </a:fld>
            <a:endParaRPr lang="it-IT"/>
          </a:p>
        </p:txBody>
      </p:sp>
    </p:spTree>
  </p:cSld>
  <p:clrMap bg1="lt1" tx1="dk1" bg2="lt2" tx2="dk2" accent1="accent1" accent2="accent2" accent3="accent3" accent4="accent4" accent5="accent5" accent6="accent6" hlink="hlink" folHlink="folHlink"/>
  <p:sldLayoutIdLst>
    <p:sldLayoutId id="2147484261" r:id="rId1"/>
    <p:sldLayoutId id="2147484262" r:id="rId2"/>
    <p:sldLayoutId id="2147484263" r:id="rId3"/>
    <p:sldLayoutId id="2147484264" r:id="rId4"/>
    <p:sldLayoutId id="2147484265" r:id="rId5"/>
    <p:sldLayoutId id="2147484266" r:id="rId6"/>
    <p:sldLayoutId id="2147484267" r:id="rId7"/>
    <p:sldLayoutId id="2147484268" r:id="rId8"/>
    <p:sldLayoutId id="2147484269" r:id="rId9"/>
    <p:sldLayoutId id="2147484270" r:id="rId10"/>
    <p:sldLayoutId id="21474842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A052804-7278-4888-8D94-9436FF641ADE}" type="slidenum">
              <a:t>‹N›</a:t>
            </a:fld>
            <a:endParaRPr lang="it-IT"/>
          </a:p>
        </p:txBody>
      </p:sp>
    </p:spTree>
  </p:cSld>
  <p:clrMap bg1="lt1" tx1="dk1" bg2="lt2" tx2="dk2" accent1="accent1" accent2="accent2" accent3="accent3" accent4="accent4" accent5="accent5" accent6="accent6" hlink="hlink" folHlink="folHlink"/>
  <p:sldLayoutIdLst>
    <p:sldLayoutId id="2147484273" r:id="rId1"/>
    <p:sldLayoutId id="2147484274" r:id="rId2"/>
    <p:sldLayoutId id="2147484275" r:id="rId3"/>
    <p:sldLayoutId id="2147484276" r:id="rId4"/>
    <p:sldLayoutId id="2147484277" r:id="rId5"/>
    <p:sldLayoutId id="2147484278" r:id="rId6"/>
    <p:sldLayoutId id="2147484279" r:id="rId7"/>
    <p:sldLayoutId id="2147484280" r:id="rId8"/>
    <p:sldLayoutId id="2147484281" r:id="rId9"/>
    <p:sldLayoutId id="2147484282" r:id="rId10"/>
    <p:sldLayoutId id="21474842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26FA9AE-70F7-468B-B0F6-65C1BA165DA9}" type="slidenum">
              <a:t>‹N›</a:t>
            </a:fld>
            <a:endParaRPr lang="it-IT"/>
          </a:p>
        </p:txBody>
      </p:sp>
    </p:spTree>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 id="2147484289" r:id="rId5"/>
    <p:sldLayoutId id="2147484290" r:id="rId6"/>
    <p:sldLayoutId id="2147484291" r:id="rId7"/>
    <p:sldLayoutId id="2147484292" r:id="rId8"/>
    <p:sldLayoutId id="2147484293" r:id="rId9"/>
    <p:sldLayoutId id="2147484294" r:id="rId10"/>
    <p:sldLayoutId id="21474842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59110BD5-26F8-4607-98A5-DDD0982BD46A}" type="slidenum">
              <a:t>‹N›</a:t>
            </a:fld>
            <a:endParaRPr lang="it-IT"/>
          </a:p>
        </p:txBody>
      </p:sp>
    </p:spTree>
  </p:cSld>
  <p:clrMap bg1="lt1" tx1="dk1" bg2="lt2" tx2="dk2" accent1="accent1" accent2="accent2" accent3="accent3" accent4="accent4" accent5="accent5" accent6="accent6" hlink="hlink" folHlink="folHlink"/>
  <p:sldLayoutIdLst>
    <p:sldLayoutId id="2147484297" r:id="rId1"/>
    <p:sldLayoutId id="2147484298" r:id="rId2"/>
    <p:sldLayoutId id="2147484299" r:id="rId3"/>
    <p:sldLayoutId id="2147484300" r:id="rId4"/>
    <p:sldLayoutId id="2147484301" r:id="rId5"/>
    <p:sldLayoutId id="2147484302" r:id="rId6"/>
    <p:sldLayoutId id="2147484303" r:id="rId7"/>
    <p:sldLayoutId id="2147484304" r:id="rId8"/>
    <p:sldLayoutId id="2147484305" r:id="rId9"/>
    <p:sldLayoutId id="2147484306" r:id="rId10"/>
    <p:sldLayoutId id="21474843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D63A071-F034-4713-A64A-FE36EDEA66DE}" type="slidenum">
              <a:t>‹N›</a:t>
            </a:fld>
            <a:endParaRPr lang="it-IT"/>
          </a:p>
        </p:txBody>
      </p:sp>
    </p:spTree>
  </p:cSld>
  <p:clrMap bg1="lt1" tx1="dk1" bg2="lt2" tx2="dk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 id="21474843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22195C7-617C-4967-AD4F-AEC5D3CB1E04}" type="slidenum">
              <a:t>‹N›</a:t>
            </a:fld>
            <a:endParaRPr lang="it-IT"/>
          </a:p>
        </p:txBody>
      </p:sp>
    </p:spTree>
  </p:cSld>
  <p:clrMap bg1="lt1" tx1="dk1" bg2="lt2" tx2="dk2" accent1="accent1" accent2="accent2" accent3="accent3" accent4="accent4" accent5="accent5" accent6="accent6" hlink="hlink" folHlink="folHlink"/>
  <p:sldLayoutIdLst>
    <p:sldLayoutId id="2147484321" r:id="rId1"/>
    <p:sldLayoutId id="2147484322" r:id="rId2"/>
    <p:sldLayoutId id="2147484323" r:id="rId3"/>
    <p:sldLayoutId id="2147484324" r:id="rId4"/>
    <p:sldLayoutId id="2147484325" r:id="rId5"/>
    <p:sldLayoutId id="2147484326" r:id="rId6"/>
    <p:sldLayoutId id="2147484327" r:id="rId7"/>
    <p:sldLayoutId id="2147484328" r:id="rId8"/>
    <p:sldLayoutId id="2147484329" r:id="rId9"/>
    <p:sldLayoutId id="2147484330" r:id="rId10"/>
    <p:sldLayoutId id="21474843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3AA42349-6FC6-4BE4-8653-9E64B1E1ADCF}" type="slidenum">
              <a:t>‹N›</a:t>
            </a:fld>
            <a:endParaRPr lang="it-IT"/>
          </a:p>
        </p:txBody>
      </p:sp>
    </p:spTree>
  </p:cSld>
  <p:clrMap bg1="lt1" tx1="dk1" bg2="lt2" tx2="dk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542B3EC-A82E-4581-B9CC-95ECC45A1E26}" type="slidenum">
              <a:t>‹N›</a:t>
            </a:fld>
            <a:endParaRPr lang="it-IT"/>
          </a:p>
        </p:txBody>
      </p:sp>
    </p:spTree>
  </p:cSld>
  <p:clrMap bg1="lt1" tx1="dk1" bg2="lt2" tx2="dk2" accent1="accent1" accent2="accent2" accent3="accent3" accent4="accent4" accent5="accent5" accent6="accent6" hlink="hlink" folHlink="folHlink"/>
  <p:sldLayoutIdLst>
    <p:sldLayoutId id="2147484345" r:id="rId1"/>
    <p:sldLayoutId id="2147484346" r:id="rId2"/>
    <p:sldLayoutId id="2147484347" r:id="rId3"/>
    <p:sldLayoutId id="2147484348" r:id="rId4"/>
    <p:sldLayoutId id="2147484349" r:id="rId5"/>
    <p:sldLayoutId id="2147484350" r:id="rId6"/>
    <p:sldLayoutId id="2147484351" r:id="rId7"/>
    <p:sldLayoutId id="2147484352" r:id="rId8"/>
    <p:sldLayoutId id="2147484353" r:id="rId9"/>
    <p:sldLayoutId id="2147484354" r:id="rId10"/>
    <p:sldLayoutId id="21474843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591DD417-DC9B-42C0-8E39-4DCFFA31F9D9}" type="slidenum">
              <a:t>‹N›</a:t>
            </a:fld>
            <a:endParaRPr lang="it-IT"/>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B3190B4-5EF4-4BC7-86BF-D6F2AB11A766}" type="slidenum">
              <a:t>‹N›</a:t>
            </a:fld>
            <a:endParaRPr lang="it-IT"/>
          </a:p>
        </p:txBody>
      </p:sp>
    </p:spTree>
  </p:cSld>
  <p:clrMap bg1="lt1" tx1="dk1" bg2="lt2" tx2="dk2" accent1="accent1" accent2="accent2" accent3="accent3" accent4="accent4" accent5="accent5" accent6="accent6" hlink="hlink" folHlink="folHlink"/>
  <p:sldLayoutIdLst>
    <p:sldLayoutId id="2147484357" r:id="rId1"/>
    <p:sldLayoutId id="2147484358" r:id="rId2"/>
    <p:sldLayoutId id="2147484359" r:id="rId3"/>
    <p:sldLayoutId id="2147484360" r:id="rId4"/>
    <p:sldLayoutId id="2147484361" r:id="rId5"/>
    <p:sldLayoutId id="2147484362" r:id="rId6"/>
    <p:sldLayoutId id="2147484363" r:id="rId7"/>
    <p:sldLayoutId id="2147484364" r:id="rId8"/>
    <p:sldLayoutId id="2147484365" r:id="rId9"/>
    <p:sldLayoutId id="2147484366" r:id="rId10"/>
    <p:sldLayoutId id="21474843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882B581-C124-49A5-A0C3-F5611435F764}" type="slidenum">
              <a:t>‹N›</a:t>
            </a:fld>
            <a:endParaRPr lang="it-IT"/>
          </a:p>
        </p:txBody>
      </p:sp>
    </p:spTree>
  </p:cSld>
  <p:clrMap bg1="lt1" tx1="dk1" bg2="lt2" tx2="dk2" accent1="accent1" accent2="accent2" accent3="accent3" accent4="accent4" accent5="accent5" accent6="accent6" hlink="hlink" folHlink="folHlink"/>
  <p:sldLayoutIdLst>
    <p:sldLayoutId id="2147484369" r:id="rId1"/>
    <p:sldLayoutId id="2147484370" r:id="rId2"/>
    <p:sldLayoutId id="2147484371" r:id="rId3"/>
    <p:sldLayoutId id="2147484372" r:id="rId4"/>
    <p:sldLayoutId id="2147484373" r:id="rId5"/>
    <p:sldLayoutId id="2147484374" r:id="rId6"/>
    <p:sldLayoutId id="2147484375" r:id="rId7"/>
    <p:sldLayoutId id="2147484376" r:id="rId8"/>
    <p:sldLayoutId id="2147484377" r:id="rId9"/>
    <p:sldLayoutId id="2147484378" r:id="rId10"/>
    <p:sldLayoutId id="21474843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37AD61F-8360-4FB5-B1CF-B4936AAF0782}" type="slidenum">
              <a:t>‹N›</a:t>
            </a:fld>
            <a:endParaRPr lang="it-IT"/>
          </a:p>
        </p:txBody>
      </p:sp>
    </p:spTree>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E8D2AF1-35DF-4F1A-9B00-A1ADC313C5D2}" type="slidenum">
              <a:t>‹N›</a:t>
            </a:fld>
            <a:endParaRPr lang="it-IT"/>
          </a:p>
        </p:txBody>
      </p:sp>
    </p:spTree>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2A8FB51-893F-477D-B425-60DBFF589C51}" type="slidenum">
              <a:t>‹N›</a:t>
            </a:fld>
            <a:endParaRPr lang="it-IT"/>
          </a:p>
        </p:txBody>
      </p:sp>
    </p:spTree>
  </p:cSld>
  <p:clrMap bg1="lt1" tx1="dk1" bg2="lt2" tx2="dk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028E37E-0B70-4E4F-ACF1-6D009FCBB9F0}" type="slidenum">
              <a:t>‹N›</a:t>
            </a:fld>
            <a:endParaRPr lang="it-IT"/>
          </a:p>
        </p:txBody>
      </p:sp>
    </p:spTree>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FE3F4D8-387D-4184-9B3E-23A457900C62}" type="slidenum">
              <a:t>‹N›</a:t>
            </a:fld>
            <a:endParaRPr lang="it-IT"/>
          </a:p>
        </p:txBody>
      </p:sp>
    </p:spTree>
  </p:cSld>
  <p:clrMap bg1="lt1" tx1="dk1" bg2="lt2" tx2="dk2" accent1="accent1" accent2="accent2" accent3="accent3" accent4="accent4" accent5="accent5" accent6="accent6" hlink="hlink" folHlink="folHlink"/>
  <p:sldLayoutIdLst>
    <p:sldLayoutId id="2147484429" r:id="rId1"/>
    <p:sldLayoutId id="2147484430" r:id="rId2"/>
    <p:sldLayoutId id="2147484431" r:id="rId3"/>
    <p:sldLayoutId id="2147484432" r:id="rId4"/>
    <p:sldLayoutId id="2147484433" r:id="rId5"/>
    <p:sldLayoutId id="2147484434" r:id="rId6"/>
    <p:sldLayoutId id="2147484435" r:id="rId7"/>
    <p:sldLayoutId id="2147484436" r:id="rId8"/>
    <p:sldLayoutId id="2147484437" r:id="rId9"/>
    <p:sldLayoutId id="2147484438" r:id="rId10"/>
    <p:sldLayoutId id="21474844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D21C580-FC4A-419C-9EB4-6413B3C112D0}" type="slidenum">
              <a:t>‹N›</a:t>
            </a:fld>
            <a:endParaRPr lang="it-IT"/>
          </a:p>
        </p:txBody>
      </p:sp>
    </p:spTree>
  </p:cSld>
  <p:clrMap bg1="lt1" tx1="dk1" bg2="lt2" tx2="dk2" accent1="accent1" accent2="accent2" accent3="accent3" accent4="accent4" accent5="accent5" accent6="accent6" hlink="hlink" folHlink="folHlink"/>
  <p:sldLayoutIdLst>
    <p:sldLayoutId id="2147484441" r:id="rId1"/>
    <p:sldLayoutId id="2147484442" r:id="rId2"/>
    <p:sldLayoutId id="2147484443" r:id="rId3"/>
    <p:sldLayoutId id="2147484444" r:id="rId4"/>
    <p:sldLayoutId id="2147484445" r:id="rId5"/>
    <p:sldLayoutId id="2147484446" r:id="rId6"/>
    <p:sldLayoutId id="2147484447" r:id="rId7"/>
    <p:sldLayoutId id="2147484448" r:id="rId8"/>
    <p:sldLayoutId id="2147484449" r:id="rId9"/>
    <p:sldLayoutId id="2147484450" r:id="rId10"/>
    <p:sldLayoutId id="21474844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8742826-78AB-41F9-BDDE-3AA7AFC5002C}" type="slidenum">
              <a:t>‹N›</a:t>
            </a:fld>
            <a:endParaRPr lang="it-IT"/>
          </a:p>
        </p:txBody>
      </p:sp>
    </p:spTree>
  </p:cSld>
  <p:clrMap bg1="lt1" tx1="dk1" bg2="lt2" tx2="dk2" accent1="accent1" accent2="accent2" accent3="accent3" accent4="accent4" accent5="accent5" accent6="accent6" hlink="hlink" folHlink="folHlink"/>
  <p:sldLayoutIdLst>
    <p:sldLayoutId id="2147484453" r:id="rId1"/>
    <p:sldLayoutId id="2147484454" r:id="rId2"/>
    <p:sldLayoutId id="2147484455" r:id="rId3"/>
    <p:sldLayoutId id="2147484456" r:id="rId4"/>
    <p:sldLayoutId id="2147484457" r:id="rId5"/>
    <p:sldLayoutId id="2147484458" r:id="rId6"/>
    <p:sldLayoutId id="2147484459" r:id="rId7"/>
    <p:sldLayoutId id="2147484460" r:id="rId8"/>
    <p:sldLayoutId id="2147484461" r:id="rId9"/>
    <p:sldLayoutId id="2147484462" r:id="rId10"/>
    <p:sldLayoutId id="21474844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1C422E2-7AE2-48A5-86A8-77F82FC595FB}" type="slidenum">
              <a:t>‹N›</a:t>
            </a:fld>
            <a:endParaRPr lang="it-IT"/>
          </a:p>
        </p:txBody>
      </p:sp>
    </p:spTree>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 id="2147484468" r:id="rId4"/>
    <p:sldLayoutId id="2147484469" r:id="rId5"/>
    <p:sldLayoutId id="2147484470" r:id="rId6"/>
    <p:sldLayoutId id="2147484471" r:id="rId7"/>
    <p:sldLayoutId id="2147484472" r:id="rId8"/>
    <p:sldLayoutId id="2147484473" r:id="rId9"/>
    <p:sldLayoutId id="2147484474" r:id="rId10"/>
    <p:sldLayoutId id="21474844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542F4CDA-75B5-4E76-80CA-2E51CBC9D795}" type="slidenum">
              <a:t>‹N›</a:t>
            </a:fld>
            <a:endParaRPr lang="it-IT"/>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3A8DE9BF-926B-4D13-8C7B-E714706C0327}" type="slidenum">
              <a:t>‹N›</a:t>
            </a:fld>
            <a:endParaRPr lang="it-IT"/>
          </a:p>
        </p:txBody>
      </p:sp>
    </p:spTree>
  </p:cSld>
  <p:clrMap bg1="lt1" tx1="dk1" bg2="lt2" tx2="dk2" accent1="accent1" accent2="accent2" accent3="accent3" accent4="accent4" accent5="accent5" accent6="accent6" hlink="hlink" folHlink="folHlink"/>
  <p:sldLayoutIdLst>
    <p:sldLayoutId id="2147484477" r:id="rId1"/>
    <p:sldLayoutId id="2147484478" r:id="rId2"/>
    <p:sldLayoutId id="2147484479" r:id="rId3"/>
    <p:sldLayoutId id="2147484480" r:id="rId4"/>
    <p:sldLayoutId id="2147484481" r:id="rId5"/>
    <p:sldLayoutId id="2147484482" r:id="rId6"/>
    <p:sldLayoutId id="2147484483" r:id="rId7"/>
    <p:sldLayoutId id="2147484484" r:id="rId8"/>
    <p:sldLayoutId id="2147484485" r:id="rId9"/>
    <p:sldLayoutId id="2147484486" r:id="rId10"/>
    <p:sldLayoutId id="21474844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B34ADE8-6ABF-4EA0-94AD-A74CA7CAB00B}" type="slidenum">
              <a:t>‹N›</a:t>
            </a:fld>
            <a:endParaRPr lang="it-IT"/>
          </a:p>
        </p:txBody>
      </p:sp>
    </p:spTree>
  </p:cSld>
  <p:clrMap bg1="lt1" tx1="dk1" bg2="lt2" tx2="dk2" accent1="accent1" accent2="accent2" accent3="accent3" accent4="accent4" accent5="accent5" accent6="accent6" hlink="hlink" folHlink="folHlink"/>
  <p:sldLayoutIdLst>
    <p:sldLayoutId id="2147484489" r:id="rId1"/>
    <p:sldLayoutId id="2147484490" r:id="rId2"/>
    <p:sldLayoutId id="2147484491" r:id="rId3"/>
    <p:sldLayoutId id="2147484492" r:id="rId4"/>
    <p:sldLayoutId id="2147484493" r:id="rId5"/>
    <p:sldLayoutId id="2147484494" r:id="rId6"/>
    <p:sldLayoutId id="2147484495" r:id="rId7"/>
    <p:sldLayoutId id="2147484496" r:id="rId8"/>
    <p:sldLayoutId id="2147484497" r:id="rId9"/>
    <p:sldLayoutId id="2147484498" r:id="rId10"/>
    <p:sldLayoutId id="21474844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FBD32D0D-F4EA-4473-822E-4AB0F5355E81}" type="slidenum">
              <a:t>‹N›</a:t>
            </a:fld>
            <a:endParaRPr lang="it-IT"/>
          </a:p>
        </p:txBody>
      </p:sp>
    </p:spTree>
  </p:cSld>
  <p:clrMap bg1="lt1" tx1="dk1" bg2="lt2" tx2="dk2" accent1="accent1" accent2="accent2" accent3="accent3" accent4="accent4" accent5="accent5" accent6="accent6" hlink="hlink" folHlink="folHlink"/>
  <p:sldLayoutIdLst>
    <p:sldLayoutId id="2147484501" r:id="rId1"/>
    <p:sldLayoutId id="2147484502" r:id="rId2"/>
    <p:sldLayoutId id="2147484503" r:id="rId3"/>
    <p:sldLayoutId id="2147484504" r:id="rId4"/>
    <p:sldLayoutId id="2147484505" r:id="rId5"/>
    <p:sldLayoutId id="2147484506" r:id="rId6"/>
    <p:sldLayoutId id="2147484507" r:id="rId7"/>
    <p:sldLayoutId id="2147484508" r:id="rId8"/>
    <p:sldLayoutId id="2147484509" r:id="rId9"/>
    <p:sldLayoutId id="2147484510" r:id="rId10"/>
    <p:sldLayoutId id="21474845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B4ED299-D209-4F01-954C-F5048D83F3A2}" type="slidenum">
              <a:t>‹N›</a:t>
            </a:fld>
            <a:endParaRPr lang="it-IT"/>
          </a:p>
        </p:txBody>
      </p:sp>
    </p:spTree>
  </p:cSld>
  <p:clrMap bg1="lt1" tx1="dk1" bg2="lt2" tx2="dk2" accent1="accent1" accent2="accent2" accent3="accent3" accent4="accent4" accent5="accent5" accent6="accent6" hlink="hlink" folHlink="folHlink"/>
  <p:sldLayoutIdLst>
    <p:sldLayoutId id="2147484513" r:id="rId1"/>
    <p:sldLayoutId id="2147484514" r:id="rId2"/>
    <p:sldLayoutId id="2147484515" r:id="rId3"/>
    <p:sldLayoutId id="2147484516" r:id="rId4"/>
    <p:sldLayoutId id="2147484517" r:id="rId5"/>
    <p:sldLayoutId id="2147484518" r:id="rId6"/>
    <p:sldLayoutId id="2147484519" r:id="rId7"/>
    <p:sldLayoutId id="2147484520" r:id="rId8"/>
    <p:sldLayoutId id="2147484521" r:id="rId9"/>
    <p:sldLayoutId id="2147484522" r:id="rId10"/>
    <p:sldLayoutId id="21474845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C629C3B-B087-4ED2-B43E-3198C8A09136}" type="slidenum">
              <a:t>‹N›</a:t>
            </a:fld>
            <a:endParaRPr lang="it-IT"/>
          </a:p>
        </p:txBody>
      </p:sp>
    </p:spTree>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 id="2147484528" r:id="rId4"/>
    <p:sldLayoutId id="2147484529" r:id="rId5"/>
    <p:sldLayoutId id="2147484530" r:id="rId6"/>
    <p:sldLayoutId id="2147484531" r:id="rId7"/>
    <p:sldLayoutId id="2147484532" r:id="rId8"/>
    <p:sldLayoutId id="2147484533" r:id="rId9"/>
    <p:sldLayoutId id="2147484534" r:id="rId10"/>
    <p:sldLayoutId id="21474845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05BF346-E572-46A9-B65C-ACE9DD8B3F95}" type="slidenum">
              <a:t>‹N›</a:t>
            </a:fld>
            <a:endParaRPr lang="it-IT"/>
          </a:p>
        </p:txBody>
      </p:sp>
    </p:spTree>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D2FEEC5D-F57C-4DF8-8B97-F9CE4C484182}" type="slidenum">
              <a:t>‹N›</a:t>
            </a:fld>
            <a:endParaRPr lang="it-IT"/>
          </a:p>
        </p:txBody>
      </p:sp>
    </p:spTree>
  </p:cSld>
  <p:clrMap bg1="lt1" tx1="dk1" bg2="lt2" tx2="dk2" accent1="accent1" accent2="accent2" accent3="accent3" accent4="accent4" accent5="accent5" accent6="accent6" hlink="hlink" folHlink="folHlink"/>
  <p:sldLayoutIdLst>
    <p:sldLayoutId id="2147484549"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6514182-6F61-43A1-8034-916B63C9608C}" type="slidenum">
              <a:t>‹N›</a:t>
            </a:fld>
            <a:endParaRPr lang="it-IT"/>
          </a:p>
        </p:txBody>
      </p:sp>
    </p:spTree>
  </p:cSld>
  <p:clrMap bg1="lt1" tx1="dk1" bg2="lt2" tx2="dk2" accent1="accent1" accent2="accent2" accent3="accent3" accent4="accent4" accent5="accent5" accent6="accent6" hlink="hlink" folHlink="folHlink"/>
  <p:sldLayoutIdLst>
    <p:sldLayoutId id="2147484561" r:id="rId1"/>
    <p:sldLayoutId id="2147484562" r:id="rId2"/>
    <p:sldLayoutId id="2147484563" r:id="rId3"/>
    <p:sldLayoutId id="2147484564" r:id="rId4"/>
    <p:sldLayoutId id="2147484565" r:id="rId5"/>
    <p:sldLayoutId id="2147484566" r:id="rId6"/>
    <p:sldLayoutId id="2147484567" r:id="rId7"/>
    <p:sldLayoutId id="2147484568" r:id="rId8"/>
    <p:sldLayoutId id="2147484569" r:id="rId9"/>
    <p:sldLayoutId id="2147484570" r:id="rId10"/>
    <p:sldLayoutId id="214748457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831534F-39A8-41A6-83DF-FD638A02C538}" type="slidenum">
              <a:t>‹N›</a:t>
            </a:fld>
            <a:endParaRPr lang="it-IT"/>
          </a:p>
        </p:txBody>
      </p:sp>
    </p:spTree>
  </p:cSld>
  <p:clrMap bg1="lt1" tx1="dk1" bg2="lt2" tx2="dk2" accent1="accent1" accent2="accent2" accent3="accent3" accent4="accent4" accent5="accent5" accent6="accent6" hlink="hlink" folHlink="folHlink"/>
  <p:sldLayoutIdLst>
    <p:sldLayoutId id="2147484573" r:id="rId1"/>
    <p:sldLayoutId id="2147484574" r:id="rId2"/>
    <p:sldLayoutId id="2147484575" r:id="rId3"/>
    <p:sldLayoutId id="2147484576" r:id="rId4"/>
    <p:sldLayoutId id="2147484577" r:id="rId5"/>
    <p:sldLayoutId id="2147484578" r:id="rId6"/>
    <p:sldLayoutId id="2147484579" r:id="rId7"/>
    <p:sldLayoutId id="2147484580" r:id="rId8"/>
    <p:sldLayoutId id="2147484581" r:id="rId9"/>
    <p:sldLayoutId id="2147484582" r:id="rId10"/>
    <p:sldLayoutId id="214748458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9649090-EAC3-46C1-A701-C6929E102193}" type="slidenum">
              <a:t>‹N›</a:t>
            </a:fld>
            <a:endParaRPr lang="it-IT"/>
          </a:p>
        </p:txBody>
      </p:sp>
    </p:spTree>
  </p:cSld>
  <p:clrMap bg1="lt1" tx1="dk1" bg2="lt2" tx2="dk2" accent1="accent1" accent2="accent2" accent3="accent3" accent4="accent4" accent5="accent5" accent6="accent6" hlink="hlink" folHlink="folHlink"/>
  <p:sldLayoutIdLst>
    <p:sldLayoutId id="2147484585" r:id="rId1"/>
    <p:sldLayoutId id="2147484586" r:id="rId2"/>
    <p:sldLayoutId id="2147484587" r:id="rId3"/>
    <p:sldLayoutId id="2147484588" r:id="rId4"/>
    <p:sldLayoutId id="2147484589" r:id="rId5"/>
    <p:sldLayoutId id="2147484590" r:id="rId6"/>
    <p:sldLayoutId id="2147484591" r:id="rId7"/>
    <p:sldLayoutId id="2147484592" r:id="rId8"/>
    <p:sldLayoutId id="2147484593" r:id="rId9"/>
    <p:sldLayoutId id="2147484594" r:id="rId10"/>
    <p:sldLayoutId id="214748459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A2777BC8-4A4B-4E7A-A3AB-2497F5C84D88}" type="slidenum">
              <a:t>‹N›</a:t>
            </a:fld>
            <a:endParaRPr lang="it-IT"/>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479B5D1-C8FB-4DBA-A5EF-813912AF49C8}" type="slidenum">
              <a:t>‹N›</a:t>
            </a:fld>
            <a:endParaRPr lang="it-IT"/>
          </a:p>
        </p:txBody>
      </p:sp>
    </p:spTree>
  </p:cSld>
  <p:clrMap bg1="lt1" tx1="dk1" bg2="lt2" tx2="dk2" accent1="accent1" accent2="accent2" accent3="accent3" accent4="accent4" accent5="accent5" accent6="accent6" hlink="hlink" folHlink="folHlink"/>
  <p:sldLayoutIdLst>
    <p:sldLayoutId id="2147484597" r:id="rId1"/>
    <p:sldLayoutId id="2147484598" r:id="rId2"/>
    <p:sldLayoutId id="2147484599" r:id="rId3"/>
    <p:sldLayoutId id="2147484600" r:id="rId4"/>
    <p:sldLayoutId id="2147484601" r:id="rId5"/>
    <p:sldLayoutId id="2147484602" r:id="rId6"/>
    <p:sldLayoutId id="2147484603" r:id="rId7"/>
    <p:sldLayoutId id="2147484604" r:id="rId8"/>
    <p:sldLayoutId id="2147484605" r:id="rId9"/>
    <p:sldLayoutId id="2147484606" r:id="rId10"/>
    <p:sldLayoutId id="214748460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2655DA5-9D70-4B21-86C6-F1C37B123DFE}" type="slidenum">
              <a:t>‹N›</a:t>
            </a:fld>
            <a:endParaRPr lang="it-IT"/>
          </a:p>
        </p:txBody>
      </p:sp>
    </p:spTree>
  </p:cSld>
  <p:clrMap bg1="lt1" tx1="dk1" bg2="lt2" tx2="dk2" accent1="accent1" accent2="accent2" accent3="accent3" accent4="accent4" accent5="accent5" accent6="accent6" hlink="hlink" folHlink="folHlink"/>
  <p:sldLayoutIdLst>
    <p:sldLayoutId id="2147484609" r:id="rId1"/>
    <p:sldLayoutId id="2147484610" r:id="rId2"/>
    <p:sldLayoutId id="2147484611" r:id="rId3"/>
    <p:sldLayoutId id="2147484612" r:id="rId4"/>
    <p:sldLayoutId id="2147484613" r:id="rId5"/>
    <p:sldLayoutId id="2147484614" r:id="rId6"/>
    <p:sldLayoutId id="2147484615" r:id="rId7"/>
    <p:sldLayoutId id="2147484616" r:id="rId8"/>
    <p:sldLayoutId id="2147484617" r:id="rId9"/>
    <p:sldLayoutId id="2147484618" r:id="rId10"/>
    <p:sldLayoutId id="214748461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8957A3FB-3E52-4E2F-A72B-C809B03CD62C}" type="slidenum">
              <a:t>‹N›</a:t>
            </a:fld>
            <a:endParaRPr lang="it-IT"/>
          </a:p>
        </p:txBody>
      </p:sp>
    </p:spTree>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60C37560-60FB-47B6-9381-0FE991C62BC6}" type="slidenum">
              <a:t>‹N›</a:t>
            </a:fld>
            <a:endParaRPr lang="it-IT"/>
          </a:p>
        </p:txBody>
      </p:sp>
    </p:spTree>
  </p:cSld>
  <p:clrMap bg1="lt1" tx1="dk1" bg2="lt2" tx2="dk2" accent1="accent1" accent2="accent2" accent3="accent3" accent4="accent4" accent5="accent5" accent6="accent6" hlink="hlink" folHlink="folHlink"/>
  <p:sldLayoutIdLst>
    <p:sldLayoutId id="2147484633" r:id="rId1"/>
    <p:sldLayoutId id="2147484634" r:id="rId2"/>
    <p:sldLayoutId id="2147484635" r:id="rId3"/>
    <p:sldLayoutId id="2147484636" r:id="rId4"/>
    <p:sldLayoutId id="2147484637" r:id="rId5"/>
    <p:sldLayoutId id="2147484638" r:id="rId6"/>
    <p:sldLayoutId id="2147484639" r:id="rId7"/>
    <p:sldLayoutId id="2147484640" r:id="rId8"/>
    <p:sldLayoutId id="2147484641" r:id="rId9"/>
    <p:sldLayoutId id="2147484642" r:id="rId10"/>
    <p:sldLayoutId id="214748464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27E30599-6C14-4857-B57E-C6D6FE9B826A}" type="slidenum">
              <a:t>‹N›</a:t>
            </a:fld>
            <a:endParaRPr lang="it-IT"/>
          </a:p>
        </p:txBody>
      </p:sp>
    </p:spTree>
  </p:cSld>
  <p:clrMap bg1="lt1" tx1="dk1" bg2="lt2" tx2="dk2" accent1="accent1" accent2="accent2" accent3="accent3" accent4="accent4" accent5="accent5" accent6="accent6" hlink="hlink" folHlink="folHlink"/>
  <p:sldLayoutIdLst>
    <p:sldLayoutId id="2147484645" r:id="rId1"/>
    <p:sldLayoutId id="2147484646" r:id="rId2"/>
    <p:sldLayoutId id="2147484647" r:id="rId3"/>
    <p:sldLayoutId id="2147484648" r:id="rId4"/>
    <p:sldLayoutId id="2147484649" r:id="rId5"/>
    <p:sldLayoutId id="2147484650" r:id="rId6"/>
    <p:sldLayoutId id="2147484651" r:id="rId7"/>
    <p:sldLayoutId id="2147484652" r:id="rId8"/>
    <p:sldLayoutId id="2147484653" r:id="rId9"/>
    <p:sldLayoutId id="2147484654" r:id="rId10"/>
    <p:sldLayoutId id="21474846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4768D4B-88D9-42CF-B4D7-A7011E19A1B5}" type="slidenum">
              <a:t>‹N›</a:t>
            </a:fld>
            <a:endParaRPr lang="it-IT"/>
          </a:p>
        </p:txBody>
      </p:sp>
    </p:spTree>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851EAB14-EC4D-443A-A2EE-3E7802E88A62}" type="slidenum">
              <a:t>‹N›</a:t>
            </a:fld>
            <a:endParaRPr lang="it-IT"/>
          </a:p>
        </p:txBody>
      </p:sp>
    </p:spTree>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EB92369A-DAC0-4E3C-99A4-00E3EA34670E}" type="slidenum">
              <a:t>‹N›</a:t>
            </a:fld>
            <a:endParaRPr lang="it-IT"/>
          </a:p>
        </p:txBody>
      </p:sp>
    </p:spTree>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1FBA60B-4880-47BD-9180-9EBB51D98E8C}" type="slidenum">
              <a:t>‹N›</a:t>
            </a:fld>
            <a:endParaRPr lang="it-IT"/>
          </a:p>
        </p:txBody>
      </p:sp>
    </p:spTree>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309E7CD1-0129-43FD-BA75-FEB829A970B7}" type="slidenum">
              <a:t>‹N›</a:t>
            </a:fld>
            <a:endParaRPr lang="it-IT"/>
          </a:p>
        </p:txBody>
      </p:sp>
    </p:spTree>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Century Gothic" pitchFamily="34"/>
                <a:ea typeface="Segoe UI" pitchFamily="2"/>
                <a:cs typeface="Tahoma" pitchFamily="2"/>
              </a:defRPr>
            </a:lvl1pPr>
          </a:lstStyle>
          <a:p>
            <a:pPr lvl="0"/>
            <a:fld id="{26476D92-0533-4B3C-B261-B7647F6093D3}" type="slidenum">
              <a:t>‹N›</a:t>
            </a:fld>
            <a:endParaRPr lang="it-IT"/>
          </a:p>
        </p:txBody>
      </p:sp>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0CEC116-D55F-4971-903A-0EECD365C308}" type="slidenum">
              <a:t>‹N›</a:t>
            </a:fld>
            <a:endParaRPr lang="it-IT"/>
          </a:p>
        </p:txBody>
      </p:sp>
    </p:spTree>
  </p:cSld>
  <p:clrMap bg1="lt1" tx1="dk1" bg2="lt2" tx2="dk2" accent1="accent1" accent2="accent2" accent3="accent3" accent4="accent4" accent5="accent5" accent6="accent6" hlink="hlink" folHlink="folHlink"/>
  <p:sldLayoutIdLst>
    <p:sldLayoutId id="2147484717" r:id="rId1"/>
    <p:sldLayoutId id="2147484718" r:id="rId2"/>
    <p:sldLayoutId id="2147484719" r:id="rId3"/>
    <p:sldLayoutId id="2147484720" r:id="rId4"/>
    <p:sldLayoutId id="2147484721" r:id="rId5"/>
    <p:sldLayoutId id="2147484722" r:id="rId6"/>
    <p:sldLayoutId id="2147484723" r:id="rId7"/>
    <p:sldLayoutId id="2147484724" r:id="rId8"/>
    <p:sldLayoutId id="2147484725" r:id="rId9"/>
    <p:sldLayoutId id="2147484726" r:id="rId10"/>
    <p:sldLayoutId id="214748472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45AF6769-DF09-4620-9B1F-D2090CC3BB48}" type="slidenum">
              <a:t>‹N›</a:t>
            </a:fld>
            <a:endParaRPr lang="it-IT"/>
          </a:p>
        </p:txBody>
      </p:sp>
    </p:spTree>
  </p:cSld>
  <p:clrMap bg1="lt1" tx1="dk1" bg2="lt2" tx2="dk2" accent1="accent1" accent2="accent2" accent3="accent3" accent4="accent4" accent5="accent5" accent6="accent6" hlink="hlink" folHlink="folHlink"/>
  <p:sldLayoutIdLst>
    <p:sldLayoutId id="2147484729" r:id="rId1"/>
    <p:sldLayoutId id="2147484730" r:id="rId2"/>
    <p:sldLayoutId id="2147484731" r:id="rId3"/>
    <p:sldLayoutId id="2147484732" r:id="rId4"/>
    <p:sldLayoutId id="2147484733" r:id="rId5"/>
    <p:sldLayoutId id="2147484734" r:id="rId6"/>
    <p:sldLayoutId id="2147484735" r:id="rId7"/>
    <p:sldLayoutId id="2147484736" r:id="rId8"/>
    <p:sldLayoutId id="2147484737" r:id="rId9"/>
    <p:sldLayoutId id="2147484738" r:id="rId10"/>
    <p:sldLayoutId id="214748473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CasellaDiTesto 6"/>
          <p:cNvSpPr/>
          <p:nvPr/>
        </p:nvSpPr>
        <p:spPr>
          <a:xfrm>
            <a:off x="539642" y="6308637"/>
            <a:ext cx="1944718"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Confindustria Veneto SIAV Spa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900" b="0" i="1" u="none" strike="noStrike" kern="1200" cap="none" spc="0" baseline="0">
                <a:solidFill>
                  <a:srgbClr val="CC6600"/>
                </a:solidFill>
                <a:uFillTx/>
                <a:latin typeface="Century Gothic" pitchFamily="34"/>
                <a:ea typeface="Arial" pitchFamily="34"/>
                <a:cs typeface="Arial" pitchFamily="34"/>
              </a:rPr>
              <a:t>Mestre, 10 dicembre 2013</a:t>
            </a:r>
          </a:p>
        </p:txBody>
      </p:sp>
      <p:sp>
        <p:nvSpPr>
          <p:cNvPr id="3" name="Segnaposto titolo 2"/>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4" name="Segnaposto testo 3"/>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B6BC438A-95E6-44A5-BF86-ADA358F628CB}" type="slidenum">
              <a:t>‹N›</a:t>
            </a:fld>
            <a:endParaRPr lang="it-IT"/>
          </a:p>
        </p:txBody>
      </p:sp>
    </p:spTree>
  </p:cSld>
  <p:clrMap bg1="lt1" tx1="dk1" bg2="lt2" tx2="dk2" accent1="accent1" accent2="accent2" accent3="accent3" accent4="accent4" accent5="accent5" accent6="accent6" hlink="hlink" folHlink="folHlink"/>
  <p:sldLayoutIdLst>
    <p:sldLayoutId id="2147484741" r:id="rId1"/>
    <p:sldLayoutId id="2147484742" r:id="rId2"/>
    <p:sldLayoutId id="2147484743" r:id="rId3"/>
    <p:sldLayoutId id="2147484744" r:id="rId4"/>
    <p:sldLayoutId id="2147484745" r:id="rId5"/>
    <p:sldLayoutId id="2147484746" r:id="rId6"/>
    <p:sldLayoutId id="2147484747" r:id="rId7"/>
    <p:sldLayoutId id="2147484748" r:id="rId8"/>
    <p:sldLayoutId id="2147484749" r:id="rId9"/>
    <p:sldLayoutId id="2147484750" r:id="rId10"/>
    <p:sldLayoutId id="214748475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087DBD76-9517-4DD1-9CAB-145C32926024}" type="slidenum">
              <a:t>‹N›</a:t>
            </a:fld>
            <a:endParaRPr lang="it-IT"/>
          </a:p>
        </p:txBody>
      </p:sp>
    </p:spTree>
  </p:cSld>
  <p:clrMap bg1="lt1" tx1="dk1" bg2="lt2" tx2="dk2" accent1="accent1" accent2="accent2" accent3="accent3" accent4="accent4" accent5="accent5" accent6="accent6" hlink="hlink" folHlink="folHlink"/>
  <p:sldLayoutIdLst>
    <p:sldLayoutId id="2147484753" r:id="rId1"/>
    <p:sldLayoutId id="2147484754" r:id="rId2"/>
    <p:sldLayoutId id="2147484755" r:id="rId3"/>
    <p:sldLayoutId id="2147484756" r:id="rId4"/>
    <p:sldLayoutId id="2147484757" r:id="rId5"/>
    <p:sldLayoutId id="2147484758" r:id="rId6"/>
    <p:sldLayoutId id="2147484759" r:id="rId7"/>
    <p:sldLayoutId id="2147484760" r:id="rId8"/>
    <p:sldLayoutId id="2147484761" r:id="rId9"/>
    <p:sldLayoutId id="2147484762" r:id="rId10"/>
    <p:sldLayoutId id="214748476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456843"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4922"/>
            <a:ext cx="2895840" cy="476640"/>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6552718" y="6244922"/>
            <a:ext cx="2133715" cy="476640"/>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400" b="0" i="0" u="none" strike="noStrike" kern="1200" cap="none" spc="0" baseline="0">
                <a:solidFill>
                  <a:srgbClr val="000000"/>
                </a:solidFill>
                <a:uFillTx/>
                <a:latin typeface="Times New Roman" pitchFamily="18"/>
                <a:ea typeface="Segoe UI" pitchFamily="2"/>
                <a:cs typeface="Tahoma" pitchFamily="2"/>
              </a:defRPr>
            </a:lvl1pPr>
          </a:lstStyle>
          <a:p>
            <a:pPr lvl="0"/>
            <a:fld id="{85B49911-472F-4CBE-80C9-A6D76E43E0D1}" type="slidenum">
              <a:t>‹N›</a:t>
            </a:fld>
            <a:endParaRPr lang="it-IT"/>
          </a:p>
        </p:txBody>
      </p:sp>
    </p:spTree>
  </p:cSld>
  <p:clrMap bg1="lt1" tx1="dk1" bg2="lt2" tx2="dk2" accent1="accent1" accent2="accent2" accent3="accent3" accent4="accent4" accent5="accent5" accent6="accent6" hlink="hlink" folHlink="folHlink"/>
  <p:sldLayoutIdLst>
    <p:sldLayoutId id="2147484765" r:id="rId1"/>
    <p:sldLayoutId id="2147484766" r:id="rId2"/>
    <p:sldLayoutId id="2147484767" r:id="rId3"/>
    <p:sldLayoutId id="2147484768" r:id="rId4"/>
    <p:sldLayoutId id="2147484769" r:id="rId5"/>
    <p:sldLayoutId id="2147484770" r:id="rId6"/>
    <p:sldLayoutId id="2147484771" r:id="rId7"/>
    <p:sldLayoutId id="2147484772" r:id="rId8"/>
    <p:sldLayoutId id="2147484773" r:id="rId9"/>
    <p:sldLayoutId id="2147484774" r:id="rId10"/>
    <p:sldLayoutId id="214748477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1E3E18A2-2673-4530-ABF9-5E1E10BE77DA}" type="slidenum">
              <a:t>‹N›</a:t>
            </a:fld>
            <a:endParaRPr lang="it-IT"/>
          </a:p>
        </p:txBody>
      </p:sp>
    </p:spTree>
  </p:cSld>
  <p:clrMap bg1="lt1" tx1="dk1" bg2="lt2" tx2="dk2" accent1="accent1" accent2="accent2" accent3="accent3" accent4="accent4" accent5="accent5" accent6="accent6" hlink="hlink" folHlink="folHlink"/>
  <p:sldLayoutIdLst>
    <p:sldLayoutId id="2147484777" r:id="rId1"/>
    <p:sldLayoutId id="2147484778" r:id="rId2"/>
    <p:sldLayoutId id="2147484779" r:id="rId3"/>
    <p:sldLayoutId id="2147484780" r:id="rId4"/>
    <p:sldLayoutId id="2147484781" r:id="rId5"/>
    <p:sldLayoutId id="2147484782" r:id="rId6"/>
    <p:sldLayoutId id="2147484783" r:id="rId7"/>
    <p:sldLayoutId id="2147484784" r:id="rId8"/>
    <p:sldLayoutId id="2147484785" r:id="rId9"/>
    <p:sldLayoutId id="2147484786" r:id="rId10"/>
    <p:sldLayoutId id="2147484787"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AF6CB4D7-0D7D-4CD8-8BFF-84264F14CEDD}" type="slidenum">
              <a:t>‹N›</a:t>
            </a:fld>
            <a:endParaRPr lang="it-IT"/>
          </a:p>
        </p:txBody>
      </p:sp>
    </p:spTree>
  </p:cSld>
  <p:clrMap bg1="lt1" tx1="dk1" bg2="lt2" tx2="dk2" accent1="accent1" accent2="accent2" accent3="accent3" accent4="accent4" accent5="accent5" accent6="accent6" hlink="hlink" folHlink="folHlink"/>
  <p:sldLayoutIdLst>
    <p:sldLayoutId id="2147484789" r:id="rId1"/>
    <p:sldLayoutId id="2147484790" r:id="rId2"/>
    <p:sldLayoutId id="2147484791" r:id="rId3"/>
    <p:sldLayoutId id="2147484792" r:id="rId4"/>
    <p:sldLayoutId id="2147484793" r:id="rId5"/>
    <p:sldLayoutId id="2147484794" r:id="rId6"/>
    <p:sldLayoutId id="2147484795" r:id="rId7"/>
    <p:sldLayoutId id="2147484796" r:id="rId8"/>
    <p:sldLayoutId id="2147484797" r:id="rId9"/>
    <p:sldLayoutId id="2147484798" r:id="rId10"/>
    <p:sldLayoutId id="2147484799"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9AA03A7E-0353-4ADE-88B2-685DA026E4FC}" type="slidenum">
              <a:t>‹N›</a:t>
            </a:fld>
            <a:endParaRPr lang="it-IT"/>
          </a:p>
        </p:txBody>
      </p:sp>
    </p:spTree>
  </p:cSld>
  <p:clrMap bg1="lt1" tx1="dk1" bg2="lt2" tx2="dk2" accent1="accent1" accent2="accent2" accent3="accent3" accent4="accent4" accent5="accent5" accent6="accent6" hlink="hlink" folHlink="folHlink"/>
  <p:sldLayoutIdLst>
    <p:sldLayoutId id="2147484801" r:id="rId1"/>
    <p:sldLayoutId id="2147484802" r:id="rId2"/>
    <p:sldLayoutId id="2147484803" r:id="rId3"/>
    <p:sldLayoutId id="2147484804" r:id="rId4"/>
    <p:sldLayoutId id="2147484805" r:id="rId5"/>
    <p:sldLayoutId id="2147484806" r:id="rId6"/>
    <p:sldLayoutId id="2147484807" r:id="rId7"/>
    <p:sldLayoutId id="2147484808" r:id="rId8"/>
    <p:sldLayoutId id="2147484809" r:id="rId9"/>
    <p:sldLayoutId id="2147484810" r:id="rId10"/>
    <p:sldLayoutId id="2147484811"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C187AB55-0B6B-407F-9636-6C0FAC046E36}" type="slidenum">
              <a:t>‹N›</a:t>
            </a:fld>
            <a:endParaRPr lang="it-IT"/>
          </a:p>
        </p:txBody>
      </p:sp>
    </p:spTree>
  </p:cSld>
  <p:clrMap bg1="lt1" tx1="dk1" bg2="lt2" tx2="dk2" accent1="accent1" accent2="accent2" accent3="accent3" accent4="accent4" accent5="accent5" accent6="accent6" hlink="hlink" folHlink="folHlink"/>
  <p:sldLayoutIdLst>
    <p:sldLayoutId id="2147484813" r:id="rId1"/>
    <p:sldLayoutId id="2147484814" r:id="rId2"/>
    <p:sldLayoutId id="2147484815" r:id="rId3"/>
    <p:sldLayoutId id="2147484816" r:id="rId4"/>
    <p:sldLayoutId id="2147484817" r:id="rId5"/>
    <p:sldLayoutId id="2147484818" r:id="rId6"/>
    <p:sldLayoutId id="2147484819" r:id="rId7"/>
    <p:sldLayoutId id="2147484820" r:id="rId8"/>
    <p:sldLayoutId id="2147484821" r:id="rId9"/>
    <p:sldLayoutId id="2147484822" r:id="rId10"/>
    <p:sldLayoutId id="2147484823"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a:blip r:embed="rId13"/>
          <a:stretch>
            <a:fillRect/>
          </a:stretch>
        </a:blipFill>
        <a:effectLst/>
      </p:bgPr>
    </p:bg>
    <p:spTree>
      <p:nvGrpSpPr>
        <p:cNvPr id="1" name=""/>
        <p:cNvGrpSpPr/>
        <p:nvPr/>
      </p:nvGrpSpPr>
      <p:grpSpPr>
        <a:xfrm>
          <a:off x="0" y="0"/>
          <a:ext cx="0" cy="0"/>
          <a:chOff x="0" y="0"/>
          <a:chExt cx="0" cy="0"/>
        </a:xfrm>
      </p:grpSpPr>
      <p:sp>
        <p:nvSpPr>
          <p:cNvPr id="2" name="Segnaposto titolo 1"/>
          <p:cNvSpPr txBox="1">
            <a:spLocks noGrp="1"/>
          </p:cNvSpPr>
          <p:nvPr>
            <p:ph type="title"/>
          </p:nvPr>
        </p:nvSpPr>
        <p:spPr>
          <a:xfrm>
            <a:off x="685800" y="609118"/>
            <a:ext cx="7772400" cy="1143356"/>
          </a:xfrm>
          <a:prstGeom prst="rect">
            <a:avLst/>
          </a:prstGeom>
          <a:noFill/>
          <a:ln>
            <a:noFill/>
          </a:ln>
        </p:spPr>
        <p:txBody>
          <a:bodyPr vert="horz" wrap="square" lIns="90004" tIns="46798" rIns="90004" bIns="46798" anchor="ctr" anchorCtr="1" compatLnSpc="1">
            <a:noAutofit/>
          </a:bodyPr>
          <a:lstStyle/>
          <a:p>
            <a:pPr lvl="0"/>
            <a:endParaRPr lang="it-IT"/>
          </a:p>
        </p:txBody>
      </p:sp>
      <p:sp>
        <p:nvSpPr>
          <p:cNvPr id="3" name="Segnaposto testo 2"/>
          <p:cNvSpPr txBox="1">
            <a:spLocks noGrp="1"/>
          </p:cNvSpPr>
          <p:nvPr>
            <p:ph type="body" idx="1"/>
          </p:nvPr>
        </p:nvSpPr>
        <p:spPr>
          <a:xfrm>
            <a:off x="685800" y="1981084"/>
            <a:ext cx="7772400" cy="3977639"/>
          </a:xfrm>
          <a:prstGeom prst="rect">
            <a:avLst/>
          </a:prstGeom>
          <a:noFill/>
          <a:ln>
            <a:noFill/>
          </a:ln>
        </p:spPr>
        <p:txBody>
          <a:bodyPr vert="horz" wrap="square" lIns="90004" tIns="46798" rIns="90004" bIns="46798" anchor="t" anchorCtr="0" compatLnSpc="1">
            <a:noAutofit/>
          </a:bodyPr>
          <a:lstStyle/>
          <a:p>
            <a:pPr lvl="0"/>
            <a:r>
              <a:rPr lang="it-IT"/>
              <a:t>Fare clic per modificare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p:cNvSpPr txBox="1">
            <a:spLocks noGrp="1"/>
          </p:cNvSpPr>
          <p:nvPr>
            <p:ph type="dt" sz="half" idx="2"/>
          </p:nvPr>
        </p:nvSpPr>
        <p:spPr>
          <a:xfrm>
            <a:off x="685800" y="6248515"/>
            <a:ext cx="1905115"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5" name="Segnaposto piè di pagina 4"/>
          <p:cNvSpPr txBox="1">
            <a:spLocks noGrp="1"/>
          </p:cNvSpPr>
          <p:nvPr>
            <p:ph type="ftr" sz="quarter" idx="3"/>
          </p:nvPr>
        </p:nvSpPr>
        <p:spPr>
          <a:xfrm>
            <a:off x="3124075" y="6248515"/>
            <a:ext cx="2895840" cy="457556"/>
          </a:xfrm>
          <a:prstGeom prst="rect">
            <a:avLst/>
          </a:prstGeom>
          <a:noFill/>
          <a:ln>
            <a:noFill/>
          </a:ln>
        </p:spPr>
        <p:txBody>
          <a:bodyPr vert="horz" wrap="square" lIns="90004" tIns="46798" rIns="90004" bIns="46798" anchor="t" anchorCtr="0" compatLnSpc="1">
            <a:noAutofit/>
          </a:bodyPr>
          <a:lstStyle>
            <a:lvl1pPr marL="0" marR="0" lvl="0" indent="0" algn="l" defTabSz="914400" rtl="0" fontAlgn="auto" hangingPunct="0">
              <a:lnSpc>
                <a:spcPct val="100000"/>
              </a:lnSpc>
              <a:spcBef>
                <a:spcPts val="0"/>
              </a:spcBef>
              <a:spcAft>
                <a:spcPts val="0"/>
              </a:spcAft>
              <a:buNone/>
              <a:tabLst/>
              <a:defRPr lang="it-IT" sz="2400" b="0" i="0" u="none" strike="noStrike" kern="1200" cap="none" spc="0" baseline="0">
                <a:solidFill>
                  <a:srgbClr val="000000"/>
                </a:solidFill>
                <a:uFillTx/>
                <a:latin typeface="Times New Roman" pitchFamily="18"/>
                <a:ea typeface="Segoe UI" pitchFamily="2"/>
                <a:cs typeface="Tahoma" pitchFamily="2"/>
              </a:defRPr>
            </a:lvl1pPr>
          </a:lstStyle>
          <a:p>
            <a:pPr lvl="0"/>
            <a:endParaRPr lang="it-IT"/>
          </a:p>
        </p:txBody>
      </p:sp>
      <p:sp>
        <p:nvSpPr>
          <p:cNvPr id="6" name="Segnaposto numero diapositiva 5"/>
          <p:cNvSpPr txBox="1">
            <a:spLocks noGrp="1"/>
          </p:cNvSpPr>
          <p:nvPr>
            <p:ph type="sldNum" sz="quarter" idx="4"/>
          </p:nvPr>
        </p:nvSpPr>
        <p:spPr>
          <a:xfrm>
            <a:off x="8459635" y="6308281"/>
            <a:ext cx="392396" cy="252721"/>
          </a:xfrm>
          <a:prstGeom prst="rect">
            <a:avLst/>
          </a:prstGeom>
          <a:noFill/>
          <a:ln>
            <a:noFill/>
          </a:ln>
        </p:spPr>
        <p:txBody>
          <a:bodyPr vert="horz" wrap="square" lIns="90004" tIns="46798" rIns="90004" bIns="46798" anchor="t" anchorCtr="0" compatLnSpc="1">
            <a:noAutofit/>
          </a:bodyPr>
          <a:lstStyle>
            <a:lvl1pPr marL="0" marR="0" lvl="0" indent="0" algn="r" defTabSz="914400" rtl="0" fontAlgn="auto" hangingPunct="1">
              <a:lnSpc>
                <a:spcPct val="100000"/>
              </a:lnSpc>
              <a:spcBef>
                <a:spcPts val="0"/>
              </a:spcBef>
              <a:spcAft>
                <a:spcPts val="0"/>
              </a:spcAft>
              <a:buNone/>
              <a:tabLst/>
              <a:defRPr lang="it-IT" sz="1000" b="0" i="1" u="none" strike="noStrike" kern="1200" cap="none" spc="0" baseline="0">
                <a:solidFill>
                  <a:srgbClr val="CC6600"/>
                </a:solidFill>
                <a:uFillTx/>
                <a:latin typeface="Times New Roman" pitchFamily="18"/>
                <a:ea typeface="Segoe UI" pitchFamily="2"/>
                <a:cs typeface="Tahoma" pitchFamily="2"/>
              </a:defRPr>
            </a:lvl1pPr>
          </a:lstStyle>
          <a:p>
            <a:pPr lvl="0"/>
            <a:fld id="{7BD8D592-2412-40F3-BBDC-F2079394BF18}" type="slidenum">
              <a:t>‹N›</a:t>
            </a:fld>
            <a:endParaRPr lang="it-IT"/>
          </a:p>
        </p:txBody>
      </p:sp>
    </p:spTree>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mc:AlternateContent xmlns:mc="http://schemas.openxmlformats.org/markup-compatibility/2006" xmlns:p14="http://schemas.microsoft.com/office/powerpoint/2010/main">
    <mc:Choice Requires="p14">
      <p:transition spd="slow" p14:dur="2000"/>
    </mc:Choice>
    <mc:Fallback xmlns="">
      <p:transition spd="slow"/>
    </mc:Fallback>
  </mc:AlternateContent>
  <p:txStyles>
    <p:titleStyle>
      <a:lvl1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lang="it-IT" sz="3400" b="1" i="0" u="none" strike="noStrike" kern="1200" cap="none" spc="0" baseline="0">
          <a:solidFill>
            <a:srgbClr val="CC6600"/>
          </a:solidFill>
          <a:uFillTx/>
          <a:latin typeface="Century Gothic" pitchFamily="34"/>
          <a:ea typeface="Microsoft YaHei" pitchFamily="2"/>
          <a:cs typeface="Mangal" pitchFamily="2"/>
        </a:defRPr>
      </a:lvl1pPr>
    </p:titleStyle>
    <p:bodyStyle>
      <a:lvl1pPr marL="0" marR="0" lvl="0" indent="0" algn="l" defTabSz="914400" rtl="0" fontAlgn="auto" hangingPunct="0">
        <a:lnSpc>
          <a:spcPct val="100000"/>
        </a:lnSpc>
        <a:spcBef>
          <a:spcPts val="600"/>
        </a:spcBef>
        <a:spcAft>
          <a:spcPts val="0"/>
        </a:spcAft>
        <a:buNone/>
        <a:tabLst>
          <a:tab pos="571317" algn="l"/>
          <a:tab pos="1485717" algn="l"/>
          <a:tab pos="2400117" algn="l"/>
          <a:tab pos="3314517" algn="l"/>
          <a:tab pos="4228917" algn="l"/>
          <a:tab pos="5143317" algn="l"/>
          <a:tab pos="6057717" algn="l"/>
          <a:tab pos="6972117" algn="l"/>
          <a:tab pos="7886517" algn="l"/>
          <a:tab pos="8800917" algn="l"/>
          <a:tab pos="9715317" algn="l"/>
        </a:tabLst>
        <a:defRPr lang="it-IT" sz="2400" b="0" i="0" u="none" strike="noStrike" kern="1200" cap="none" spc="0" baseline="0">
          <a:solidFill>
            <a:srgbClr val="000000"/>
          </a:solidFill>
          <a:uFillTx/>
          <a:latin typeface="Century Gothic" pitchFamily="34"/>
          <a:ea typeface="Microsoft YaHei" pitchFamily="2"/>
          <a:cs typeface="Mangal" pitchFamily="2"/>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it-IT" sz="2400" b="0" i="0" u="none" strike="noStrike" kern="1200" cap="none" spc="0" baseline="0">
          <a:solidFill>
            <a:srgbClr val="000000"/>
          </a:solidFill>
          <a:uFillTx/>
          <a:latin typeface="Calibri"/>
          <a:ea typeface=""/>
          <a:cs typeface=""/>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it-IT" sz="2000" b="0" i="0" u="none" strike="noStrike" kern="1200" cap="none" spc="0" baseline="0">
          <a:solidFill>
            <a:srgbClr val="000000"/>
          </a:solidFill>
          <a:uFillTx/>
          <a:latin typeface="Calibri"/>
          <a:ea typeface=""/>
          <a:cs typeface=""/>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it-IT" sz="1800" b="0" i="0" u="none" strike="noStrike" kern="1200" cap="none" spc="0" baseline="0">
          <a:solidFill>
            <a:srgbClr val="000000"/>
          </a:solidFill>
          <a:uFillTx/>
          <a:latin typeface="Calibri"/>
          <a:ea typeface=""/>
          <a:cs typeface=""/>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7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4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7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0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4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6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3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37.xml"/></Relationships>
</file>

<file path=ppt/slides/_rels/slide1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337.xml"/></Relationships>
</file>

<file path=ppt/slides/_rels/slide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185.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40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0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6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0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3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5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0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361.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18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9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6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75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8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89.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0.xml"/><Relationship Id="rId1" Type="http://schemas.openxmlformats.org/officeDocument/2006/relationships/slideLayout" Target="../slideLayouts/slideLayout3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92.xml"/></Relationships>
</file>

<file path=ppt/slides/_rels/slide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2.xml"/><Relationship Id="rId1" Type="http://schemas.openxmlformats.org/officeDocument/2006/relationships/slideLayout" Target="../slideLayouts/slideLayout326.xml"/></Relationships>
</file>

<file path=ppt/slides/_rels/slide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18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1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5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9.xml"/></Relationships>
</file>

<file path=ppt/slides/_rels/slide4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6.xml"/><Relationship Id="rId1" Type="http://schemas.openxmlformats.org/officeDocument/2006/relationships/slideLayout" Target="../slideLayouts/slideLayout337.xml"/></Relationships>
</file>

<file path=ppt/slides/_rels/slide4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7.xml"/><Relationship Id="rId1" Type="http://schemas.openxmlformats.org/officeDocument/2006/relationships/slideLayout" Target="../slideLayouts/slideLayout403.xml"/></Relationships>
</file>

<file path=ppt/slides/_rels/slide45.xml.rels><?xml version="1.0" encoding="UTF-8" standalone="yes"?>
<Relationships xmlns="http://schemas.openxmlformats.org/package/2006/relationships"><Relationship Id="rId3" Type="http://schemas.openxmlformats.org/officeDocument/2006/relationships/image" Target="../media/image19.wmf"/><Relationship Id="rId2" Type="http://schemas.openxmlformats.org/officeDocument/2006/relationships/notesSlide" Target="../notesSlides/notesSlide38.xml"/><Relationship Id="rId1" Type="http://schemas.openxmlformats.org/officeDocument/2006/relationships/slideLayout" Target="../slideLayouts/slideLayout3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93.xml"/></Relationships>
</file>

<file path=ppt/slides/_rels/slide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18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9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9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92.xml"/></Relationships>
</file>

<file path=ppt/slides/_rels/slide5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46.xml"/><Relationship Id="rId1" Type="http://schemas.openxmlformats.org/officeDocument/2006/relationships/slideLayout" Target="../slideLayouts/slideLayout326.xml"/><Relationship Id="rId4" Type="http://schemas.openxmlformats.org/officeDocument/2006/relationships/image" Target="../media/image21.jpeg"/></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185.xml"/></Relationships>
</file>

<file path=ppt/slides/_rels/slide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3185.xml"/></Relationships>
</file>

<file path=ppt/slides/_rels/slide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318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3.xml"/></Relationships>
</file>

<file path=ppt/slides/slide1.xml><?xml version="1.0" encoding="utf-8"?>
<p:sld xmlns:a="http://schemas.openxmlformats.org/drawingml/2006/main" xmlns:r="http://schemas.openxmlformats.org/officeDocument/2006/relationships" xmlns:p="http://schemas.openxmlformats.org/presentationml/2006/main">
  <p:cSld name="page1">
    <p:spTree>
      <p:nvGrpSpPr>
        <p:cNvPr id="1" name=""/>
        <p:cNvGrpSpPr/>
        <p:nvPr/>
      </p:nvGrpSpPr>
      <p:grpSpPr>
        <a:xfrm>
          <a:off x="0" y="0"/>
          <a:ext cx="0" cy="0"/>
          <a:chOff x="0" y="0"/>
          <a:chExt cx="0" cy="0"/>
        </a:xfrm>
      </p:grpSpPr>
      <p:sp>
        <p:nvSpPr>
          <p:cNvPr id="3" name="CasellaDiTesto 1"/>
          <p:cNvSpPr/>
          <p:nvPr/>
        </p:nvSpPr>
        <p:spPr>
          <a:xfrm>
            <a:off x="250920" y="4149720"/>
            <a:ext cx="8586718" cy="288359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r>
              <a:rPr lang="it-IT" sz="2000" b="1" i="0" u="none" strike="noStrike" kern="1200" cap="none" spc="0" baseline="0" dirty="0">
                <a:solidFill>
                  <a:srgbClr val="191966"/>
                </a:solidFill>
                <a:uFillTx/>
                <a:latin typeface="Open Sans" pitchFamily="34"/>
                <a:ea typeface="Open Sans" pitchFamily="34"/>
                <a:cs typeface="Open Sans" pitchFamily="34"/>
              </a:rPr>
              <a:t> </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r>
              <a:rPr lang="it-IT" sz="2000" b="1" i="0" u="none" strike="noStrike" kern="1200" cap="none" spc="0" baseline="0" dirty="0">
                <a:solidFill>
                  <a:srgbClr val="191966"/>
                </a:solidFill>
                <a:uFillTx/>
                <a:latin typeface="Open Sans" pitchFamily="34"/>
                <a:ea typeface="Open Sans" pitchFamily="34"/>
                <a:cs typeface="Open Sans" pitchFamily="34"/>
              </a:rPr>
              <a:t>LE SCUOLE AL CENTRO DELLA PROGETTAZIONE DI QUALITÀ:</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r>
              <a:rPr lang="it-IT" sz="2000" b="1" i="0" u="none" strike="noStrike" kern="1200" cap="none" spc="0" baseline="0" dirty="0">
                <a:solidFill>
                  <a:srgbClr val="191966"/>
                </a:solidFill>
                <a:uFillTx/>
                <a:latin typeface="Open Sans" pitchFamily="34"/>
                <a:ea typeface="Open Sans" pitchFamily="34"/>
                <a:cs typeface="Open Sans" pitchFamily="34"/>
              </a:rPr>
              <a:t>VERSO ERASMUS+ 2015</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endParaRPr lang="it-IT" sz="2000" b="1" i="0" u="none" strike="noStrike" kern="1200" cap="none" spc="0" baseline="0" dirty="0">
              <a:solidFill>
                <a:srgbClr val="191966"/>
              </a:solidFill>
              <a:uFillTx/>
              <a:latin typeface="Open Sans" pitchFamily="34"/>
              <a:ea typeface="Open Sans" pitchFamily="34"/>
              <a:cs typeface="Open Sans"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r>
              <a:rPr lang="it-IT" sz="2000" b="1" i="0" u="none" strike="noStrike" kern="1200" cap="none" spc="0" baseline="0" dirty="0">
                <a:solidFill>
                  <a:srgbClr val="191966"/>
                </a:solidFill>
                <a:uFillTx/>
                <a:latin typeface="Open Sans" pitchFamily="34"/>
                <a:ea typeface="Open Sans" pitchFamily="34"/>
                <a:cs typeface="Open Sans" pitchFamily="34"/>
              </a:rPr>
              <a:t>Agenzia Erasmus+, INDIRE Firenze</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endParaRPr lang="it-IT" sz="2000" b="1" i="0" u="none" strike="noStrike" kern="1200" cap="none" spc="0" baseline="0" dirty="0">
              <a:solidFill>
                <a:srgbClr val="191966"/>
              </a:solidFill>
              <a:uFillTx/>
              <a:latin typeface="Open Sans" pitchFamily="34"/>
              <a:ea typeface="Open Sans" pitchFamily="34"/>
              <a:cs typeface="Open Sans"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r>
              <a:rPr lang="it-IT" sz="2000" b="1" i="0" u="none" strike="noStrike" kern="1200" cap="none" spc="0" baseline="0" dirty="0">
                <a:solidFill>
                  <a:srgbClr val="191966"/>
                </a:solidFill>
                <a:uFillTx/>
                <a:latin typeface="Open Sans" pitchFamily="34"/>
                <a:ea typeface="Open Sans" pitchFamily="34"/>
                <a:cs typeface="Open Sans" pitchFamily="34"/>
              </a:rPr>
              <a:t>Napoli,13 gennaio 2015 – Silvia Rettori, s.rettori@indire.it</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000" b="1" i="0" u="none" strike="noStrike" kern="0" cap="none" spc="0" baseline="0">
                <a:solidFill>
                  <a:srgbClr val="191966"/>
                </a:solidFill>
                <a:uFillTx/>
                <a:latin typeface="Open Sans" pitchFamily="34"/>
                <a:ea typeface="Open Sans" pitchFamily="34"/>
                <a:cs typeface="Open Sans" pitchFamily="34"/>
              </a:defRPr>
            </a:pPr>
            <a:endParaRPr lang="it-IT" sz="2000" b="1" i="0" u="none" strike="noStrike" kern="1200" cap="none" spc="0" baseline="0" dirty="0">
              <a:solidFill>
                <a:srgbClr val="191966"/>
              </a:solidFill>
              <a:uFillTx/>
              <a:latin typeface="Open Sans" pitchFamily="34"/>
              <a:ea typeface="Open Sans" pitchFamily="34"/>
              <a:cs typeface="Open Sans" pitchFamily="34"/>
            </a:endParaRPr>
          </a:p>
        </p:txBody>
      </p:sp>
      <p:pic>
        <p:nvPicPr>
          <p:cNvPr id="4" name="Picture 5" descr="http://ec.europa.eu/programmes/erasmus-plus/images/slideshow/youth-erasmus.jpg"/>
          <p:cNvPicPr>
            <a:picLocks noChangeAspect="1" noChangeArrowheads="1"/>
          </p:cNvPicPr>
          <p:nvPr/>
        </p:nvPicPr>
        <p:blipFill>
          <a:blip r:embed="rId3">
            <a:extLst>
              <a:ext uri="{28A0092B-C50C-407E-A947-70E740481C1C}">
                <a14:useLocalDpi xmlns:a14="http://schemas.microsoft.com/office/drawing/2010/main" val="0"/>
              </a:ext>
            </a:extLst>
          </a:blip>
          <a:srcRect b="5502"/>
          <a:stretch>
            <a:fillRect/>
          </a:stretch>
        </p:blipFill>
        <p:spPr bwMode="auto">
          <a:xfrm>
            <a:off x="0" y="1412875"/>
            <a:ext cx="9212263" cy="285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name="page11">
    <p:spTree>
      <p:nvGrpSpPr>
        <p:cNvPr id="1" name=""/>
        <p:cNvGrpSpPr/>
        <p:nvPr/>
      </p:nvGrpSpPr>
      <p:grpSpPr>
        <a:xfrm>
          <a:off x="0" y="0"/>
          <a:ext cx="0" cy="0"/>
          <a:chOff x="0" y="0"/>
          <a:chExt cx="0" cy="0"/>
        </a:xfrm>
      </p:grpSpPr>
      <p:sp>
        <p:nvSpPr>
          <p:cNvPr id="2" name="Segnaposto testo 1"/>
          <p:cNvSpPr txBox="1">
            <a:spLocks noGrp="1"/>
          </p:cNvSpPr>
          <p:nvPr>
            <p:ph type="body" idx="4294967295"/>
          </p:nvPr>
        </p:nvSpPr>
        <p:spPr>
          <a:xfrm>
            <a:off x="610919" y="2707922"/>
            <a:ext cx="7846923" cy="3183117"/>
          </a:xfrm>
        </p:spPr>
        <p:txBody>
          <a:bodyPr lIns="91440" tIns="45720" rIns="91440" bIns="45720">
            <a:spAutoFit/>
          </a:bodyPr>
          <a:lstStyle/>
          <a:p>
            <a:pPr lvl="0">
              <a:buClr>
                <a:srgbClr val="CC3300"/>
              </a:buClr>
              <a:buSzPct val="100000"/>
              <a:buAutoNum type="arabicPeriod"/>
            </a:pPr>
            <a:r>
              <a:rPr lang="it-IT" b="1">
                <a:solidFill>
                  <a:srgbClr val="CC3300"/>
                </a:solidFill>
              </a:rPr>
              <a:t>Supporto organizzativo</a:t>
            </a:r>
          </a:p>
          <a:p>
            <a:pPr lvl="0">
              <a:buClr>
                <a:srgbClr val="CC3300"/>
              </a:buClr>
              <a:buSzPct val="100000"/>
              <a:buAutoNum type="arabicPeriod"/>
            </a:pPr>
            <a:r>
              <a:rPr lang="it-IT" b="1">
                <a:solidFill>
                  <a:srgbClr val="CC3300"/>
                </a:solidFill>
              </a:rPr>
              <a:t>Contributo Viaggio</a:t>
            </a:r>
          </a:p>
          <a:p>
            <a:pPr lvl="0">
              <a:buClr>
                <a:srgbClr val="CC3300"/>
              </a:buClr>
              <a:buSzPct val="100000"/>
              <a:buAutoNum type="arabicPeriod"/>
            </a:pPr>
            <a:r>
              <a:rPr lang="it-IT" b="1">
                <a:solidFill>
                  <a:srgbClr val="CC3300"/>
                </a:solidFill>
              </a:rPr>
              <a:t>Supporto agli individui</a:t>
            </a:r>
          </a:p>
          <a:p>
            <a:pPr lvl="0">
              <a:buClr>
                <a:srgbClr val="CC3300"/>
              </a:buClr>
              <a:buSzPct val="100000"/>
              <a:buAutoNum type="arabicPeriod"/>
            </a:pPr>
            <a:r>
              <a:rPr lang="it-IT" b="1">
                <a:solidFill>
                  <a:srgbClr val="CC3300"/>
                </a:solidFill>
              </a:rPr>
              <a:t>Contributo per il corso</a:t>
            </a:r>
          </a:p>
          <a:p>
            <a:pPr lvl="0">
              <a:buClr>
                <a:srgbClr val="CC3300"/>
              </a:buClr>
              <a:buSzPct val="100000"/>
              <a:buAutoNum type="arabicPeriod"/>
            </a:pPr>
            <a:r>
              <a:rPr lang="it-IT" b="1">
                <a:solidFill>
                  <a:srgbClr val="CC3300"/>
                </a:solidFill>
              </a:rPr>
              <a:t>Contributo per persone con Bisogni Speciali</a:t>
            </a:r>
          </a:p>
          <a:p>
            <a:pPr lvl="0"/>
            <a:endParaRPr lang="it-IT" b="1">
              <a:solidFill>
                <a:srgbClr val="CC0000"/>
              </a:solidFill>
            </a:endParaRPr>
          </a:p>
          <a:p>
            <a:pPr lvl="0"/>
            <a:endParaRPr lang="it-IT" b="1">
              <a:solidFill>
                <a:srgbClr val="CC0000"/>
              </a:solidFill>
            </a:endParaRPr>
          </a:p>
        </p:txBody>
      </p:sp>
      <p:sp>
        <p:nvSpPr>
          <p:cNvPr id="3"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CE3053D-9178-4A57-A141-8DC4A04C32A2}" type="slidenum">
              <a:t>10</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4" name="Rettangolo 4"/>
          <p:cNvSpPr/>
          <p:nvPr/>
        </p:nvSpPr>
        <p:spPr>
          <a:xfrm>
            <a:off x="591123" y="1004404"/>
            <a:ext cx="8064715" cy="1510287"/>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gradFill>
            <a:gsLst>
              <a:gs pos="0">
                <a:srgbClr val="FFF3DA"/>
              </a:gs>
              <a:gs pos="100000">
                <a:srgbClr val="FFDE80"/>
              </a:gs>
            </a:gsLst>
            <a:lin ang="2700000"/>
          </a:gradFill>
          <a:ln w="9363" cap="flat">
            <a:solidFill>
              <a:srgbClr val="FFC000"/>
            </a:solidFill>
            <a:prstDash val="solid"/>
            <a:miter/>
          </a:ln>
          <a:effectLst>
            <a:outerShdw dist="74769" dir="938636" algn="tl">
              <a:srgbClr val="000000">
                <a:alpha val="38000"/>
              </a:srgbClr>
            </a:outerShdw>
          </a:effectLst>
        </p:spPr>
        <p:txBody>
          <a:bodyPr vert="horz" wrap="square" lIns="90004" tIns="46798" rIns="90004" bIns="46798" anchor="t" anchorCtr="1"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32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KA1 – </a:t>
            </a: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Mobilità per l'apprendimento dello staff </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32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Voci di spesa</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name="page12">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3627319-0D68-4403-8E56-6911EE3E6D22}" type="slidenum">
              <a:t>11</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CasellaDiTesto 2"/>
          <p:cNvSpPr/>
          <p:nvPr/>
        </p:nvSpPr>
        <p:spPr>
          <a:xfrm>
            <a:off x="826919" y="907916"/>
            <a:ext cx="7632716" cy="46223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4" name="CasellaDiTesto 7"/>
          <p:cNvSpPr/>
          <p:nvPr/>
        </p:nvSpPr>
        <p:spPr>
          <a:xfrm>
            <a:off x="359999" y="1511996"/>
            <a:ext cx="8359563" cy="44517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none" strike="noStrike" kern="1200" cap="none" spc="0" baseline="0">
                <a:solidFill>
                  <a:srgbClr val="CC0000"/>
                </a:solidFill>
                <a:uFillTx/>
                <a:latin typeface="Century Gothic" pitchFamily="34"/>
                <a:ea typeface="Arial" pitchFamily="34"/>
                <a:cs typeface="Arial" pitchFamily="34"/>
              </a:rPr>
              <a:t>Supporto organizzativo</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400" b="1" i="0" u="none" strike="noStrike" kern="1200" cap="none" spc="0" baseline="0">
              <a:solidFill>
                <a:srgbClr val="CC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contributo calcolato sulla base di</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scale di costi unitari </a:t>
            </a:r>
            <a:r>
              <a:rPr lang="it-IT" sz="2200" b="1" i="0" u="sng" strike="noStrike" kern="1200" cap="none" spc="0" baseline="0">
                <a:solidFill>
                  <a:srgbClr val="000000"/>
                </a:solidFill>
                <a:uFillTx/>
                <a:latin typeface="Century Gothic" pitchFamily="34"/>
                <a:ea typeface="Arial" pitchFamily="34"/>
                <a:cs typeface="Arial" pitchFamily="34"/>
              </a:rPr>
              <a:t>pro-capite</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1" i="0" u="none" strike="noStrike" kern="1200" cap="none" spc="0" baseline="0">
              <a:solidFill>
                <a:srgbClr val="00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Clr>
                <a:srgbClr val="0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 se -100 partecipanti </a:t>
            </a:r>
            <a:r>
              <a:rPr lang="it-IT" sz="2000" b="1" i="0" u="none" strike="noStrike" kern="1200" cap="none" spc="0" baseline="0">
                <a:solidFill>
                  <a:srgbClr val="000000"/>
                </a:solidFill>
                <a:uFillTx/>
                <a:latin typeface="Century Gothic" pitchFamily="34"/>
                <a:ea typeface="Arial" pitchFamily="34"/>
                <a:cs typeface="Arial" pitchFamily="34"/>
              </a:rPr>
              <a:t>350</a:t>
            </a:r>
            <a:r>
              <a:rPr lang="it-IT" sz="2000" b="0" i="0" u="none" strike="noStrike" kern="1200" cap="none" spc="0" baseline="0">
                <a:solidFill>
                  <a:srgbClr val="000000"/>
                </a:solidFill>
                <a:uFillTx/>
                <a:latin typeface="Century Gothic" pitchFamily="34"/>
                <a:ea typeface="Arial" pitchFamily="34"/>
                <a:cs typeface="Arial" pitchFamily="34"/>
              </a:rPr>
              <a:t> </a:t>
            </a:r>
            <a:r>
              <a:rPr lang="it-IT" sz="2000" b="1" i="0" u="none" strike="noStrike" kern="1200" cap="none" spc="0" baseline="0">
                <a:solidFill>
                  <a:srgbClr val="000000"/>
                </a:solidFill>
                <a:uFillTx/>
                <a:latin typeface="Century Gothic" pitchFamily="34"/>
                <a:ea typeface="Arial" pitchFamily="34"/>
                <a:cs typeface="Arial" pitchFamily="34"/>
              </a:rPr>
              <a:t>euro</a:t>
            </a:r>
          </a:p>
          <a:p>
            <a:pPr marL="0" marR="0" lvl="0" indent="0" algn="ctr" defTabSz="914400" rtl="0" fontAlgn="auto" hangingPunct="1">
              <a:lnSpc>
                <a:spcPct val="100000"/>
              </a:lnSpc>
              <a:spcBef>
                <a:spcPts val="0"/>
              </a:spcBef>
              <a:spcAft>
                <a:spcPts val="0"/>
              </a:spcAft>
              <a:buClr>
                <a:srgbClr val="0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oltre 100 partecipanti </a:t>
            </a:r>
            <a:r>
              <a:rPr lang="it-IT" sz="2000" b="1" i="0" u="none" strike="noStrike" kern="1200" cap="none" spc="0" baseline="0">
                <a:solidFill>
                  <a:srgbClr val="000000"/>
                </a:solidFill>
                <a:uFillTx/>
                <a:latin typeface="Century Gothic" pitchFamily="34"/>
                <a:ea typeface="Arial" pitchFamily="34"/>
                <a:cs typeface="Arial" pitchFamily="34"/>
              </a:rPr>
              <a:t>200 euro</a:t>
            </a:r>
          </a:p>
          <a:p>
            <a:pPr marL="0" marR="0" lvl="0" indent="0" algn="ctr" defTabSz="914400" rtl="0" fontAlgn="auto" hangingPunct="1">
              <a:lnSpc>
                <a:spcPct val="100000"/>
              </a:lnSpc>
              <a:spcBef>
                <a:spcPts val="0"/>
              </a:spcBef>
              <a:spcAft>
                <a:spcPts val="0"/>
              </a:spcAft>
              <a:buClr>
                <a:srgbClr val="0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1" i="0" u="none" strike="noStrike" kern="1200" cap="none" spc="0" baseline="0">
              <a:solidFill>
                <a:srgbClr val="0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Il supporto organizzativo è un </a:t>
            </a:r>
            <a:r>
              <a:rPr lang="it-IT" sz="2200" b="1" i="0" u="sng" strike="noStrike" kern="1200" cap="none" spc="0" baseline="0">
                <a:solidFill>
                  <a:srgbClr val="000000"/>
                </a:solidFill>
                <a:uFillTx/>
                <a:latin typeface="Century Gothic" pitchFamily="34"/>
                <a:ea typeface="Arial" pitchFamily="34"/>
                <a:cs typeface="Arial" pitchFamily="34"/>
              </a:rPr>
              <a:t>contributo</a:t>
            </a:r>
            <a:r>
              <a:rPr lang="it-IT" sz="2200" b="1" i="0" u="none" strike="noStrike" kern="1200" cap="none" spc="0" baseline="0">
                <a:solidFill>
                  <a:srgbClr val="000000"/>
                </a:solidFill>
                <a:uFillTx/>
                <a:latin typeface="Century Gothic" pitchFamily="34"/>
                <a:ea typeface="Arial" pitchFamily="34"/>
                <a:cs typeface="Arial" pitchFamily="34"/>
              </a:rPr>
              <a:t> ai costi sostenuti dall‘istituto nell’ambito delle attività a sostegno della mobilità del personale</a:t>
            </a:r>
            <a:r>
              <a:rPr lang="it-IT" sz="2000" b="1" i="0" u="none" strike="noStrike" kern="1200" cap="none" spc="0" baseline="0">
                <a:solidFill>
                  <a:srgbClr val="000000"/>
                </a:solidFill>
                <a:uFillTx/>
                <a:latin typeface="Century Gothic" pitchFamily="34"/>
                <a:ea typeface="Arial" pitchFamily="34"/>
                <a:cs typeface="Arial" pitchFamily="34"/>
              </a:rPr>
              <a:t>.</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 </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name="page13">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000" b="0" i="1" u="none" strike="noStrike" kern="1200" cap="none" spc="0" baseline="0" dirty="0">
              <a:solidFill>
                <a:srgbClr val="CC6600"/>
              </a:solidFill>
              <a:uFillTx/>
              <a:latin typeface="Century Gothic" pitchFamily="34"/>
              <a:ea typeface="Arial" pitchFamily="34"/>
              <a:cs typeface="Arial" pitchFamily="34"/>
            </a:endParaRPr>
          </a:p>
        </p:txBody>
      </p:sp>
      <p:sp>
        <p:nvSpPr>
          <p:cNvPr id="3" name="CasellaDiTesto 2"/>
          <p:cNvSpPr/>
          <p:nvPr/>
        </p:nvSpPr>
        <p:spPr>
          <a:xfrm>
            <a:off x="610924" y="848912"/>
            <a:ext cx="8272439" cy="5942265"/>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dirty="0">
              <a:solidFill>
                <a:srgbClr val="0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smtClean="0">
                <a:solidFill>
                  <a:srgbClr val="000000"/>
                </a:solidFill>
                <a:uFillTx/>
                <a:latin typeface="Century Gothic" pitchFamily="34"/>
                <a:ea typeface="Arial" pitchFamily="34"/>
                <a:cs typeface="Arial" pitchFamily="34"/>
              </a:rPr>
              <a:t>A </a:t>
            </a:r>
            <a:r>
              <a:rPr lang="it-IT" sz="1800" b="0" i="0" u="none" strike="noStrike" kern="1200" cap="none" spc="0" baseline="0" dirty="0">
                <a:solidFill>
                  <a:srgbClr val="000000"/>
                </a:solidFill>
                <a:uFillTx/>
                <a:latin typeface="Century Gothic" pitchFamily="34"/>
                <a:ea typeface="Arial" pitchFamily="34"/>
                <a:cs typeface="Arial" pitchFamily="34"/>
              </a:rPr>
              <a:t>questa voce di spesa possono essere imputati in generale tutti i costi direttamente legati alla realizzazione delle attività di mobilità (preparazione pedagogica, interculturale e linguistica dei partecipanti, monitoraggio e supporto dei partecipanti durante la mobilità, verifica dei risultati)</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 </a:t>
            </a:r>
            <a:r>
              <a:rPr lang="it-IT" sz="1800" b="0" i="0" u="none" strike="noStrike" kern="1200" cap="none" spc="0" baseline="0" dirty="0">
                <a:solidFill>
                  <a:srgbClr val="000000"/>
                </a:solidFill>
                <a:uFillTx/>
                <a:latin typeface="Century Gothic" pitchFamily="34"/>
                <a:ea typeface="Arial" pitchFamily="34"/>
                <a:cs typeface="Arial" pitchFamily="34"/>
              </a:rPr>
              <a:t>Costi di preparazione e  follow-up del piano di sviluppo europeo;</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all’organizzazione delle mobilità con le istituzioni partner (soprattutto in caso di assegnazioni di job-</a:t>
            </a:r>
            <a:r>
              <a:rPr lang="it-IT" sz="1800" b="0" i="0" u="none" strike="noStrike" kern="1200" cap="none" spc="0" baseline="0" dirty="0" err="1">
                <a:solidFill>
                  <a:srgbClr val="000000"/>
                </a:solidFill>
                <a:uFillTx/>
                <a:latin typeface="Century Gothic" pitchFamily="34"/>
                <a:ea typeface="Arial" pitchFamily="34"/>
                <a:cs typeface="Arial" pitchFamily="34"/>
              </a:rPr>
              <a:t>shadowing</a:t>
            </a:r>
            <a:r>
              <a:rPr lang="it-IT" sz="1800" b="0" i="0" u="none" strike="noStrike" kern="1200" cap="none" spc="0" baseline="0" dirty="0">
                <a:solidFill>
                  <a:srgbClr val="000000"/>
                </a:solidFill>
                <a:uFillTx/>
                <a:latin typeface="Century Gothic" pitchFamily="34"/>
                <a:ea typeface="Arial" pitchFamily="34"/>
                <a:cs typeface="Arial" pitchFamily="34"/>
              </a:rPr>
              <a:t> e </a:t>
            </a:r>
            <a:r>
              <a:rPr lang="it-IT" sz="1800" b="0" i="0" u="none" strike="noStrike" kern="1200" cap="none" spc="0" baseline="0" dirty="0" err="1">
                <a:solidFill>
                  <a:srgbClr val="000000"/>
                </a:solidFill>
                <a:uFillTx/>
                <a:latin typeface="Century Gothic" pitchFamily="34"/>
                <a:ea typeface="Arial" pitchFamily="34"/>
                <a:cs typeface="Arial" pitchFamily="34"/>
              </a:rPr>
              <a:t>teaching</a:t>
            </a:r>
            <a:r>
              <a:rPr lang="it-IT" sz="1800" b="0" i="0" u="none" strike="noStrike" kern="1200" cap="none" spc="0" baseline="0" dirty="0">
                <a:solidFill>
                  <a:srgbClr val="000000"/>
                </a:solidFill>
                <a:uFillTx/>
                <a:latin typeface="Century Gothic" pitchFamily="34"/>
                <a:ea typeface="Arial" pitchFamily="34"/>
                <a:cs typeface="Arial" pitchFamily="34"/>
              </a:rPr>
              <a:t> </a:t>
            </a:r>
            <a:r>
              <a:rPr lang="it-IT" sz="1800" b="0" i="0" u="none" strike="noStrike" kern="1200" cap="none" spc="0" baseline="0" dirty="0" err="1">
                <a:solidFill>
                  <a:srgbClr val="000000"/>
                </a:solidFill>
                <a:uFillTx/>
                <a:latin typeface="Century Gothic" pitchFamily="34"/>
                <a:ea typeface="Arial" pitchFamily="34"/>
                <a:cs typeface="Arial" pitchFamily="34"/>
              </a:rPr>
              <a:t>assignments</a:t>
            </a:r>
            <a:r>
              <a:rPr lang="it-IT" sz="1800" b="0" i="0" u="none" strike="noStrike" kern="1200" cap="none" spc="0" baseline="0" dirty="0">
                <a:solidFill>
                  <a:srgbClr val="000000"/>
                </a:solidFill>
                <a:uFillTx/>
                <a:latin typeface="Century Gothic" pitchFamily="34"/>
                <a:ea typeface="Arial" pitchFamily="34"/>
                <a:cs typeface="Arial" pitchFamily="34"/>
              </a:rPr>
              <a:t>);</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alle informazioni e all’assistenza da fornire al personale;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di selezione del personale per le attività di mobilità;</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alla predisposizione di accordi per garantire la qualità e il riconoscimento delle attività di mobilità;</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smtClean="0">
                <a:solidFill>
                  <a:srgbClr val="000000"/>
                </a:solidFill>
                <a:uFillTx/>
                <a:latin typeface="Century Gothic" pitchFamily="34"/>
                <a:ea typeface="Arial" pitchFamily="34"/>
                <a:cs typeface="Arial" pitchFamily="34"/>
              </a:rPr>
              <a:t>-Costi per </a:t>
            </a:r>
            <a:r>
              <a:rPr lang="it-IT" sz="1800" b="0" i="0" u="none" strike="noStrike" kern="1200" cap="none" spc="0" baseline="0" dirty="0">
                <a:solidFill>
                  <a:srgbClr val="000000"/>
                </a:solidFill>
                <a:uFillTx/>
                <a:latin typeface="Century Gothic" pitchFamily="34"/>
                <a:ea typeface="Arial" pitchFamily="34"/>
                <a:cs typeface="Arial" pitchFamily="34"/>
              </a:rPr>
              <a:t>preparazione </a:t>
            </a:r>
            <a:r>
              <a:rPr lang="it-IT" sz="1800" b="0" i="0" u="none" strike="noStrike" kern="1200" cap="none" spc="0" baseline="0" dirty="0" smtClean="0">
                <a:solidFill>
                  <a:srgbClr val="000000"/>
                </a:solidFill>
                <a:uFillTx/>
                <a:latin typeface="Century Gothic" pitchFamily="34"/>
                <a:ea typeface="Arial" pitchFamily="34"/>
                <a:cs typeface="Arial" pitchFamily="34"/>
              </a:rPr>
              <a:t>linguistica/interculturale </a:t>
            </a:r>
            <a:r>
              <a:rPr lang="it-IT" sz="1800" b="0" i="0" u="none" strike="noStrike" kern="1200" cap="none" spc="0" baseline="0" dirty="0">
                <a:solidFill>
                  <a:srgbClr val="000000"/>
                </a:solidFill>
                <a:uFillTx/>
                <a:latin typeface="Century Gothic" pitchFamily="34"/>
                <a:ea typeface="Arial" pitchFamily="34"/>
                <a:cs typeface="Arial" pitchFamily="34"/>
              </a:rPr>
              <a:t>del </a:t>
            </a:r>
            <a:r>
              <a:rPr lang="it-IT" sz="1600" b="0" i="0" u="none" strike="noStrike" kern="1200" cap="none" spc="0" baseline="0" dirty="0">
                <a:solidFill>
                  <a:srgbClr val="000000"/>
                </a:solidFill>
                <a:uFillTx/>
                <a:latin typeface="Century Gothic" pitchFamily="34"/>
                <a:ea typeface="Arial" pitchFamily="34"/>
                <a:cs typeface="Arial" pitchFamily="34"/>
              </a:rPr>
              <a:t>personale </a:t>
            </a:r>
            <a:r>
              <a:rPr lang="it-IT" sz="1600" b="0" i="0" u="none" strike="noStrike" kern="1200" cap="none" spc="0" baseline="0" dirty="0" smtClean="0">
                <a:solidFill>
                  <a:srgbClr val="000000"/>
                </a:solidFill>
                <a:uFillTx/>
                <a:latin typeface="Century Gothic" pitchFamily="34"/>
                <a:ea typeface="Arial" pitchFamily="34"/>
                <a:cs typeface="Arial" pitchFamily="34"/>
              </a:rPr>
              <a:t>in</a:t>
            </a:r>
            <a:r>
              <a:rPr lang="it-IT" sz="1600" b="0" i="0" u="none" strike="noStrike" kern="1200" cap="none" spc="0" dirty="0" smtClean="0">
                <a:solidFill>
                  <a:srgbClr val="000000"/>
                </a:solidFill>
                <a:uFillTx/>
                <a:latin typeface="Century Gothic" pitchFamily="34"/>
                <a:ea typeface="Arial" pitchFamily="34"/>
                <a:cs typeface="Arial" pitchFamily="34"/>
              </a:rPr>
              <a:t> </a:t>
            </a:r>
            <a:r>
              <a:rPr lang="it-IT" sz="1600" b="0" i="0" u="none" strike="noStrike" kern="1200" cap="none" spc="0" baseline="0" dirty="0" smtClean="0">
                <a:solidFill>
                  <a:srgbClr val="000000"/>
                </a:solidFill>
                <a:uFillTx/>
                <a:latin typeface="Century Gothic" pitchFamily="34"/>
                <a:ea typeface="Arial" pitchFamily="34"/>
                <a:cs typeface="Arial" pitchFamily="34"/>
              </a:rPr>
              <a:t>mobilità</a:t>
            </a:r>
            <a:endParaRPr lang="it-IT" sz="1600" b="0" i="0" u="none" strike="noStrike" kern="1200" cap="none" spc="0" baseline="0" dirty="0">
              <a:solidFill>
                <a:srgbClr val="0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alla mobilità del personale in-</a:t>
            </a:r>
            <a:r>
              <a:rPr lang="it-IT" sz="1800" b="0" i="0" u="none" strike="noStrike" kern="1200" cap="none" spc="0" baseline="0" dirty="0" err="1">
                <a:solidFill>
                  <a:srgbClr val="000000"/>
                </a:solidFill>
                <a:uFillTx/>
                <a:latin typeface="Century Gothic" pitchFamily="34"/>
                <a:ea typeface="Arial" pitchFamily="34"/>
                <a:cs typeface="Arial" pitchFamily="34"/>
              </a:rPr>
              <a:t>coming</a:t>
            </a:r>
            <a:r>
              <a:rPr lang="it-IT" sz="1800" b="0" i="0" u="none" strike="noStrike" kern="1200" cap="none" spc="0" baseline="0" dirty="0">
                <a:solidFill>
                  <a:srgbClr val="000000"/>
                </a:solidFill>
                <a:uFillTx/>
                <a:latin typeface="Century Gothic" pitchFamily="34"/>
                <a:ea typeface="Arial" pitchFamily="34"/>
                <a:cs typeface="Arial" pitchFamily="34"/>
              </a:rPr>
              <a:t> (integrazione, accoglienza, </a:t>
            </a:r>
            <a:r>
              <a:rPr lang="it-IT" sz="1800" b="0" i="0" u="none" strike="noStrike" kern="1200" cap="none" spc="0" baseline="0" dirty="0" err="1">
                <a:solidFill>
                  <a:srgbClr val="000000"/>
                </a:solidFill>
                <a:uFillTx/>
                <a:latin typeface="Century Gothic" pitchFamily="34"/>
                <a:ea typeface="Arial" pitchFamily="34"/>
                <a:cs typeface="Arial" pitchFamily="34"/>
              </a:rPr>
              <a:t>ecc</a:t>
            </a:r>
            <a:r>
              <a:rPr lang="it-IT" sz="1800" b="0" i="0" u="none" strike="noStrike" kern="1200" cap="none" spc="0" baseline="0" dirty="0">
                <a:solidFill>
                  <a:srgbClr val="000000"/>
                </a:solidFill>
                <a:uFillTx/>
                <a:latin typeface="Century Gothic" pitchFamily="34"/>
                <a:ea typeface="Arial" pitchFamily="34"/>
                <a:cs typeface="Arial" pitchFamily="34"/>
              </a:rPr>
              <a:t>);</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 monitoraggio e controllo dei partecipanti;</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dirty="0">
                <a:solidFill>
                  <a:srgbClr val="000000"/>
                </a:solidFill>
                <a:uFillTx/>
                <a:latin typeface="Century Gothic" pitchFamily="34"/>
                <a:ea typeface="Arial" pitchFamily="34"/>
                <a:cs typeface="Arial" pitchFamily="34"/>
              </a:rPr>
              <a:t>- Costi legati al sostegno della reintegrazione dei partecipanti al fine di costruire sulle  nuove competenze acquisite dal personale che ha </a:t>
            </a:r>
            <a:r>
              <a:rPr lang="it-IT" sz="1800" b="0" i="0" u="none" strike="noStrike" kern="1200" cap="none" spc="0" baseline="0" dirty="0" smtClean="0">
                <a:solidFill>
                  <a:srgbClr val="000000"/>
                </a:solidFill>
                <a:uFillTx/>
                <a:latin typeface="Century Gothic" pitchFamily="34"/>
                <a:ea typeface="Arial" pitchFamily="34"/>
                <a:cs typeface="Arial" pitchFamily="34"/>
              </a:rPr>
              <a:t>svolto una </a:t>
            </a:r>
            <a:r>
              <a:rPr lang="it-IT" sz="1800" b="0" i="0" u="none" strike="noStrike" kern="1200" cap="none" spc="0" baseline="0" dirty="0">
                <a:solidFill>
                  <a:srgbClr val="000000"/>
                </a:solidFill>
                <a:uFillTx/>
                <a:latin typeface="Century Gothic" pitchFamily="34"/>
                <a:ea typeface="Arial" pitchFamily="34"/>
                <a:cs typeface="Arial" pitchFamily="34"/>
              </a:rPr>
              <a:t>mobilità un vantaggio per la scuola, per i docenti e per  gli alunni</a:t>
            </a:r>
            <a:r>
              <a:rPr lang="it-IT" sz="2000" b="0" i="0" u="none" strike="noStrike" kern="1200" cap="none" spc="0" baseline="0" dirty="0">
                <a:solidFill>
                  <a:srgbClr val="000000"/>
                </a:solidFill>
                <a:uFillTx/>
                <a:latin typeface="Century Gothic" pitchFamily="34"/>
                <a:ea typeface="Arial" pitchFamily="34"/>
                <a:cs typeface="Arial" pitchFamily="34"/>
              </a:rPr>
              <a:t>.</a:t>
            </a:r>
          </a:p>
        </p:txBody>
      </p:sp>
      <p:sp>
        <p:nvSpPr>
          <p:cNvPr id="4" name="Rettangolo 3"/>
          <p:cNvSpPr/>
          <p:nvPr/>
        </p:nvSpPr>
        <p:spPr>
          <a:xfrm>
            <a:off x="610924" y="712840"/>
            <a:ext cx="8209774" cy="511628"/>
          </a:xfrm>
          <a:prstGeom prst="rect">
            <a:avLst/>
          </a:prstGeom>
          <a:solidFill>
            <a:srgbClr val="FFC000"/>
          </a:solidFill>
        </p:spPr>
        <p:style>
          <a:lnRef idx="2">
            <a:schemeClr val="accent6"/>
          </a:lnRef>
          <a:fillRef idx="1">
            <a:schemeClr val="lt1"/>
          </a:fillRef>
          <a:effectRef idx="0">
            <a:schemeClr val="accent6"/>
          </a:effectRef>
          <a:fontRef idx="minor">
            <a:schemeClr val="dk1"/>
          </a:fontRef>
        </p:style>
        <p:txBody>
          <a:bodyPr rtlCol="0" anchor="ctr"/>
          <a:lstStyle/>
          <a:p>
            <a:pPr lvl="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b="1">
                <a:solidFill>
                  <a:srgbClr val="000000"/>
                </a:solidFill>
                <a:latin typeface="Century Gothic" pitchFamily="34"/>
                <a:ea typeface="Arial" pitchFamily="34"/>
                <a:cs typeface="Arial" pitchFamily="34"/>
              </a:rPr>
              <a:t>Esempi di costi imputabili alla voce di spesa Supporto organizzativo:</a:t>
            </a:r>
            <a:endParaRPr lang="it-IT" b="1" dirty="0">
              <a:solidFill>
                <a:srgbClr val="000000"/>
              </a:solidFill>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name="page15">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B1B3200-5DF0-4D08-8AFE-EA6A015EFD6D}" type="slidenum">
              <a:t>13</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1"/>
          <p:cNvSpPr/>
          <p:nvPr/>
        </p:nvSpPr>
        <p:spPr>
          <a:xfrm>
            <a:off x="395276" y="1125361"/>
            <a:ext cx="8229600" cy="215136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ctr"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none" strike="noStrike" kern="1200" cap="none" spc="0" baseline="0">
                <a:solidFill>
                  <a:srgbClr val="CC0000"/>
                </a:solidFill>
                <a:uFillTx/>
                <a:latin typeface="Century Gothic" pitchFamily="34"/>
                <a:ea typeface="Arial" pitchFamily="34"/>
                <a:cs typeface="Arial" pitchFamily="34"/>
              </a:rPr>
              <a:t>Contributo Viaggio</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Calcolato sulla base di scale di costi unitari per fasce di distanza.</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La fascia chilometrica si riferisce ad una sola tratta del viaggio mentre la tariffa corrispondente copre sia il viaggio di andata che quella di ritorno</a:t>
            </a:r>
          </a:p>
        </p:txBody>
      </p:sp>
      <p:graphicFrame>
        <p:nvGraphicFramePr>
          <p:cNvPr id="4" name="Tabella 3"/>
          <p:cNvGraphicFramePr>
            <a:graphicFrameLocks noGrp="1"/>
          </p:cNvGraphicFramePr>
          <p:nvPr>
            <p:extLst>
              <p:ext uri="{D42A27DB-BD31-4B8C-83A1-F6EECF244321}">
                <p14:modId xmlns:p14="http://schemas.microsoft.com/office/powerpoint/2010/main" val="206776054"/>
              </p:ext>
            </p:extLst>
          </p:nvPr>
        </p:nvGraphicFramePr>
        <p:xfrm>
          <a:off x="1075575" y="2988474"/>
          <a:ext cx="7032604" cy="3496443"/>
        </p:xfrm>
        <a:graphic>
          <a:graphicData uri="http://schemas.openxmlformats.org/drawingml/2006/table">
            <a:tbl>
              <a:tblPr>
                <a:effectLst/>
              </a:tblPr>
              <a:tblGrid>
                <a:gridCol w="3516480"/>
                <a:gridCol w="3516124"/>
              </a:tblGrid>
              <a:tr h="509403">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500" b="1" i="0" u="none" strike="noStrike" baseline="0" dirty="0">
                          <a:solidFill>
                            <a:srgbClr val="000000"/>
                          </a:solidFill>
                          <a:latin typeface="Trebuchet MS" pitchFamily="34"/>
                          <a:ea typeface="Arial" pitchFamily="34"/>
                          <a:cs typeface="Arial" pitchFamily="34"/>
                        </a:rPr>
                        <a:t>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500" b="1" i="0" u="none" strike="noStrike" baseline="0">
                          <a:solidFill>
                            <a:srgbClr val="000000"/>
                          </a:solidFill>
                          <a:latin typeface="Trebuchet MS" pitchFamily="34"/>
                          <a:ea typeface="Arial" pitchFamily="34"/>
                          <a:cs typeface="Arial" pitchFamily="34"/>
                        </a:rPr>
                        <a:t>€</a:t>
                      </a:r>
                    </a:p>
                  </a:txBody>
                  <a:tcPr/>
                </a:tc>
              </a:tr>
              <a:tr h="346319">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0-99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0 €</a:t>
                      </a:r>
                    </a:p>
                  </a:txBody>
                  <a:tcPr/>
                </a:tc>
              </a:tr>
              <a:tr h="344884">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100-499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180 €</a:t>
                      </a:r>
                    </a:p>
                  </a:txBody>
                  <a:tcPr/>
                </a:tc>
              </a:tr>
              <a:tr h="384121">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500-1999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275 €</a:t>
                      </a:r>
                    </a:p>
                  </a:txBody>
                  <a:tcPr/>
                </a:tc>
              </a:tr>
              <a:tr h="345963">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2000-2999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360 €</a:t>
                      </a:r>
                    </a:p>
                  </a:txBody>
                  <a:tcPr/>
                </a:tc>
              </a:tr>
              <a:tr h="345963">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3000-3999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530 €</a:t>
                      </a:r>
                    </a:p>
                  </a:txBody>
                  <a:tcPr/>
                </a:tc>
              </a:tr>
              <a:tr h="344884">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4000-7999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820 €</a:t>
                      </a:r>
                    </a:p>
                  </a:txBody>
                  <a:tcPr/>
                </a:tc>
              </a:tr>
              <a:tr h="344884">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a:solidFill>
                            <a:srgbClr val="000000"/>
                          </a:solidFill>
                          <a:latin typeface="Trebuchet MS" pitchFamily="34"/>
                          <a:ea typeface="Arial" pitchFamily="34"/>
                          <a:cs typeface="Arial" pitchFamily="34"/>
                        </a:rPr>
                        <a:t>8000-19999 km</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200" b="0" i="0" u="none" strike="noStrike" baseline="0" dirty="0">
                          <a:solidFill>
                            <a:srgbClr val="000000"/>
                          </a:solidFill>
                          <a:latin typeface="Trebuchet MS" pitchFamily="34"/>
                          <a:ea typeface="Arial" pitchFamily="34"/>
                          <a:cs typeface="Arial" pitchFamily="34"/>
                        </a:rPr>
                        <a:t>1.100 €</a:t>
                      </a:r>
                    </a:p>
                  </a:txBody>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name="page16">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666893F-472A-4FD5-83E6-6ED4C7EA4234}" type="slidenum">
              <a:t>14</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2"/>
          <p:cNvSpPr txBox="1">
            <a:spLocks noGrp="1"/>
          </p:cNvSpPr>
          <p:nvPr>
            <p:ph type="title" idx="4294967295"/>
          </p:nvPr>
        </p:nvSpPr>
        <p:spPr>
          <a:xfrm>
            <a:off x="250920" y="1838520"/>
            <a:ext cx="8642158" cy="3323514"/>
          </a:xfrm>
        </p:spPr>
        <p:txBody>
          <a:bodyPr lIns="91440" tIns="45720" rIns="91440" bIns="45720">
            <a:spAutoFit/>
          </a:bodyPr>
          <a:lstStyle/>
          <a:p>
            <a:pPr lvl="0"/>
            <a:r>
              <a:rPr lang="it-IT" sz="2400" dirty="0">
                <a:solidFill>
                  <a:srgbClr val="CC0000"/>
                </a:solidFill>
              </a:rPr>
              <a:t>Supporto agli individui</a:t>
            </a:r>
            <a:br>
              <a:rPr lang="it-IT" sz="2400" dirty="0">
                <a:solidFill>
                  <a:srgbClr val="CC0000"/>
                </a:solidFill>
              </a:rPr>
            </a:br>
            <a:r>
              <a:rPr lang="it-IT" sz="2400" dirty="0">
                <a:solidFill>
                  <a:srgbClr val="CC0000"/>
                </a:solidFill>
              </a:rPr>
              <a:t/>
            </a:r>
            <a:br>
              <a:rPr lang="it-IT" sz="2400" dirty="0">
                <a:solidFill>
                  <a:srgbClr val="CC0000"/>
                </a:solidFill>
              </a:rPr>
            </a:br>
            <a:r>
              <a:rPr lang="it-IT" sz="2400" dirty="0">
                <a:solidFill>
                  <a:srgbClr val="CC0000"/>
                </a:solidFill>
              </a:rPr>
              <a:t>  </a:t>
            </a:r>
            <a:r>
              <a:rPr lang="it-IT" sz="2000" dirty="0">
                <a:solidFill>
                  <a:srgbClr val="000000"/>
                </a:solidFill>
              </a:rPr>
              <a:t>Contributo calcolato sulla base di scale di </a:t>
            </a:r>
            <a:r>
              <a:rPr lang="it-IT" sz="2000" dirty="0" smtClean="0">
                <a:solidFill>
                  <a:srgbClr val="000000"/>
                </a:solidFill>
              </a:rPr>
              <a:t>costi </a:t>
            </a:r>
            <a:r>
              <a:rPr lang="it-IT" sz="2000" dirty="0">
                <a:solidFill>
                  <a:srgbClr val="000000"/>
                </a:solidFill>
              </a:rPr>
              <a:t>unitari </a:t>
            </a:r>
            <a:r>
              <a:rPr lang="it-IT" sz="2000" u="sng" dirty="0">
                <a:solidFill>
                  <a:srgbClr val="000000"/>
                </a:solidFill>
              </a:rPr>
              <a:t>per paese  </a:t>
            </a:r>
            <a:r>
              <a:rPr lang="it-IT" sz="2000" dirty="0">
                <a:solidFill>
                  <a:srgbClr val="000000"/>
                </a:solidFill>
              </a:rPr>
              <a:t>e per </a:t>
            </a:r>
            <a:r>
              <a:rPr lang="it-IT" sz="2000" u="sng" dirty="0">
                <a:solidFill>
                  <a:srgbClr val="000000"/>
                </a:solidFill>
              </a:rPr>
              <a:t>durata di permanenza </a:t>
            </a:r>
            <a:r>
              <a:rPr lang="it-IT" sz="2000" dirty="0">
                <a:solidFill>
                  <a:srgbClr val="000000"/>
                </a:solidFill>
              </a:rPr>
              <a:t>all’estero volto a coprire i costi di soggiorno dei partecipanti (es. vitto, alloggio, trasporti locali)</a:t>
            </a:r>
            <a:br>
              <a:rPr lang="it-IT" sz="2000" dirty="0">
                <a:solidFill>
                  <a:srgbClr val="000000"/>
                </a:solidFill>
              </a:rPr>
            </a:br>
            <a:r>
              <a:rPr lang="it-IT" sz="2000" dirty="0">
                <a:solidFill>
                  <a:srgbClr val="000000"/>
                </a:solidFill>
              </a:rPr>
              <a:t/>
            </a:r>
            <a:br>
              <a:rPr lang="it-IT" sz="2000" dirty="0">
                <a:solidFill>
                  <a:srgbClr val="000000"/>
                </a:solidFill>
              </a:rPr>
            </a:br>
            <a:r>
              <a:rPr lang="it-IT" sz="2000" dirty="0">
                <a:solidFill>
                  <a:srgbClr val="000000"/>
                </a:solidFill>
              </a:rPr>
              <a:t>Al fine di finanziare un maggior numero di mobilità, sulla base delle indicazioni della CE, il MIUR potrà decidere di </a:t>
            </a:r>
            <a:r>
              <a:rPr lang="it-IT" sz="2000" dirty="0" smtClean="0">
                <a:solidFill>
                  <a:srgbClr val="000000"/>
                </a:solidFill>
              </a:rPr>
              <a:t>ridurre </a:t>
            </a:r>
            <a:r>
              <a:rPr lang="it-IT" sz="2000" dirty="0">
                <a:solidFill>
                  <a:srgbClr val="000000"/>
                </a:solidFill>
              </a:rPr>
              <a:t>gli importi indicati dalle tabelle comunitarie.</a:t>
            </a:r>
            <a:br>
              <a:rPr lang="it-IT" sz="2000" dirty="0">
                <a:solidFill>
                  <a:srgbClr val="000000"/>
                </a:solidFill>
              </a:rPr>
            </a:br>
            <a:endParaRPr lang="it-IT" sz="2000" dirty="0">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name="page17">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106C670-9E4A-4112-A8F6-B6A5603ACACC}" type="slidenum">
              <a:t>15</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2"/>
          <p:cNvSpPr txBox="1">
            <a:spLocks noGrp="1"/>
          </p:cNvSpPr>
          <p:nvPr>
            <p:ph type="title" idx="4294967295"/>
          </p:nvPr>
        </p:nvSpPr>
        <p:spPr>
          <a:xfrm>
            <a:off x="219236" y="1484281"/>
            <a:ext cx="8642158" cy="3602516"/>
          </a:xfrm>
        </p:spPr>
        <p:txBody>
          <a:bodyPr lIns="91440" tIns="45720" rIns="91440" bIns="45720">
            <a:spAutoFit/>
          </a:bodyPr>
          <a:lstStyle/>
          <a:p>
            <a:pPr lvl="0" hangingPunct="1"/>
            <a:r>
              <a:rPr lang="it-IT" sz="2400">
                <a:solidFill>
                  <a:srgbClr val="CC0000"/>
                </a:solidFill>
              </a:rPr>
              <a:t>Contributo per il corso</a:t>
            </a:r>
            <a:br>
              <a:rPr lang="it-IT" sz="2400">
                <a:solidFill>
                  <a:srgbClr val="CC0000"/>
                </a:solidFill>
              </a:rPr>
            </a:br>
            <a:r>
              <a:rPr lang="it-IT" sz="2400">
                <a:solidFill>
                  <a:srgbClr val="CC0000"/>
                </a:solidFill>
              </a:rPr>
              <a:t> </a:t>
            </a:r>
            <a:r>
              <a:rPr lang="it-IT" sz="1800">
                <a:solidFill>
                  <a:srgbClr val="000000"/>
                </a:solidFill>
              </a:rPr>
              <a:t>costi direttamente legati al pagamento di tasse di iscrizione al corso. </a:t>
            </a:r>
            <a:br>
              <a:rPr lang="it-IT" sz="1800">
                <a:solidFill>
                  <a:srgbClr val="000000"/>
                </a:solidFill>
              </a:rPr>
            </a:br>
            <a:r>
              <a:rPr lang="it-IT" sz="1400">
                <a:solidFill>
                  <a:srgbClr val="000000"/>
                </a:solidFill>
              </a:rPr>
              <a:t/>
            </a:r>
            <a:br>
              <a:rPr lang="it-IT" sz="1400">
                <a:solidFill>
                  <a:srgbClr val="000000"/>
                </a:solidFill>
              </a:rPr>
            </a:br>
            <a:r>
              <a:rPr lang="it-IT" sz="2000">
                <a:solidFill>
                  <a:srgbClr val="000000"/>
                </a:solidFill>
              </a:rPr>
              <a:t> </a:t>
            </a:r>
            <a:r>
              <a:rPr lang="it-IT" sz="1800">
                <a:solidFill>
                  <a:srgbClr val="000000"/>
                </a:solidFill>
              </a:rPr>
              <a:t>contributo al giorno </a:t>
            </a:r>
            <a:r>
              <a:rPr lang="it-IT" sz="1800" u="sng">
                <a:solidFill>
                  <a:srgbClr val="000000"/>
                </a:solidFill>
              </a:rPr>
              <a:t>per partecipante </a:t>
            </a:r>
            <a:br>
              <a:rPr lang="it-IT" sz="1800" u="sng">
                <a:solidFill>
                  <a:srgbClr val="000000"/>
                </a:solidFill>
              </a:rPr>
            </a:br>
            <a:r>
              <a:rPr lang="it-IT" sz="1800">
                <a:solidFill>
                  <a:srgbClr val="000000"/>
                </a:solidFill>
              </a:rPr>
              <a:t>  tetto massimo per partecipante</a:t>
            </a:r>
            <a:br>
              <a:rPr lang="it-IT" sz="1800">
                <a:solidFill>
                  <a:srgbClr val="000000"/>
                </a:solidFill>
              </a:rPr>
            </a:br>
            <a:r>
              <a:rPr lang="it-IT" sz="1800">
                <a:solidFill>
                  <a:srgbClr val="000000"/>
                </a:solidFill>
              </a:rPr>
              <a:t/>
            </a:r>
            <a:br>
              <a:rPr lang="it-IT" sz="1800">
                <a:solidFill>
                  <a:srgbClr val="000000"/>
                </a:solidFill>
              </a:rPr>
            </a:br>
            <a:r>
              <a:rPr lang="it-IT" sz="1800">
                <a:solidFill>
                  <a:srgbClr val="FF0000"/>
                </a:solidFill>
              </a:rPr>
              <a:t>70 euro al giorno per partecipante fino ad un max di 700 euro</a:t>
            </a:r>
            <a:br>
              <a:rPr lang="it-IT" sz="1800">
                <a:solidFill>
                  <a:srgbClr val="FF0000"/>
                </a:solidFill>
              </a:rPr>
            </a:br>
            <a:r>
              <a:rPr lang="it-IT" sz="1800">
                <a:solidFill>
                  <a:srgbClr val="000000"/>
                </a:solidFill>
              </a:rPr>
              <a:t/>
            </a:r>
            <a:br>
              <a:rPr lang="it-IT" sz="1800">
                <a:solidFill>
                  <a:srgbClr val="000000"/>
                </a:solidFill>
              </a:rPr>
            </a:br>
            <a:r>
              <a:rPr lang="it-IT" sz="1400">
                <a:solidFill>
                  <a:srgbClr val="000000"/>
                </a:solidFill>
              </a:rPr>
              <a:t/>
            </a:r>
            <a:br>
              <a:rPr lang="it-IT" sz="1400">
                <a:solidFill>
                  <a:srgbClr val="000000"/>
                </a:solidFill>
              </a:rPr>
            </a:br>
            <a:r>
              <a:rPr lang="it-IT" sz="2000">
                <a:solidFill>
                  <a:srgbClr val="000000"/>
                </a:solidFill>
              </a:rPr>
              <a:t> </a:t>
            </a:r>
            <a:br>
              <a:rPr lang="it-IT" sz="2000">
                <a:solidFill>
                  <a:srgbClr val="000000"/>
                </a:solidFill>
              </a:rPr>
            </a:br>
            <a:r>
              <a:rPr lang="it-IT" sz="2000">
                <a:solidFill>
                  <a:srgbClr val="000000"/>
                </a:solidFill>
              </a:rPr>
              <a:t>la richiesta del supporto finanziario per la copertura dei costi di corso dovrà essere </a:t>
            </a:r>
            <a:r>
              <a:rPr lang="it-IT" sz="2000">
                <a:solidFill>
                  <a:srgbClr val="CC3300"/>
                </a:solidFill>
              </a:rPr>
              <a:t>motivata</a:t>
            </a:r>
            <a:r>
              <a:rPr lang="it-IT" sz="2000">
                <a:solidFill>
                  <a:srgbClr val="000000"/>
                </a:solidFill>
              </a:rPr>
              <a:t> nella candidatura</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name="page18">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685800" y="1413004"/>
            <a:ext cx="7772400" cy="1109880"/>
          </a:xfrm>
        </p:spPr>
        <p:txBody>
          <a:bodyPr lIns="91440" tIns="45720" rIns="91440" bIns="45720">
            <a:spAutoFit/>
          </a:bodyPr>
          <a:lstStyle/>
          <a:p>
            <a:pPr lvl="0" hangingPunct="1"/>
            <a:r>
              <a:rPr lang="it-IT" sz="2400">
                <a:solidFill>
                  <a:srgbClr val="CC0000"/>
                </a:solidFill>
              </a:rPr>
              <a:t>Contributo per persone con Bisogni Speciali </a:t>
            </a:r>
            <a:br>
              <a:rPr lang="it-IT" sz="2400">
                <a:solidFill>
                  <a:srgbClr val="CC0000"/>
                </a:solidFill>
              </a:rPr>
            </a:br>
            <a:endParaRPr lang="it-IT" sz="2400">
              <a:solidFill>
                <a:srgbClr val="CC0000"/>
              </a:solidFill>
            </a:endParaRPr>
          </a:p>
        </p:txBody>
      </p:sp>
      <p:sp>
        <p:nvSpPr>
          <p:cNvPr id="3" name="CasellaDiTesto 2"/>
          <p:cNvSpPr txBox="1"/>
          <p:nvPr/>
        </p:nvSpPr>
        <p:spPr>
          <a:xfrm>
            <a:off x="610919" y="2349358"/>
            <a:ext cx="7846923" cy="2184839"/>
          </a:xfrm>
          <a:prstGeom prst="rect">
            <a:avLst/>
          </a:prstGeom>
          <a:noFill/>
          <a:ln cap="flat">
            <a:noFill/>
          </a:ln>
        </p:spPr>
        <p:txBody>
          <a:bodyPr vert="horz" wrap="square" lIns="91440" tIns="45720" rIns="91440" bIns="45720" anchor="t" anchorCtr="1" compatLnSpc="1">
            <a:spAutoFit/>
          </a:bodyPr>
          <a:lstStyle/>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Microsoft YaHei" pitchFamily="2"/>
                <a:cs typeface="Mangal" pitchFamily="2"/>
              </a:rPr>
              <a:t>finanziamento sulla base dei COSTI REALI effettivamente sostenuti. </a:t>
            </a:r>
            <a:br>
              <a:rPr lang="it-IT" sz="1800" b="1" i="0" u="none" strike="noStrike" kern="1200" cap="none" spc="0" baseline="0">
                <a:solidFill>
                  <a:srgbClr val="000000"/>
                </a:solidFill>
                <a:uFillTx/>
                <a:latin typeface="Century Gothic" pitchFamily="34"/>
                <a:ea typeface="Microsoft YaHei" pitchFamily="2"/>
                <a:cs typeface="Mangal" pitchFamily="2"/>
              </a:rPr>
            </a:br>
            <a:endParaRPr lang="it-IT" sz="1800" b="1" i="0" u="none" strike="noStrike" kern="1200" cap="none" spc="0" baseline="0">
              <a:solidFill>
                <a:srgbClr val="000000"/>
              </a:solidFill>
              <a:uFillTx/>
              <a:latin typeface="Century Gothic" pitchFamily="34"/>
              <a:ea typeface="Microsoft YaHei" pitchFamily="2"/>
              <a:cs typeface="Mangal" pitchFamily="2"/>
            </a:endParaRP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Microsoft YaHei" pitchFamily="2"/>
                <a:cs typeface="Mangal" pitchFamily="2"/>
              </a:rPr>
              <a:t/>
            </a:r>
            <a:br>
              <a:rPr lang="it-IT" sz="1800" b="1" i="0" u="none" strike="noStrike" kern="1200" cap="none" spc="0" baseline="0">
                <a:solidFill>
                  <a:srgbClr val="000000"/>
                </a:solidFill>
                <a:uFillTx/>
                <a:latin typeface="Century Gothic" pitchFamily="34"/>
                <a:ea typeface="Microsoft YaHei" pitchFamily="2"/>
                <a:cs typeface="Mangal" pitchFamily="2"/>
              </a:rPr>
            </a:br>
            <a:r>
              <a:rPr lang="it-IT" sz="1800" b="1" i="0" u="sng" strike="noStrike" kern="1200" cap="none" spc="0" baseline="0">
                <a:solidFill>
                  <a:srgbClr val="000000"/>
                </a:solidFill>
                <a:effectLst>
                  <a:outerShdw dist="17962" dir="2700000">
                    <a:srgbClr val="000000"/>
                  </a:outerShdw>
                </a:effectLst>
                <a:uFillTx/>
                <a:latin typeface="Century Gothic" pitchFamily="34"/>
                <a:ea typeface="Microsoft YaHei" pitchFamily="2"/>
                <a:cs typeface="Mangal" pitchFamily="2"/>
              </a:rPr>
              <a:t>Attenzione</a:t>
            </a:r>
            <a:r>
              <a:rPr lang="it-IT" sz="1800" b="1" i="0" u="none" strike="noStrike" kern="1200" cap="none" spc="0" baseline="0">
                <a:solidFill>
                  <a:srgbClr val="000000"/>
                </a:solidFill>
                <a:uFillTx/>
                <a:latin typeface="Century Gothic" pitchFamily="34"/>
                <a:ea typeface="Microsoft YaHei" pitchFamily="2"/>
                <a:cs typeface="Mangal" pitchFamily="2"/>
              </a:rPr>
              <a:t>: </a:t>
            </a:r>
            <a:br>
              <a:rPr lang="it-IT" sz="1800" b="1" i="0" u="none" strike="noStrike" kern="1200" cap="none" spc="0" baseline="0">
                <a:solidFill>
                  <a:srgbClr val="000000"/>
                </a:solidFill>
                <a:uFillTx/>
                <a:latin typeface="Century Gothic" pitchFamily="34"/>
                <a:ea typeface="Microsoft YaHei" pitchFamily="2"/>
                <a:cs typeface="Mangal" pitchFamily="2"/>
              </a:rPr>
            </a:br>
            <a:r>
              <a:rPr lang="it-IT" sz="1800" b="1" i="0" u="none" strike="noStrike" kern="1200" cap="none" spc="0" baseline="0">
                <a:solidFill>
                  <a:srgbClr val="000000"/>
                </a:solidFill>
                <a:uFillTx/>
                <a:latin typeface="Century Gothic" pitchFamily="34"/>
                <a:ea typeface="Microsoft YaHei" pitchFamily="2"/>
                <a:cs typeface="Mangal" pitchFamily="2"/>
              </a:rPr>
              <a:t>la richiesta del contributo per la copertura di questi costi deve essere opportunamente </a:t>
            </a:r>
            <a:r>
              <a:rPr lang="it-IT" sz="1800" b="1" i="0" u="none" strike="noStrike" kern="1200" cap="none" spc="0" baseline="0">
                <a:solidFill>
                  <a:srgbClr val="CC3300"/>
                </a:solidFill>
                <a:uFillTx/>
                <a:latin typeface="Century Gothic" pitchFamily="34"/>
                <a:ea typeface="Microsoft YaHei" pitchFamily="2"/>
                <a:cs typeface="Mangal" pitchFamily="2"/>
              </a:rPr>
              <a:t>motivata e giustificata nella candidatura</a:t>
            </a:r>
            <a:br>
              <a:rPr lang="it-IT" sz="1800" b="1" i="0" u="none" strike="noStrike" kern="1200" cap="none" spc="0" baseline="0">
                <a:solidFill>
                  <a:srgbClr val="CC3300"/>
                </a:solidFill>
                <a:uFillTx/>
                <a:latin typeface="Century Gothic" pitchFamily="34"/>
                <a:ea typeface="Microsoft YaHei" pitchFamily="2"/>
                <a:cs typeface="Mangal" pitchFamily="2"/>
              </a:rPr>
            </a:br>
            <a:endParaRPr lang="it-IT" sz="1800" b="1" i="0" u="none" strike="noStrike" kern="1200" cap="none" spc="0" baseline="0">
              <a:solidFill>
                <a:srgbClr val="CC3300"/>
              </a:solidFill>
              <a:uFillTx/>
              <a:latin typeface="Century Gothic" pitchFamily="34"/>
              <a:ea typeface="Microsoft YaHei" pitchFamily="2"/>
              <a:cs typeface="Mangal" pitchFamily="2"/>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name="page19">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598714" y="1140688"/>
            <a:ext cx="7772400" cy="1143356"/>
          </a:xfrm>
        </p:spPr>
        <p:txBody>
          <a:bodyPr lIns="91440" tIns="45720" rIns="91440" bIns="45720">
            <a:spAutoFit/>
          </a:bodyPr>
          <a:lstStyle/>
          <a:p>
            <a:pPr lvl="0"/>
            <a:r>
              <a:rPr lang="it-IT" sz="2800">
                <a:effectLst>
                  <a:outerShdw dist="17962" dir="2700000">
                    <a:srgbClr val="000000"/>
                  </a:outerShdw>
                </a:effectLst>
              </a:rPr>
              <a:t>Attenzione a: </a:t>
            </a:r>
            <a:br>
              <a:rPr lang="it-IT" sz="2800">
                <a:effectLst>
                  <a:outerShdw dist="17962" dir="2700000">
                    <a:srgbClr val="000000"/>
                  </a:outerShdw>
                </a:effectLst>
              </a:rPr>
            </a:br>
            <a:r>
              <a:rPr lang="it-IT" sz="2800">
                <a:effectLst>
                  <a:outerShdw dist="17962" dir="2700000">
                    <a:srgbClr val="000000"/>
                  </a:outerShdw>
                </a:effectLst>
              </a:rPr>
              <a:t>durata dell’attività e durata del soggiorno</a:t>
            </a:r>
          </a:p>
        </p:txBody>
      </p:sp>
      <p:sp>
        <p:nvSpPr>
          <p:cNvPr id="3" name="Segnaposto testo 2"/>
          <p:cNvSpPr txBox="1">
            <a:spLocks noGrp="1"/>
          </p:cNvSpPr>
          <p:nvPr>
            <p:ph type="body" idx="4294967295"/>
          </p:nvPr>
        </p:nvSpPr>
        <p:spPr>
          <a:xfrm>
            <a:off x="307796" y="2636635"/>
            <a:ext cx="8528398" cy="4193456"/>
          </a:xfrm>
        </p:spPr>
        <p:txBody>
          <a:bodyPr lIns="91440" tIns="45720" rIns="91440" bIns="45720">
            <a:spAutoFit/>
          </a:bodyPr>
          <a:lstStyle/>
          <a:p>
            <a:pPr lvl="0">
              <a:spcBef>
                <a:spcPts val="500"/>
              </a:spcBef>
              <a:buClr>
                <a:srgbClr val="000000"/>
              </a:buClr>
              <a:buSzPct val="100000"/>
            </a:pPr>
            <a:r>
              <a:rPr lang="it-IT" sz="2000" b="1" dirty="0" smtClean="0"/>
              <a:t>IPOTESI:</a:t>
            </a:r>
          </a:p>
          <a:p>
            <a:pPr lvl="0">
              <a:spcBef>
                <a:spcPts val="500"/>
              </a:spcBef>
              <a:buClr>
                <a:srgbClr val="000000"/>
              </a:buClr>
              <a:buSzPct val="100000"/>
              <a:buFont typeface="Century Gothic" pitchFamily="34"/>
              <a:buChar char="•"/>
            </a:pPr>
            <a:r>
              <a:rPr lang="it-IT" sz="2000" b="1" dirty="0" smtClean="0"/>
              <a:t>Corso</a:t>
            </a:r>
            <a:r>
              <a:rPr lang="it-IT" sz="2000" b="1" dirty="0"/>
              <a:t>: durata di 12 gg</a:t>
            </a:r>
          </a:p>
          <a:p>
            <a:pPr lvl="0">
              <a:spcBef>
                <a:spcPts val="500"/>
              </a:spcBef>
              <a:buClr>
                <a:srgbClr val="000000"/>
              </a:buClr>
              <a:buSzPct val="100000"/>
              <a:buFont typeface="Century Gothic" pitchFamily="34"/>
              <a:buChar char="•"/>
            </a:pPr>
            <a:r>
              <a:rPr lang="it-IT" sz="2000" b="1" dirty="0"/>
              <a:t>Supporto individuale: richiesta di contributo per 15 gg</a:t>
            </a:r>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marL="342717" lvl="0" indent="-342717" algn="ctr">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dirty="0" smtClean="0"/>
              <a:t>Allora: soggiorno </a:t>
            </a:r>
            <a:r>
              <a:rPr lang="it-IT" sz="2000" b="1" dirty="0"/>
              <a:t>ammissibile 14 gg (2 gg di viaggio)</a:t>
            </a:r>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lvl="0"/>
            <a:endParaRPr lang="it-IT" dirty="0"/>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69625EA-BFCE-4879-8654-2F82BCBED580}" type="slidenum">
              <a:t>17</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5" name="Freccia circolare a sinistra 1"/>
          <p:cNvSpPr/>
          <p:nvPr/>
        </p:nvSpPr>
        <p:spPr>
          <a:xfrm>
            <a:off x="4206057" y="3867920"/>
            <a:ext cx="731876" cy="865443"/>
          </a:xfrm>
          <a:custGeom>
            <a:avLst>
              <a:gd name="f0" fmla="val 12465"/>
              <a:gd name="f1" fmla="val 19316"/>
              <a:gd name="f2" fmla="val 5400"/>
            </a:avLst>
            <a:gdLst>
              <a:gd name="f3" fmla="val 21600000"/>
              <a:gd name="f4" fmla="val 10800000"/>
              <a:gd name="f5" fmla="val 5400000"/>
              <a:gd name="f6" fmla="val 180"/>
              <a:gd name="f7" fmla="val w"/>
              <a:gd name="f8" fmla="val h"/>
              <a:gd name="f9" fmla="val 0"/>
              <a:gd name="f10" fmla="val 21600"/>
              <a:gd name="f11" fmla="*/ 5419351 1 1725033"/>
              <a:gd name="f12" fmla="+- 0 0 21600"/>
              <a:gd name="f13" fmla="*/ 21600 21600 1"/>
              <a:gd name="f14" fmla="*/ 21600 2195 1"/>
              <a:gd name="f15" fmla="*/ 21600 14189 1"/>
              <a:gd name="f16" fmla="val -2147483647"/>
              <a:gd name="f17" fmla="val 2147483647"/>
              <a:gd name="f18" fmla="+- 0 0 0"/>
              <a:gd name="f19" fmla="*/ f7 1 21600"/>
              <a:gd name="f20" fmla="*/ f8 1 21600"/>
              <a:gd name="f21" fmla="val f9"/>
              <a:gd name="f22" fmla="val f10"/>
              <a:gd name="f23" fmla="*/ f14 1 16384"/>
              <a:gd name="f24" fmla="*/ f15 1 16384"/>
              <a:gd name="f25" fmla="min f12 f10"/>
              <a:gd name="f26" fmla="max f12 f10"/>
              <a:gd name="f27" fmla="pin 0 f1 21600"/>
              <a:gd name="f28" fmla="pin 0 f2 21600"/>
              <a:gd name="f29" fmla="*/ f18 f4 1"/>
              <a:gd name="f30" fmla="+- f22 0 f21"/>
              <a:gd name="f31" fmla="val f27"/>
              <a:gd name="f32" fmla="val f28"/>
              <a:gd name="f33" fmla="+- f26 0 f25"/>
              <a:gd name="f34" fmla="*/ 0 f19 1"/>
              <a:gd name="f35" fmla="*/ f27 f20 1"/>
              <a:gd name="f36" fmla="*/ f28 f19 1"/>
              <a:gd name="f37" fmla="*/ f23 f19 1"/>
              <a:gd name="f38" fmla="*/ f24 f19 1"/>
              <a:gd name="f39" fmla="*/ f29 1 f6"/>
              <a:gd name="f40" fmla="*/ f10 f19 1"/>
              <a:gd name="f41" fmla="*/ f30 1 21600"/>
              <a:gd name="f42" fmla="+- f31 f31 0"/>
              <a:gd name="f43" fmla="*/ f32 1 21600"/>
              <a:gd name="f44" fmla="*/ f32 f32 1"/>
              <a:gd name="f45" fmla="*/ f33 1 2"/>
              <a:gd name="f46" fmla="+- f39 0 f5"/>
              <a:gd name="f47" fmla="*/ f32 f19 1"/>
              <a:gd name="f48" fmla="*/ 21600 f41 1"/>
              <a:gd name="f49" fmla="*/ 0 f41 1"/>
              <a:gd name="f50" fmla="+- f42 0 21600"/>
              <a:gd name="f51" fmla="*/ f43 f43 1"/>
              <a:gd name="f52" fmla="+- f13 0 f44"/>
              <a:gd name="f53" fmla="+- f25 f45 0"/>
              <a:gd name="f54" fmla="+- f50 f31 0"/>
              <a:gd name="f55" fmla="+- 1 0 f51"/>
              <a:gd name="f56" fmla="+- f50 0 128"/>
              <a:gd name="f57" fmla="sqrt f52"/>
              <a:gd name="f58" fmla="+- 0 0 f53"/>
              <a:gd name="f59" fmla="+- f10 0 f53"/>
              <a:gd name="f60" fmla="+- f32 0 f53"/>
              <a:gd name="f61" fmla="*/ f48 1 f41"/>
              <a:gd name="f62" fmla="*/ f49 1 f41"/>
              <a:gd name="f63" fmla="sqrt f55"/>
              <a:gd name="f64" fmla="+- f57 21600 0"/>
              <a:gd name="f65" fmla="+- 0 0 f59"/>
              <a:gd name="f66" fmla="+- 0 0 f60"/>
              <a:gd name="f67" fmla="+- 0 0 f58"/>
              <a:gd name="f68" fmla="*/ f61 f20 1"/>
              <a:gd name="f69" fmla="*/ f62 f19 1"/>
              <a:gd name="f70" fmla="*/ f13 1 f64"/>
              <a:gd name="f71" fmla="+- 0 0 f65"/>
              <a:gd name="f72" fmla="+- 0 0 f66"/>
              <a:gd name="f73" fmla="+- 0 0 f67"/>
              <a:gd name="f74" fmla="+- f70 64 0"/>
              <a:gd name="f75" fmla="pin f74 f0 f56"/>
              <a:gd name="f76" fmla="val f75"/>
              <a:gd name="f77" fmla="*/ f75 f20 1"/>
              <a:gd name="f78" fmla="+- f76 21600 0"/>
              <a:gd name="f79" fmla="+- f54 0 f76"/>
              <a:gd name="f80" fmla="+- 21600 f76 0"/>
              <a:gd name="f81" fmla="+- f50 0 f76"/>
              <a:gd name="f82" fmla="+- f78 0 f31"/>
              <a:gd name="f83" fmla="*/ f79 1 2"/>
              <a:gd name="f84" fmla="*/ f80 1 2"/>
              <a:gd name="f85" fmla="*/ f81 1 2"/>
              <a:gd name="f86" fmla="min f81 f31"/>
              <a:gd name="f87" fmla="max f81 f31"/>
              <a:gd name="f88" fmla="*/ f82 1 2"/>
              <a:gd name="f89" fmla="min 0 f82"/>
              <a:gd name="f90" fmla="max 0 f82"/>
              <a:gd name="f91" fmla="+- f87 0 f86"/>
              <a:gd name="f92" fmla="*/ f85 f20 1"/>
              <a:gd name="f93" fmla="*/ f84 f20 1"/>
              <a:gd name="f94" fmla="*/ f88 f63 1"/>
              <a:gd name="f95" fmla="+- f88 f83 0"/>
              <a:gd name="f96" fmla="*/ f88 1 2"/>
              <a:gd name="f97" fmla="+- f90 0 f89"/>
              <a:gd name="f98" fmla="*/ f91 1 2"/>
              <a:gd name="f99" fmla="+- f88 f94 0"/>
              <a:gd name="f100" fmla="+- f83 f94 0"/>
              <a:gd name="f101" fmla="*/ f95 1 2"/>
              <a:gd name="f102" fmla="+- f31 0 f96"/>
              <a:gd name="f103" fmla="*/ f97 1 2"/>
              <a:gd name="f104" fmla="+- f86 f98 0"/>
              <a:gd name="f105" fmla="*/ f45 f98 1"/>
              <a:gd name="f106" fmla="*/ f96 f20 1"/>
              <a:gd name="f107" fmla="+- f99 f31 0"/>
              <a:gd name="f108" fmla="+- f101 0 f88"/>
              <a:gd name="f109" fmla="+- f89 f103 0"/>
              <a:gd name="f110" fmla="*/ f45 f103 1"/>
              <a:gd name="f111" fmla="+- f83 0 f104"/>
              <a:gd name="f112" fmla="+- f100 0 f104"/>
              <a:gd name="f113" fmla="+- f101 0 f104"/>
              <a:gd name="f114" fmla="+- f81 0 f104"/>
              <a:gd name="f115" fmla="*/ f102 f20 1"/>
              <a:gd name="f116" fmla="*/ f101 f20 1"/>
              <a:gd name="f117" fmla="+- f107 0 21600"/>
              <a:gd name="f118" fmla="*/ f108 1 f88"/>
              <a:gd name="f119" fmla="+- 0 0 f109"/>
              <a:gd name="f120" fmla="+- f88 0 f109"/>
              <a:gd name="f121" fmla="+- 0 0 f111"/>
              <a:gd name="f122" fmla="+- 0 0 f112"/>
              <a:gd name="f123" fmla="+- f99 0 f109"/>
              <a:gd name="f124" fmla="+- f101 0 f109"/>
              <a:gd name="f125" fmla="+- 0 0 f114"/>
              <a:gd name="f126" fmla="+- f107 0 f76"/>
              <a:gd name="f127" fmla="+- 0 0 f113"/>
              <a:gd name="f128" fmla="+- 0 0 f121"/>
              <a:gd name="f129" fmla="+- 0 0 f122"/>
              <a:gd name="f130" fmla="+- 0 0 f125"/>
              <a:gd name="f131" fmla="*/ f118 f118 1"/>
              <a:gd name="f132" fmla="+- 0 0 f119"/>
              <a:gd name="f133" fmla="+- 0 0 f120"/>
              <a:gd name="f134" fmla="+- 0 0 f123"/>
              <a:gd name="f135" fmla="+- 0 0 f124"/>
              <a:gd name="f136" fmla="+- 0 0 f127"/>
              <a:gd name="f137" fmla="*/ f117 f20 1"/>
              <a:gd name="f138" fmla="*/ f126 f20 1"/>
              <a:gd name="f139" fmla="at2 f71 f128"/>
              <a:gd name="f140" fmla="at2 f72 f129"/>
              <a:gd name="f141" fmla="at2 f73 f130"/>
              <a:gd name="f142" fmla="+- 0 0 f132"/>
              <a:gd name="f143" fmla="+- 0 0 f133"/>
              <a:gd name="f144" fmla="+- 0 0 f134"/>
              <a:gd name="f145" fmla="+- 1 0 f131"/>
              <a:gd name="f146" fmla="+- 0 0 f135"/>
              <a:gd name="f147" fmla="+- f139 f5 0"/>
              <a:gd name="f148" fmla="+- f140 f5 0"/>
              <a:gd name="f149" fmla="+- f141 f5 0"/>
              <a:gd name="f150" fmla="at2 f73 f142"/>
              <a:gd name="f151" fmla="at2 f71 f143"/>
              <a:gd name="f152" fmla="at2 f72 f144"/>
              <a:gd name="f153" fmla="sqrt f145"/>
              <a:gd name="f154" fmla="*/ f147 f11 1"/>
              <a:gd name="f155" fmla="*/ f148 f11 1"/>
              <a:gd name="f156" fmla="*/ f149 f11 1"/>
              <a:gd name="f157" fmla="+- f150 f5 0"/>
              <a:gd name="f158" fmla="+- f151 f5 0"/>
              <a:gd name="f159" fmla="+- f152 f5 0"/>
              <a:gd name="f160" fmla="*/ 21600 f153 1"/>
              <a:gd name="f161" fmla="*/ f154 1 f4"/>
              <a:gd name="f162" fmla="*/ f155 1 f4"/>
              <a:gd name="f163" fmla="*/ f156 1 f4"/>
              <a:gd name="f164" fmla="*/ f157 f11 1"/>
              <a:gd name="f165" fmla="*/ f158 f11 1"/>
              <a:gd name="f166" fmla="*/ f159 f11 1"/>
              <a:gd name="f167" fmla="+- f160 0 f53"/>
              <a:gd name="f168" fmla="+- 0 0 f161"/>
              <a:gd name="f169" fmla="+- 0 0 f162"/>
              <a:gd name="f170" fmla="+- 0 0 f163"/>
              <a:gd name="f171" fmla="*/ f164 1 f4"/>
              <a:gd name="f172" fmla="*/ f165 1 f4"/>
              <a:gd name="f173" fmla="*/ f166 1 f4"/>
              <a:gd name="f174" fmla="+- 0 0 f167"/>
              <a:gd name="f175" fmla="val f168"/>
              <a:gd name="f176" fmla="val f169"/>
              <a:gd name="f177" fmla="val f170"/>
              <a:gd name="f178" fmla="+- 0 0 f171"/>
              <a:gd name="f179" fmla="+- 0 0 f172"/>
              <a:gd name="f180" fmla="+- 0 0 f173"/>
              <a:gd name="f181" fmla="+- 0 0 f174"/>
              <a:gd name="f182" fmla="+- 0 0 f175"/>
              <a:gd name="f183" fmla="+- 0 0 f176"/>
              <a:gd name="f184" fmla="+- 0 0 f177"/>
              <a:gd name="f185" fmla="val f178"/>
              <a:gd name="f186" fmla="val f179"/>
              <a:gd name="f187" fmla="val f180"/>
              <a:gd name="f188" fmla="at2 f181 f146"/>
              <a:gd name="f189" fmla="at2 f181 f136"/>
              <a:gd name="f190" fmla="*/ f182 f4 1"/>
              <a:gd name="f191" fmla="*/ f183 f4 1"/>
              <a:gd name="f192" fmla="*/ f184 f4 1"/>
              <a:gd name="f193" fmla="+- 0 0 f185"/>
              <a:gd name="f194" fmla="+- 0 0 f186"/>
              <a:gd name="f195" fmla="+- 0 0 f187"/>
              <a:gd name="f196" fmla="+- f188 f5 0"/>
              <a:gd name="f197" fmla="+- f189 f5 0"/>
              <a:gd name="f198" fmla="*/ f190 1 f11"/>
              <a:gd name="f199" fmla="*/ f191 1 f11"/>
              <a:gd name="f200" fmla="*/ f192 1 f11"/>
              <a:gd name="f201" fmla="*/ f193 f4 1"/>
              <a:gd name="f202" fmla="*/ f194 f4 1"/>
              <a:gd name="f203" fmla="*/ f195 f4 1"/>
              <a:gd name="f204" fmla="*/ f196 f11 1"/>
              <a:gd name="f205" fmla="*/ f197 f11 1"/>
              <a:gd name="f206" fmla="+- f198 0 f5"/>
              <a:gd name="f207" fmla="+- f199 0 f5"/>
              <a:gd name="f208" fmla="+- f200 0 f5"/>
              <a:gd name="f209" fmla="*/ f201 1 f11"/>
              <a:gd name="f210" fmla="*/ f202 1 f11"/>
              <a:gd name="f211" fmla="*/ f203 1 f11"/>
              <a:gd name="f212" fmla="*/ f204 1 f4"/>
              <a:gd name="f213" fmla="*/ f205 1 f4"/>
              <a:gd name="f214" fmla="+- f209 0 f5"/>
              <a:gd name="f215" fmla="+- f210 0 f5"/>
              <a:gd name="f216" fmla="+- f211 0 f5"/>
              <a:gd name="f217" fmla="+- 0 0 f212"/>
              <a:gd name="f218" fmla="+- 0 0 f213"/>
              <a:gd name="f219" fmla="+- f206 f5 0"/>
              <a:gd name="f220" fmla="+- f207 0 f206"/>
              <a:gd name="f221" fmla="val f217"/>
              <a:gd name="f222" fmla="val f218"/>
              <a:gd name="f223" fmla="*/ f219 f11 1"/>
              <a:gd name="f224" fmla="+- f214 f5 0"/>
              <a:gd name="f225" fmla="+- f215 0 f214"/>
              <a:gd name="f226" fmla="+- f220 f3 0"/>
              <a:gd name="f227" fmla="+- f216 f5 0"/>
              <a:gd name="f228" fmla="+- 0 0 f221"/>
              <a:gd name="f229" fmla="+- 0 0 f222"/>
              <a:gd name="f230" fmla="*/ f223 1 f4"/>
              <a:gd name="f231" fmla="*/ f224 f11 1"/>
              <a:gd name="f232" fmla="*/ f227 f11 1"/>
              <a:gd name="f233" fmla="+- f225 f3 0"/>
              <a:gd name="f234" fmla="?: f220 f220 f226"/>
              <a:gd name="f235" fmla="*/ f228 f4 1"/>
              <a:gd name="f236" fmla="*/ f229 f4 1"/>
              <a:gd name="f237" fmla="+- 0 0 f230"/>
              <a:gd name="f238" fmla="*/ f231 1 f4"/>
              <a:gd name="f239" fmla="*/ f232 1 f4"/>
              <a:gd name="f240" fmla="?: f225 f225 f233"/>
              <a:gd name="f241" fmla="*/ f235 1 f11"/>
              <a:gd name="f242" fmla="*/ f236 1 f11"/>
              <a:gd name="f243" fmla="+- 0 0 f237"/>
              <a:gd name="f244" fmla="+- 0 0 f238"/>
              <a:gd name="f245" fmla="+- 0 0 f239"/>
              <a:gd name="f246" fmla="+- f241 0 f5"/>
              <a:gd name="f247" fmla="+- f242 0 f5"/>
              <a:gd name="f248" fmla="*/ f243 f4 1"/>
              <a:gd name="f249" fmla="+- 0 0 f244"/>
              <a:gd name="f250" fmla="+- 0 0 f245"/>
              <a:gd name="f251" fmla="*/ f248 1 f11"/>
              <a:gd name="f252" fmla="*/ f249 f4 1"/>
              <a:gd name="f253" fmla="*/ f250 f4 1"/>
              <a:gd name="f254" fmla="+- f246 0 f216"/>
              <a:gd name="f255" fmla="+- f247 f5 0"/>
              <a:gd name="f256" fmla="+- f208 0 f247"/>
              <a:gd name="f257" fmla="+- f247 0 f206"/>
              <a:gd name="f258" fmla="+- f251 0 f5"/>
              <a:gd name="f259" fmla="*/ f252 1 f11"/>
              <a:gd name="f260" fmla="*/ f253 1 f11"/>
              <a:gd name="f261" fmla="*/ f255 f11 1"/>
              <a:gd name="f262" fmla="+- f254 0 f3"/>
              <a:gd name="f263" fmla="+- f256 0 f3"/>
              <a:gd name="f264" fmla="+- f257 0 f3"/>
              <a:gd name="f265" fmla="cos 1 f258"/>
              <a:gd name="f266" fmla="sin 1 f258"/>
              <a:gd name="f267" fmla="+- f259 0 f5"/>
              <a:gd name="f268" fmla="+- f260 0 f5"/>
              <a:gd name="f269" fmla="*/ f261 1 f4"/>
              <a:gd name="f270" fmla="?: f254 f262 f254"/>
              <a:gd name="f271" fmla="?: f256 f263 f256"/>
              <a:gd name="f272" fmla="?: f257 f264 f257"/>
              <a:gd name="f273" fmla="+- 0 0 f265"/>
              <a:gd name="f274" fmla="+- 0 0 f266"/>
              <a:gd name="f275" fmla="cos 1 f267"/>
              <a:gd name="f276" fmla="sin 1 f267"/>
              <a:gd name="f277" fmla="cos 1 f268"/>
              <a:gd name="f278" fmla="sin 1 f268"/>
              <a:gd name="f279" fmla="+- 0 0 f269"/>
              <a:gd name="f280" fmla="+- 0 0 f273"/>
              <a:gd name="f281" fmla="+- 0 0 f274"/>
              <a:gd name="f282" fmla="+- 0 0 f275"/>
              <a:gd name="f283" fmla="+- 0 0 f276"/>
              <a:gd name="f284" fmla="+- 0 0 f277"/>
              <a:gd name="f285" fmla="+- 0 0 f278"/>
              <a:gd name="f286" fmla="+- 0 0 f279"/>
              <a:gd name="f287" fmla="val f280"/>
              <a:gd name="f288" fmla="val f281"/>
              <a:gd name="f289" fmla="+- 0 0 f282"/>
              <a:gd name="f290" fmla="+- 0 0 f283"/>
              <a:gd name="f291" fmla="+- 0 0 f284"/>
              <a:gd name="f292" fmla="+- 0 0 f285"/>
              <a:gd name="f293" fmla="*/ f286 f4 1"/>
              <a:gd name="f294" fmla="val f289"/>
              <a:gd name="f295" fmla="val f290"/>
              <a:gd name="f296" fmla="+- 0 0 f287"/>
              <a:gd name="f297" fmla="+- 0 0 f288"/>
              <a:gd name="f298" fmla="val f291"/>
              <a:gd name="f299" fmla="val f292"/>
              <a:gd name="f300" fmla="*/ f293 1 f11"/>
              <a:gd name="f301" fmla="+- 0 0 f294"/>
              <a:gd name="f302" fmla="+- 0 0 f295"/>
              <a:gd name="f303" fmla="*/ f98 f296 1"/>
              <a:gd name="f304" fmla="*/ f45 f297 1"/>
              <a:gd name="f305" fmla="+- 0 0 f298"/>
              <a:gd name="f306" fmla="+- 0 0 f299"/>
              <a:gd name="f307" fmla="+- f300 0 f5"/>
              <a:gd name="f308" fmla="*/ f103 f301 1"/>
              <a:gd name="f309" fmla="*/ f45 f302 1"/>
              <a:gd name="f310" fmla="*/ f303 f303 1"/>
              <a:gd name="f311" fmla="*/ f304 f304 1"/>
              <a:gd name="f312" fmla="*/ f103 f305 1"/>
              <a:gd name="f313" fmla="*/ f45 f306 1"/>
              <a:gd name="f314" fmla="cos 1 f307"/>
              <a:gd name="f315" fmla="sin 1 f307"/>
              <a:gd name="f316" fmla="*/ f308 f308 1"/>
              <a:gd name="f317" fmla="*/ f309 f309 1"/>
              <a:gd name="f318" fmla="+- f310 f311 0"/>
              <a:gd name="f319" fmla="*/ f312 f312 1"/>
              <a:gd name="f320" fmla="*/ f313 f313 1"/>
              <a:gd name="f321" fmla="+- 0 0 f314"/>
              <a:gd name="f322" fmla="+- 0 0 f315"/>
              <a:gd name="f323" fmla="+- f316 f317 0"/>
              <a:gd name="f324" fmla="sqrt f318"/>
              <a:gd name="f325" fmla="+- f319 f320 0"/>
              <a:gd name="f326" fmla="+- 0 0 f321"/>
              <a:gd name="f327" fmla="+- 0 0 f322"/>
              <a:gd name="f328" fmla="sqrt f323"/>
              <a:gd name="f329" fmla="*/ f105 1 f324"/>
              <a:gd name="f330" fmla="sqrt f325"/>
              <a:gd name="f331" fmla="val f326"/>
              <a:gd name="f332" fmla="val f327"/>
              <a:gd name="f333" fmla="*/ f110 1 f328"/>
              <a:gd name="f334" fmla="*/ f296 f329 1"/>
              <a:gd name="f335" fmla="*/ f297 f329 1"/>
              <a:gd name="f336" fmla="*/ f110 1 f330"/>
              <a:gd name="f337" fmla="+- 0 0 f331"/>
              <a:gd name="f338" fmla="+- 0 0 f332"/>
              <a:gd name="f339" fmla="*/ f301 f333 1"/>
              <a:gd name="f340" fmla="*/ f302 f333 1"/>
              <a:gd name="f341" fmla="+- f53 0 f334"/>
              <a:gd name="f342" fmla="+- f104 0 f335"/>
              <a:gd name="f343" fmla="*/ f305 f336 1"/>
              <a:gd name="f344" fmla="*/ f306 f336 1"/>
              <a:gd name="f345" fmla="*/ f98 f337 1"/>
              <a:gd name="f346" fmla="*/ f45 f338 1"/>
              <a:gd name="f347" fmla="+- f53 0 f339"/>
              <a:gd name="f348" fmla="+- f109 0 f340"/>
              <a:gd name="f349" fmla="+- f53 0 f343"/>
              <a:gd name="f350" fmla="+- f109 0 f344"/>
              <a:gd name="f351" fmla="*/ f345 f345 1"/>
              <a:gd name="f352" fmla="*/ f346 f346 1"/>
              <a:gd name="f353" fmla="+- f351 f352 0"/>
              <a:gd name="f354" fmla="sqrt f353"/>
              <a:gd name="f355" fmla="*/ f105 1 f354"/>
              <a:gd name="f356" fmla="*/ f337 f355 1"/>
              <a:gd name="f357" fmla="*/ f338 f355 1"/>
              <a:gd name="f358" fmla="+- f53 0 f356"/>
              <a:gd name="f359" fmla="+- f104 0 f357"/>
            </a:gdLst>
            <a:ahLst>
              <a:ahXY gdRefY="f0" minY="f74" maxY="f56">
                <a:pos x="f34" y="f77"/>
              </a:ahXY>
              <a:ahXY gdRefY="f1" minY="f9" maxY="f10">
                <a:pos x="f34" y="f35"/>
              </a:ahXY>
              <a:ahXY gdRefX="f2" minX="f9" maxX="f10">
                <a:pos x="f36" y="f68"/>
              </a:ahXY>
            </a:ahLst>
            <a:cxnLst>
              <a:cxn ang="3cd4">
                <a:pos x="hc" y="t"/>
              </a:cxn>
              <a:cxn ang="0">
                <a:pos x="r" y="vc"/>
              </a:cxn>
              <a:cxn ang="cd4">
                <a:pos x="hc" y="b"/>
              </a:cxn>
              <a:cxn ang="cd2">
                <a:pos x="l" y="vc"/>
              </a:cxn>
              <a:cxn ang="f46">
                <a:pos x="f69" y="f92"/>
              </a:cxn>
              <a:cxn ang="f46">
                <a:pos x="f47" y="f137"/>
              </a:cxn>
              <a:cxn ang="f46">
                <a:pos x="f69" y="f93"/>
              </a:cxn>
              <a:cxn ang="f46">
                <a:pos x="f47" y="f138"/>
              </a:cxn>
              <a:cxn ang="f46">
                <a:pos x="f40" y="f116"/>
              </a:cxn>
            </a:cxnLst>
            <a:rect l="f37" t="f106" r="f38" b="f115"/>
            <a:pathLst>
              <a:path w="21600" h="21600">
                <a:moveTo>
                  <a:pt x="f347" y="f348"/>
                </a:moveTo>
                <a:arcTo wR="f45" hR="f103" stAng="f214" swAng="f240"/>
                <a:moveTo>
                  <a:pt x="f341" y="f342"/>
                </a:moveTo>
                <a:arcTo wR="f45" hR="f98" stAng="f206" swAng="f234"/>
                <a:lnTo>
                  <a:pt x="f32" y="f126"/>
                </a:lnTo>
                <a:lnTo>
                  <a:pt x="f9" y="f84"/>
                </a:lnTo>
                <a:lnTo>
                  <a:pt x="f32" y="f117"/>
                </a:lnTo>
                <a:lnTo>
                  <a:pt x="f349" y="f350"/>
                </a:lnTo>
                <a:arcTo wR="f45" hR="f103" stAng="f216" swAng="f270"/>
                <a:lnTo>
                  <a:pt x="f358" y="f359"/>
                </a:lnTo>
                <a:arcTo wR="f45" hR="f98" stAng="f247" swAng="f271"/>
                <a:close/>
              </a:path>
              <a:path w="21600" h="21600">
                <a:moveTo>
                  <a:pt x="f347" y="f348"/>
                </a:moveTo>
                <a:arcTo wR="f45" hR="f103" stAng="f214" swAng="f240"/>
                <a:lnTo>
                  <a:pt x="f341" y="f342"/>
                </a:lnTo>
                <a:arcTo wR="f45" hR="f98" stAng="f206" swAng="f272"/>
                <a:lnTo>
                  <a:pt x="f358" y="f359"/>
                </a:lnTo>
                <a:arcTo wR="f45" hR="f98" stAng="f247" swAng="f271"/>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name="page20">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395276" y="1412638"/>
            <a:ext cx="8569436" cy="998643"/>
          </a:xfrm>
        </p:spPr>
        <p:txBody>
          <a:bodyPr lIns="91440" tIns="45720" rIns="91440" bIns="45720">
            <a:spAutoFit/>
          </a:bodyPr>
          <a:lstStyle/>
          <a:p>
            <a:pPr lvl="0"/>
            <a:r>
              <a:rPr lang="it-IT" sz="2800">
                <a:effectLst>
                  <a:outerShdw dist="17962" dir="2700000">
                    <a:srgbClr val="000000"/>
                  </a:outerShdw>
                </a:effectLst>
              </a:rPr>
              <a:t>Attenzione a: </a:t>
            </a:r>
            <a:br>
              <a:rPr lang="it-IT" sz="2800">
                <a:effectLst>
                  <a:outerShdw dist="17962" dir="2700000">
                    <a:srgbClr val="000000"/>
                  </a:outerShdw>
                </a:effectLst>
              </a:rPr>
            </a:br>
            <a:r>
              <a:rPr lang="it-IT" sz="2800">
                <a:effectLst>
                  <a:outerShdw dist="17962" dir="2700000">
                    <a:srgbClr val="000000"/>
                  </a:outerShdw>
                </a:effectLst>
              </a:rPr>
              <a:t>descrizione delle attività e richiesta di contributo</a:t>
            </a:r>
          </a:p>
        </p:txBody>
      </p:sp>
      <p:sp>
        <p:nvSpPr>
          <p:cNvPr id="3" name="Segnaposto testo 2"/>
          <p:cNvSpPr txBox="1">
            <a:spLocks noGrp="1"/>
          </p:cNvSpPr>
          <p:nvPr>
            <p:ph type="body" idx="4294967295"/>
          </p:nvPr>
        </p:nvSpPr>
        <p:spPr>
          <a:xfrm>
            <a:off x="687235" y="2900156"/>
            <a:ext cx="7772400" cy="3375283"/>
          </a:xfrm>
        </p:spPr>
        <p:txBody>
          <a:bodyPr lIns="91440" tIns="45720" rIns="91440" bIns="45720">
            <a:spAutoFit/>
          </a:bodyPr>
          <a:lstStyle/>
          <a:p>
            <a:pPr lvl="0">
              <a:spcBef>
                <a:spcPts val="500"/>
              </a:spcBef>
              <a:buClr>
                <a:srgbClr val="000000"/>
              </a:buClr>
              <a:buSzPct val="100000"/>
            </a:pPr>
            <a:r>
              <a:rPr lang="it-IT" sz="2000" b="1" dirty="0" smtClean="0"/>
              <a:t>IPOTESI:</a:t>
            </a:r>
          </a:p>
          <a:p>
            <a:pPr lvl="0">
              <a:spcBef>
                <a:spcPts val="500"/>
              </a:spcBef>
              <a:buClr>
                <a:srgbClr val="000000"/>
              </a:buClr>
              <a:buSzPct val="100000"/>
              <a:buFont typeface="Century Gothic" pitchFamily="34"/>
              <a:buChar char="•"/>
            </a:pPr>
            <a:r>
              <a:rPr lang="it-IT" sz="2000" b="1" dirty="0" smtClean="0"/>
              <a:t>Descrizione </a:t>
            </a:r>
            <a:r>
              <a:rPr lang="it-IT" sz="2000" b="1" dirty="0"/>
              <a:t>dell’attività: durata del corso pari a 3 gg</a:t>
            </a:r>
          </a:p>
          <a:p>
            <a:pPr lvl="0">
              <a:spcBef>
                <a:spcPts val="500"/>
              </a:spcBef>
              <a:buClr>
                <a:srgbClr val="000000"/>
              </a:buClr>
              <a:buSzPct val="100000"/>
              <a:buFont typeface="Century Gothic" pitchFamily="34"/>
              <a:buChar char="•"/>
            </a:pPr>
            <a:r>
              <a:rPr lang="it-IT" sz="2000" b="1" dirty="0"/>
              <a:t>Richiesta di contributo per il corso di 5 gg</a:t>
            </a:r>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lvl="0">
              <a:spcBef>
                <a:spcPts val="500"/>
              </a:spcBef>
            </a:pPr>
            <a:endParaRPr lang="it-IT" sz="2000" b="1" dirty="0"/>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lgn="ctr">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dirty="0" smtClean="0"/>
              <a:t>Allora: richiesta ammissibile per il corso: </a:t>
            </a:r>
            <a:r>
              <a:rPr lang="it-IT" sz="2000" b="1" dirty="0"/>
              <a:t>3 gg</a:t>
            </a:r>
          </a:p>
          <a:p>
            <a:pPr marL="342717" lvl="0" indent="-342717" algn="ctr">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4D27B1D-6EA0-4F5A-A9C4-6991CDDDD124}" type="slidenum">
              <a:t>18</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5" name="Freccia circolare a sinistra 4"/>
          <p:cNvSpPr/>
          <p:nvPr/>
        </p:nvSpPr>
        <p:spPr>
          <a:xfrm>
            <a:off x="4208214" y="4155976"/>
            <a:ext cx="730441" cy="863641"/>
          </a:xfrm>
          <a:custGeom>
            <a:avLst>
              <a:gd name="f0" fmla="val 12468"/>
              <a:gd name="f1" fmla="val 19317"/>
              <a:gd name="f2" fmla="val 5400"/>
            </a:avLst>
            <a:gdLst>
              <a:gd name="f3" fmla="val 21600000"/>
              <a:gd name="f4" fmla="val 10800000"/>
              <a:gd name="f5" fmla="val 5400000"/>
              <a:gd name="f6" fmla="val 180"/>
              <a:gd name="f7" fmla="val w"/>
              <a:gd name="f8" fmla="val h"/>
              <a:gd name="f9" fmla="val 0"/>
              <a:gd name="f10" fmla="val 21600"/>
              <a:gd name="f11" fmla="*/ 5419351 1 1725033"/>
              <a:gd name="f12" fmla="+- 0 0 21600"/>
              <a:gd name="f13" fmla="*/ 21600 21600 1"/>
              <a:gd name="f14" fmla="*/ 21600 2195 1"/>
              <a:gd name="f15" fmla="*/ 21600 14189 1"/>
              <a:gd name="f16" fmla="val -2147483647"/>
              <a:gd name="f17" fmla="val 2147483647"/>
              <a:gd name="f18" fmla="+- 0 0 0"/>
              <a:gd name="f19" fmla="*/ f7 1 21600"/>
              <a:gd name="f20" fmla="*/ f8 1 21600"/>
              <a:gd name="f21" fmla="val f9"/>
              <a:gd name="f22" fmla="val f10"/>
              <a:gd name="f23" fmla="*/ f14 1 16384"/>
              <a:gd name="f24" fmla="*/ f15 1 16384"/>
              <a:gd name="f25" fmla="min f12 f10"/>
              <a:gd name="f26" fmla="max f12 f10"/>
              <a:gd name="f27" fmla="pin 0 f1 21600"/>
              <a:gd name="f28" fmla="pin 0 f2 21600"/>
              <a:gd name="f29" fmla="*/ f18 f4 1"/>
              <a:gd name="f30" fmla="+- f22 0 f21"/>
              <a:gd name="f31" fmla="val f27"/>
              <a:gd name="f32" fmla="val f28"/>
              <a:gd name="f33" fmla="+- f26 0 f25"/>
              <a:gd name="f34" fmla="*/ 0 f19 1"/>
              <a:gd name="f35" fmla="*/ f27 f20 1"/>
              <a:gd name="f36" fmla="*/ f28 f19 1"/>
              <a:gd name="f37" fmla="*/ f23 f19 1"/>
              <a:gd name="f38" fmla="*/ f24 f19 1"/>
              <a:gd name="f39" fmla="*/ f29 1 f6"/>
              <a:gd name="f40" fmla="*/ f10 f19 1"/>
              <a:gd name="f41" fmla="*/ f30 1 21600"/>
              <a:gd name="f42" fmla="+- f31 f31 0"/>
              <a:gd name="f43" fmla="*/ f32 1 21600"/>
              <a:gd name="f44" fmla="*/ f32 f32 1"/>
              <a:gd name="f45" fmla="*/ f33 1 2"/>
              <a:gd name="f46" fmla="+- f39 0 f5"/>
              <a:gd name="f47" fmla="*/ f32 f19 1"/>
              <a:gd name="f48" fmla="*/ 21600 f41 1"/>
              <a:gd name="f49" fmla="*/ 0 f41 1"/>
              <a:gd name="f50" fmla="+- f42 0 21600"/>
              <a:gd name="f51" fmla="*/ f43 f43 1"/>
              <a:gd name="f52" fmla="+- f13 0 f44"/>
              <a:gd name="f53" fmla="+- f25 f45 0"/>
              <a:gd name="f54" fmla="+- f50 f31 0"/>
              <a:gd name="f55" fmla="+- 1 0 f51"/>
              <a:gd name="f56" fmla="+- f50 0 128"/>
              <a:gd name="f57" fmla="sqrt f52"/>
              <a:gd name="f58" fmla="+- 0 0 f53"/>
              <a:gd name="f59" fmla="+- f10 0 f53"/>
              <a:gd name="f60" fmla="+- f32 0 f53"/>
              <a:gd name="f61" fmla="*/ f48 1 f41"/>
              <a:gd name="f62" fmla="*/ f49 1 f41"/>
              <a:gd name="f63" fmla="sqrt f55"/>
              <a:gd name="f64" fmla="+- f57 21600 0"/>
              <a:gd name="f65" fmla="+- 0 0 f59"/>
              <a:gd name="f66" fmla="+- 0 0 f60"/>
              <a:gd name="f67" fmla="+- 0 0 f58"/>
              <a:gd name="f68" fmla="*/ f61 f20 1"/>
              <a:gd name="f69" fmla="*/ f62 f19 1"/>
              <a:gd name="f70" fmla="*/ f13 1 f64"/>
              <a:gd name="f71" fmla="+- 0 0 f65"/>
              <a:gd name="f72" fmla="+- 0 0 f66"/>
              <a:gd name="f73" fmla="+- 0 0 f67"/>
              <a:gd name="f74" fmla="+- f70 64 0"/>
              <a:gd name="f75" fmla="pin f74 f0 f56"/>
              <a:gd name="f76" fmla="val f75"/>
              <a:gd name="f77" fmla="*/ f75 f20 1"/>
              <a:gd name="f78" fmla="+- f76 21600 0"/>
              <a:gd name="f79" fmla="+- f54 0 f76"/>
              <a:gd name="f80" fmla="+- 21600 f76 0"/>
              <a:gd name="f81" fmla="+- f50 0 f76"/>
              <a:gd name="f82" fmla="+- f78 0 f31"/>
              <a:gd name="f83" fmla="*/ f79 1 2"/>
              <a:gd name="f84" fmla="*/ f80 1 2"/>
              <a:gd name="f85" fmla="*/ f81 1 2"/>
              <a:gd name="f86" fmla="min f81 f31"/>
              <a:gd name="f87" fmla="max f81 f31"/>
              <a:gd name="f88" fmla="*/ f82 1 2"/>
              <a:gd name="f89" fmla="min 0 f82"/>
              <a:gd name="f90" fmla="max 0 f82"/>
              <a:gd name="f91" fmla="+- f87 0 f86"/>
              <a:gd name="f92" fmla="*/ f85 f20 1"/>
              <a:gd name="f93" fmla="*/ f84 f20 1"/>
              <a:gd name="f94" fmla="*/ f88 f63 1"/>
              <a:gd name="f95" fmla="+- f88 f83 0"/>
              <a:gd name="f96" fmla="*/ f88 1 2"/>
              <a:gd name="f97" fmla="+- f90 0 f89"/>
              <a:gd name="f98" fmla="*/ f91 1 2"/>
              <a:gd name="f99" fmla="+- f88 f94 0"/>
              <a:gd name="f100" fmla="+- f83 f94 0"/>
              <a:gd name="f101" fmla="*/ f95 1 2"/>
              <a:gd name="f102" fmla="+- f31 0 f96"/>
              <a:gd name="f103" fmla="*/ f97 1 2"/>
              <a:gd name="f104" fmla="+- f86 f98 0"/>
              <a:gd name="f105" fmla="*/ f45 f98 1"/>
              <a:gd name="f106" fmla="*/ f96 f20 1"/>
              <a:gd name="f107" fmla="+- f99 f31 0"/>
              <a:gd name="f108" fmla="+- f101 0 f88"/>
              <a:gd name="f109" fmla="+- f89 f103 0"/>
              <a:gd name="f110" fmla="*/ f45 f103 1"/>
              <a:gd name="f111" fmla="+- f83 0 f104"/>
              <a:gd name="f112" fmla="+- f100 0 f104"/>
              <a:gd name="f113" fmla="+- f101 0 f104"/>
              <a:gd name="f114" fmla="+- f81 0 f104"/>
              <a:gd name="f115" fmla="*/ f102 f20 1"/>
              <a:gd name="f116" fmla="*/ f101 f20 1"/>
              <a:gd name="f117" fmla="+- f107 0 21600"/>
              <a:gd name="f118" fmla="*/ f108 1 f88"/>
              <a:gd name="f119" fmla="+- 0 0 f109"/>
              <a:gd name="f120" fmla="+- f88 0 f109"/>
              <a:gd name="f121" fmla="+- 0 0 f111"/>
              <a:gd name="f122" fmla="+- 0 0 f112"/>
              <a:gd name="f123" fmla="+- f99 0 f109"/>
              <a:gd name="f124" fmla="+- f101 0 f109"/>
              <a:gd name="f125" fmla="+- 0 0 f114"/>
              <a:gd name="f126" fmla="+- f107 0 f76"/>
              <a:gd name="f127" fmla="+- 0 0 f113"/>
              <a:gd name="f128" fmla="+- 0 0 f121"/>
              <a:gd name="f129" fmla="+- 0 0 f122"/>
              <a:gd name="f130" fmla="+- 0 0 f125"/>
              <a:gd name="f131" fmla="*/ f118 f118 1"/>
              <a:gd name="f132" fmla="+- 0 0 f119"/>
              <a:gd name="f133" fmla="+- 0 0 f120"/>
              <a:gd name="f134" fmla="+- 0 0 f123"/>
              <a:gd name="f135" fmla="+- 0 0 f124"/>
              <a:gd name="f136" fmla="+- 0 0 f127"/>
              <a:gd name="f137" fmla="*/ f117 f20 1"/>
              <a:gd name="f138" fmla="*/ f126 f20 1"/>
              <a:gd name="f139" fmla="at2 f71 f128"/>
              <a:gd name="f140" fmla="at2 f72 f129"/>
              <a:gd name="f141" fmla="at2 f73 f130"/>
              <a:gd name="f142" fmla="+- 0 0 f132"/>
              <a:gd name="f143" fmla="+- 0 0 f133"/>
              <a:gd name="f144" fmla="+- 0 0 f134"/>
              <a:gd name="f145" fmla="+- 1 0 f131"/>
              <a:gd name="f146" fmla="+- 0 0 f135"/>
              <a:gd name="f147" fmla="+- f139 f5 0"/>
              <a:gd name="f148" fmla="+- f140 f5 0"/>
              <a:gd name="f149" fmla="+- f141 f5 0"/>
              <a:gd name="f150" fmla="at2 f73 f142"/>
              <a:gd name="f151" fmla="at2 f71 f143"/>
              <a:gd name="f152" fmla="at2 f72 f144"/>
              <a:gd name="f153" fmla="sqrt f145"/>
              <a:gd name="f154" fmla="*/ f147 f11 1"/>
              <a:gd name="f155" fmla="*/ f148 f11 1"/>
              <a:gd name="f156" fmla="*/ f149 f11 1"/>
              <a:gd name="f157" fmla="+- f150 f5 0"/>
              <a:gd name="f158" fmla="+- f151 f5 0"/>
              <a:gd name="f159" fmla="+- f152 f5 0"/>
              <a:gd name="f160" fmla="*/ 21600 f153 1"/>
              <a:gd name="f161" fmla="*/ f154 1 f4"/>
              <a:gd name="f162" fmla="*/ f155 1 f4"/>
              <a:gd name="f163" fmla="*/ f156 1 f4"/>
              <a:gd name="f164" fmla="*/ f157 f11 1"/>
              <a:gd name="f165" fmla="*/ f158 f11 1"/>
              <a:gd name="f166" fmla="*/ f159 f11 1"/>
              <a:gd name="f167" fmla="+- f160 0 f53"/>
              <a:gd name="f168" fmla="+- 0 0 f161"/>
              <a:gd name="f169" fmla="+- 0 0 f162"/>
              <a:gd name="f170" fmla="+- 0 0 f163"/>
              <a:gd name="f171" fmla="*/ f164 1 f4"/>
              <a:gd name="f172" fmla="*/ f165 1 f4"/>
              <a:gd name="f173" fmla="*/ f166 1 f4"/>
              <a:gd name="f174" fmla="+- 0 0 f167"/>
              <a:gd name="f175" fmla="val f168"/>
              <a:gd name="f176" fmla="val f169"/>
              <a:gd name="f177" fmla="val f170"/>
              <a:gd name="f178" fmla="+- 0 0 f171"/>
              <a:gd name="f179" fmla="+- 0 0 f172"/>
              <a:gd name="f180" fmla="+- 0 0 f173"/>
              <a:gd name="f181" fmla="+- 0 0 f174"/>
              <a:gd name="f182" fmla="+- 0 0 f175"/>
              <a:gd name="f183" fmla="+- 0 0 f176"/>
              <a:gd name="f184" fmla="+- 0 0 f177"/>
              <a:gd name="f185" fmla="val f178"/>
              <a:gd name="f186" fmla="val f179"/>
              <a:gd name="f187" fmla="val f180"/>
              <a:gd name="f188" fmla="at2 f181 f146"/>
              <a:gd name="f189" fmla="at2 f181 f136"/>
              <a:gd name="f190" fmla="*/ f182 f4 1"/>
              <a:gd name="f191" fmla="*/ f183 f4 1"/>
              <a:gd name="f192" fmla="*/ f184 f4 1"/>
              <a:gd name="f193" fmla="+- 0 0 f185"/>
              <a:gd name="f194" fmla="+- 0 0 f186"/>
              <a:gd name="f195" fmla="+- 0 0 f187"/>
              <a:gd name="f196" fmla="+- f188 f5 0"/>
              <a:gd name="f197" fmla="+- f189 f5 0"/>
              <a:gd name="f198" fmla="*/ f190 1 f11"/>
              <a:gd name="f199" fmla="*/ f191 1 f11"/>
              <a:gd name="f200" fmla="*/ f192 1 f11"/>
              <a:gd name="f201" fmla="*/ f193 f4 1"/>
              <a:gd name="f202" fmla="*/ f194 f4 1"/>
              <a:gd name="f203" fmla="*/ f195 f4 1"/>
              <a:gd name="f204" fmla="*/ f196 f11 1"/>
              <a:gd name="f205" fmla="*/ f197 f11 1"/>
              <a:gd name="f206" fmla="+- f198 0 f5"/>
              <a:gd name="f207" fmla="+- f199 0 f5"/>
              <a:gd name="f208" fmla="+- f200 0 f5"/>
              <a:gd name="f209" fmla="*/ f201 1 f11"/>
              <a:gd name="f210" fmla="*/ f202 1 f11"/>
              <a:gd name="f211" fmla="*/ f203 1 f11"/>
              <a:gd name="f212" fmla="*/ f204 1 f4"/>
              <a:gd name="f213" fmla="*/ f205 1 f4"/>
              <a:gd name="f214" fmla="+- f209 0 f5"/>
              <a:gd name="f215" fmla="+- f210 0 f5"/>
              <a:gd name="f216" fmla="+- f211 0 f5"/>
              <a:gd name="f217" fmla="+- 0 0 f212"/>
              <a:gd name="f218" fmla="+- 0 0 f213"/>
              <a:gd name="f219" fmla="+- f206 f5 0"/>
              <a:gd name="f220" fmla="+- f207 0 f206"/>
              <a:gd name="f221" fmla="val f217"/>
              <a:gd name="f222" fmla="val f218"/>
              <a:gd name="f223" fmla="*/ f219 f11 1"/>
              <a:gd name="f224" fmla="+- f214 f5 0"/>
              <a:gd name="f225" fmla="+- f215 0 f214"/>
              <a:gd name="f226" fmla="+- f220 f3 0"/>
              <a:gd name="f227" fmla="+- f216 f5 0"/>
              <a:gd name="f228" fmla="+- 0 0 f221"/>
              <a:gd name="f229" fmla="+- 0 0 f222"/>
              <a:gd name="f230" fmla="*/ f223 1 f4"/>
              <a:gd name="f231" fmla="*/ f224 f11 1"/>
              <a:gd name="f232" fmla="*/ f227 f11 1"/>
              <a:gd name="f233" fmla="+- f225 f3 0"/>
              <a:gd name="f234" fmla="?: f220 f220 f226"/>
              <a:gd name="f235" fmla="*/ f228 f4 1"/>
              <a:gd name="f236" fmla="*/ f229 f4 1"/>
              <a:gd name="f237" fmla="+- 0 0 f230"/>
              <a:gd name="f238" fmla="*/ f231 1 f4"/>
              <a:gd name="f239" fmla="*/ f232 1 f4"/>
              <a:gd name="f240" fmla="?: f225 f225 f233"/>
              <a:gd name="f241" fmla="*/ f235 1 f11"/>
              <a:gd name="f242" fmla="*/ f236 1 f11"/>
              <a:gd name="f243" fmla="+- 0 0 f237"/>
              <a:gd name="f244" fmla="+- 0 0 f238"/>
              <a:gd name="f245" fmla="+- 0 0 f239"/>
              <a:gd name="f246" fmla="+- f241 0 f5"/>
              <a:gd name="f247" fmla="+- f242 0 f5"/>
              <a:gd name="f248" fmla="*/ f243 f4 1"/>
              <a:gd name="f249" fmla="+- 0 0 f244"/>
              <a:gd name="f250" fmla="+- 0 0 f245"/>
              <a:gd name="f251" fmla="*/ f248 1 f11"/>
              <a:gd name="f252" fmla="*/ f249 f4 1"/>
              <a:gd name="f253" fmla="*/ f250 f4 1"/>
              <a:gd name="f254" fmla="+- f246 0 f216"/>
              <a:gd name="f255" fmla="+- f247 f5 0"/>
              <a:gd name="f256" fmla="+- f208 0 f247"/>
              <a:gd name="f257" fmla="+- f247 0 f206"/>
              <a:gd name="f258" fmla="+- f251 0 f5"/>
              <a:gd name="f259" fmla="*/ f252 1 f11"/>
              <a:gd name="f260" fmla="*/ f253 1 f11"/>
              <a:gd name="f261" fmla="*/ f255 f11 1"/>
              <a:gd name="f262" fmla="+- f254 0 f3"/>
              <a:gd name="f263" fmla="+- f256 0 f3"/>
              <a:gd name="f264" fmla="+- f257 0 f3"/>
              <a:gd name="f265" fmla="cos 1 f258"/>
              <a:gd name="f266" fmla="sin 1 f258"/>
              <a:gd name="f267" fmla="+- f259 0 f5"/>
              <a:gd name="f268" fmla="+- f260 0 f5"/>
              <a:gd name="f269" fmla="*/ f261 1 f4"/>
              <a:gd name="f270" fmla="?: f254 f262 f254"/>
              <a:gd name="f271" fmla="?: f256 f263 f256"/>
              <a:gd name="f272" fmla="?: f257 f264 f257"/>
              <a:gd name="f273" fmla="+- 0 0 f265"/>
              <a:gd name="f274" fmla="+- 0 0 f266"/>
              <a:gd name="f275" fmla="cos 1 f267"/>
              <a:gd name="f276" fmla="sin 1 f267"/>
              <a:gd name="f277" fmla="cos 1 f268"/>
              <a:gd name="f278" fmla="sin 1 f268"/>
              <a:gd name="f279" fmla="+- 0 0 f269"/>
              <a:gd name="f280" fmla="+- 0 0 f273"/>
              <a:gd name="f281" fmla="+- 0 0 f274"/>
              <a:gd name="f282" fmla="+- 0 0 f275"/>
              <a:gd name="f283" fmla="+- 0 0 f276"/>
              <a:gd name="f284" fmla="+- 0 0 f277"/>
              <a:gd name="f285" fmla="+- 0 0 f278"/>
              <a:gd name="f286" fmla="+- 0 0 f279"/>
              <a:gd name="f287" fmla="val f280"/>
              <a:gd name="f288" fmla="val f281"/>
              <a:gd name="f289" fmla="+- 0 0 f282"/>
              <a:gd name="f290" fmla="+- 0 0 f283"/>
              <a:gd name="f291" fmla="+- 0 0 f284"/>
              <a:gd name="f292" fmla="+- 0 0 f285"/>
              <a:gd name="f293" fmla="*/ f286 f4 1"/>
              <a:gd name="f294" fmla="val f289"/>
              <a:gd name="f295" fmla="val f290"/>
              <a:gd name="f296" fmla="+- 0 0 f287"/>
              <a:gd name="f297" fmla="+- 0 0 f288"/>
              <a:gd name="f298" fmla="val f291"/>
              <a:gd name="f299" fmla="val f292"/>
              <a:gd name="f300" fmla="*/ f293 1 f11"/>
              <a:gd name="f301" fmla="+- 0 0 f294"/>
              <a:gd name="f302" fmla="+- 0 0 f295"/>
              <a:gd name="f303" fmla="*/ f98 f296 1"/>
              <a:gd name="f304" fmla="*/ f45 f297 1"/>
              <a:gd name="f305" fmla="+- 0 0 f298"/>
              <a:gd name="f306" fmla="+- 0 0 f299"/>
              <a:gd name="f307" fmla="+- f300 0 f5"/>
              <a:gd name="f308" fmla="*/ f103 f301 1"/>
              <a:gd name="f309" fmla="*/ f45 f302 1"/>
              <a:gd name="f310" fmla="*/ f303 f303 1"/>
              <a:gd name="f311" fmla="*/ f304 f304 1"/>
              <a:gd name="f312" fmla="*/ f103 f305 1"/>
              <a:gd name="f313" fmla="*/ f45 f306 1"/>
              <a:gd name="f314" fmla="cos 1 f307"/>
              <a:gd name="f315" fmla="sin 1 f307"/>
              <a:gd name="f316" fmla="*/ f308 f308 1"/>
              <a:gd name="f317" fmla="*/ f309 f309 1"/>
              <a:gd name="f318" fmla="+- f310 f311 0"/>
              <a:gd name="f319" fmla="*/ f312 f312 1"/>
              <a:gd name="f320" fmla="*/ f313 f313 1"/>
              <a:gd name="f321" fmla="+- 0 0 f314"/>
              <a:gd name="f322" fmla="+- 0 0 f315"/>
              <a:gd name="f323" fmla="+- f316 f317 0"/>
              <a:gd name="f324" fmla="sqrt f318"/>
              <a:gd name="f325" fmla="+- f319 f320 0"/>
              <a:gd name="f326" fmla="+- 0 0 f321"/>
              <a:gd name="f327" fmla="+- 0 0 f322"/>
              <a:gd name="f328" fmla="sqrt f323"/>
              <a:gd name="f329" fmla="*/ f105 1 f324"/>
              <a:gd name="f330" fmla="sqrt f325"/>
              <a:gd name="f331" fmla="val f326"/>
              <a:gd name="f332" fmla="val f327"/>
              <a:gd name="f333" fmla="*/ f110 1 f328"/>
              <a:gd name="f334" fmla="*/ f296 f329 1"/>
              <a:gd name="f335" fmla="*/ f297 f329 1"/>
              <a:gd name="f336" fmla="*/ f110 1 f330"/>
              <a:gd name="f337" fmla="+- 0 0 f331"/>
              <a:gd name="f338" fmla="+- 0 0 f332"/>
              <a:gd name="f339" fmla="*/ f301 f333 1"/>
              <a:gd name="f340" fmla="*/ f302 f333 1"/>
              <a:gd name="f341" fmla="+- f53 0 f334"/>
              <a:gd name="f342" fmla="+- f104 0 f335"/>
              <a:gd name="f343" fmla="*/ f305 f336 1"/>
              <a:gd name="f344" fmla="*/ f306 f336 1"/>
              <a:gd name="f345" fmla="*/ f98 f337 1"/>
              <a:gd name="f346" fmla="*/ f45 f338 1"/>
              <a:gd name="f347" fmla="+- f53 0 f339"/>
              <a:gd name="f348" fmla="+- f109 0 f340"/>
              <a:gd name="f349" fmla="+- f53 0 f343"/>
              <a:gd name="f350" fmla="+- f109 0 f344"/>
              <a:gd name="f351" fmla="*/ f345 f345 1"/>
              <a:gd name="f352" fmla="*/ f346 f346 1"/>
              <a:gd name="f353" fmla="+- f351 f352 0"/>
              <a:gd name="f354" fmla="sqrt f353"/>
              <a:gd name="f355" fmla="*/ f105 1 f354"/>
              <a:gd name="f356" fmla="*/ f337 f355 1"/>
              <a:gd name="f357" fmla="*/ f338 f355 1"/>
              <a:gd name="f358" fmla="+- f53 0 f356"/>
              <a:gd name="f359" fmla="+- f104 0 f357"/>
            </a:gdLst>
            <a:ahLst>
              <a:ahXY gdRefY="f0" minY="f74" maxY="f56">
                <a:pos x="f34" y="f77"/>
              </a:ahXY>
              <a:ahXY gdRefY="f1" minY="f9" maxY="f10">
                <a:pos x="f34" y="f35"/>
              </a:ahXY>
              <a:ahXY gdRefX="f2" minX="f9" maxX="f10">
                <a:pos x="f36" y="f68"/>
              </a:ahXY>
            </a:ahLst>
            <a:cxnLst>
              <a:cxn ang="3cd4">
                <a:pos x="hc" y="t"/>
              </a:cxn>
              <a:cxn ang="0">
                <a:pos x="r" y="vc"/>
              </a:cxn>
              <a:cxn ang="cd4">
                <a:pos x="hc" y="b"/>
              </a:cxn>
              <a:cxn ang="cd2">
                <a:pos x="l" y="vc"/>
              </a:cxn>
              <a:cxn ang="f46">
                <a:pos x="f69" y="f92"/>
              </a:cxn>
              <a:cxn ang="f46">
                <a:pos x="f47" y="f137"/>
              </a:cxn>
              <a:cxn ang="f46">
                <a:pos x="f69" y="f93"/>
              </a:cxn>
              <a:cxn ang="f46">
                <a:pos x="f47" y="f138"/>
              </a:cxn>
              <a:cxn ang="f46">
                <a:pos x="f40" y="f116"/>
              </a:cxn>
            </a:cxnLst>
            <a:rect l="f37" t="f106" r="f38" b="f115"/>
            <a:pathLst>
              <a:path w="21600" h="21600">
                <a:moveTo>
                  <a:pt x="f347" y="f348"/>
                </a:moveTo>
                <a:arcTo wR="f45" hR="f103" stAng="f214" swAng="f240"/>
                <a:moveTo>
                  <a:pt x="f341" y="f342"/>
                </a:moveTo>
                <a:arcTo wR="f45" hR="f98" stAng="f206" swAng="f234"/>
                <a:lnTo>
                  <a:pt x="f32" y="f126"/>
                </a:lnTo>
                <a:lnTo>
                  <a:pt x="f9" y="f84"/>
                </a:lnTo>
                <a:lnTo>
                  <a:pt x="f32" y="f117"/>
                </a:lnTo>
                <a:lnTo>
                  <a:pt x="f349" y="f350"/>
                </a:lnTo>
                <a:arcTo wR="f45" hR="f103" stAng="f216" swAng="f270"/>
                <a:lnTo>
                  <a:pt x="f358" y="f359"/>
                </a:lnTo>
                <a:arcTo wR="f45" hR="f98" stAng="f247" swAng="f271"/>
                <a:close/>
              </a:path>
              <a:path w="21600" h="21600">
                <a:moveTo>
                  <a:pt x="f347" y="f348"/>
                </a:moveTo>
                <a:arcTo wR="f45" hR="f103" stAng="f214" swAng="f240"/>
                <a:lnTo>
                  <a:pt x="f341" y="f342"/>
                </a:lnTo>
                <a:arcTo wR="f45" hR="f98" stAng="f206" swAng="f272"/>
                <a:lnTo>
                  <a:pt x="f358" y="f359"/>
                </a:lnTo>
                <a:arcTo wR="f45" hR="f98" stAng="f247" swAng="f271"/>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name="page21">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744477" y="1131478"/>
            <a:ext cx="7772400" cy="1079997"/>
          </a:xfrm>
        </p:spPr>
        <p:txBody>
          <a:bodyPr lIns="91440" tIns="45720" rIns="91440" bIns="45720">
            <a:spAutoFit/>
          </a:bodyPr>
          <a:lstStyle/>
          <a:p>
            <a:pPr lvl="0"/>
            <a:r>
              <a:rPr lang="it-IT" sz="2800">
                <a:effectLst>
                  <a:outerShdw dist="17962" dir="2700000">
                    <a:srgbClr val="000000"/>
                  </a:outerShdw>
                </a:effectLst>
              </a:rPr>
              <a:t>Viaggio: selezione della fascia chilometrica</a:t>
            </a:r>
          </a:p>
        </p:txBody>
      </p:sp>
      <p:sp>
        <p:nvSpPr>
          <p:cNvPr id="3" name="Segnaposto testo 2"/>
          <p:cNvSpPr txBox="1">
            <a:spLocks noGrp="1"/>
          </p:cNvSpPr>
          <p:nvPr>
            <p:ph type="body" idx="4294967295"/>
          </p:nvPr>
        </p:nvSpPr>
        <p:spPr>
          <a:xfrm>
            <a:off x="178920" y="2099883"/>
            <a:ext cx="8280358" cy="4716722"/>
          </a:xfrm>
        </p:spPr>
        <p:txBody>
          <a:bodyPr lIns="91440" tIns="45720" rIns="91440" bIns="45720">
            <a:spAutoFit/>
          </a:bodyPr>
          <a:lstStyle/>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dirty="0"/>
              <a:t>La distanza dovrà essere verificata utilizzando esclusivamente</a:t>
            </a:r>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dirty="0"/>
              <a:t>lo strumento di calcolo fornito dalla CE e disponibile al sito web</a:t>
            </a:r>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dirty="0"/>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dirty="0"/>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B9099D5-1090-45A1-94CC-1BFCA410C619}" type="slidenum">
              <a:t>19</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6" name="Rettangolo arrotondato 4"/>
          <p:cNvSpPr/>
          <p:nvPr/>
        </p:nvSpPr>
        <p:spPr>
          <a:xfrm>
            <a:off x="5292720" y="3413162"/>
            <a:ext cx="3559320" cy="1439997"/>
          </a:xfrm>
          <a:custGeom>
            <a:avLst>
              <a:gd name="f10" fmla="val 3600"/>
            </a:avLst>
            <a:gdLst>
              <a:gd name="f1" fmla="val 10800000"/>
              <a:gd name="f2" fmla="val 5400000"/>
              <a:gd name="f3" fmla="val 16200000"/>
              <a:gd name="f4" fmla="val w"/>
              <a:gd name="f5" fmla="val h"/>
              <a:gd name="f6" fmla="val ss"/>
              <a:gd name="f7" fmla="val 0"/>
              <a:gd name="f8" fmla="*/ 5419351 1 1725033"/>
              <a:gd name="f9" fmla="val 45"/>
              <a:gd name="f10" fmla="val 3600"/>
              <a:gd name="f11" fmla="abs f4"/>
              <a:gd name="f12" fmla="abs f5"/>
              <a:gd name="f13" fmla="abs f6"/>
              <a:gd name="f14" fmla="*/ f8 1 180"/>
              <a:gd name="f15" fmla="val f10"/>
              <a:gd name="f16" fmla="+- 0 0 f2"/>
              <a:gd name="f17" fmla="?: f11 f4 1"/>
              <a:gd name="f18" fmla="?: f12 f5 1"/>
              <a:gd name="f19" fmla="?: f13 f6 1"/>
              <a:gd name="f20" fmla="*/ f9 f14 1"/>
              <a:gd name="f21" fmla="+- f7 f15 0"/>
              <a:gd name="f22" fmla="*/ f17 1 21600"/>
              <a:gd name="f23" fmla="*/ f18 1 21600"/>
              <a:gd name="f24" fmla="*/ 21600 f17 1"/>
              <a:gd name="f25" fmla="*/ 21600 f18 1"/>
              <a:gd name="f26" fmla="+- 0 0 f20"/>
              <a:gd name="f27" fmla="+- f7 0 f21"/>
              <a:gd name="f28" fmla="+- f21 0 f7"/>
              <a:gd name="f29" fmla="min f23 f22"/>
              <a:gd name="f30" fmla="*/ f24 1 f19"/>
              <a:gd name="f31" fmla="*/ f25 1 f19"/>
              <a:gd name="f32" fmla="*/ f26 f1 1"/>
              <a:gd name="f33" fmla="abs f27"/>
              <a:gd name="f34" fmla="abs f28"/>
              <a:gd name="f35" fmla="?: f27 f16 f2"/>
              <a:gd name="f36" fmla="?: f27 f2 f16"/>
              <a:gd name="f37" fmla="?: f27 f3 f2"/>
              <a:gd name="f38" fmla="?: f27 f2 f3"/>
              <a:gd name="f39" fmla="?: f28 f16 f2"/>
              <a:gd name="f40" fmla="?: f28 f2 f16"/>
              <a:gd name="f41" fmla="?: f27 0 f1"/>
              <a:gd name="f42" fmla="?: f27 f1 0"/>
              <a:gd name="f43" fmla="val f30"/>
              <a:gd name="f44" fmla="val f31"/>
              <a:gd name="f45" fmla="*/ f32 1 f8"/>
              <a:gd name="f46" fmla="?: f27 f38 f37"/>
              <a:gd name="f47" fmla="?: f27 f37 f38"/>
              <a:gd name="f48" fmla="?: f28 f36 f35"/>
              <a:gd name="f49" fmla="*/ f21 f29 1"/>
              <a:gd name="f50" fmla="*/ f7 f29 1"/>
              <a:gd name="f51" fmla="*/ f33 f29 1"/>
              <a:gd name="f52" fmla="*/ f34 f29 1"/>
              <a:gd name="f53" fmla="+- f44 0 f15"/>
              <a:gd name="f54" fmla="+- f43 0 f15"/>
              <a:gd name="f55" fmla="+- f45 0 f2"/>
              <a:gd name="f56" fmla="?: f28 f47 f46"/>
              <a:gd name="f57" fmla="*/ f44 f29 1"/>
              <a:gd name="f58" fmla="*/ f43 f29 1"/>
              <a:gd name="f59" fmla="+- f55 f2 0"/>
              <a:gd name="f60" fmla="+- f44 0 f53"/>
              <a:gd name="f61" fmla="+- f43 0 f54"/>
              <a:gd name="f62" fmla="+- f53 0 f44"/>
              <a:gd name="f63" fmla="+- f54 0 f43"/>
              <a:gd name="f64" fmla="*/ f53 f29 1"/>
              <a:gd name="f65" fmla="*/ f54 f29 1"/>
              <a:gd name="f66" fmla="*/ f59 f8 1"/>
              <a:gd name="f67" fmla="abs f60"/>
              <a:gd name="f68" fmla="?: f60 0 f1"/>
              <a:gd name="f69" fmla="?: f60 f1 0"/>
              <a:gd name="f70" fmla="?: f60 f39 f40"/>
              <a:gd name="f71" fmla="abs f61"/>
              <a:gd name="f72" fmla="abs f62"/>
              <a:gd name="f73" fmla="?: f61 f16 f2"/>
              <a:gd name="f74" fmla="?: f61 f2 f16"/>
              <a:gd name="f75" fmla="?: f61 f3 f2"/>
              <a:gd name="f76" fmla="?: f61 f2 f3"/>
              <a:gd name="f77" fmla="abs f63"/>
              <a:gd name="f78" fmla="?: f63 f16 f2"/>
              <a:gd name="f79" fmla="?: f63 f2 f16"/>
              <a:gd name="f80" fmla="?: f63 f42 f41"/>
              <a:gd name="f81" fmla="?: f63 f41 f42"/>
              <a:gd name="f82" fmla="*/ f66 1 f1"/>
              <a:gd name="f83" fmla="?: f28 f69 f68"/>
              <a:gd name="f84" fmla="?: f28 f68 f69"/>
              <a:gd name="f85" fmla="?: f61 f76 f75"/>
              <a:gd name="f86" fmla="?: f61 f75 f76"/>
              <a:gd name="f87" fmla="?: f62 f74 f73"/>
              <a:gd name="f88" fmla="?: f27 f80 f81"/>
              <a:gd name="f89" fmla="?: f27 f78 f79"/>
              <a:gd name="f90" fmla="*/ f67 f29 1"/>
              <a:gd name="f91" fmla="*/ f71 f29 1"/>
              <a:gd name="f92" fmla="*/ f72 f29 1"/>
              <a:gd name="f93" fmla="*/ f77 f29 1"/>
              <a:gd name="f94" fmla="+- 0 0 f82"/>
              <a:gd name="f95" fmla="?: f60 f83 f84"/>
              <a:gd name="f96" fmla="?: f62 f86 f85"/>
              <a:gd name="f97" fmla="+- 0 0 f94"/>
              <a:gd name="f98" fmla="*/ f97 f1 1"/>
              <a:gd name="f99" fmla="*/ f98 1 f8"/>
              <a:gd name="f100" fmla="+- f99 0 f2"/>
              <a:gd name="f101" fmla="cos 1 f100"/>
              <a:gd name="f102" fmla="+- 0 0 f101"/>
              <a:gd name="f103" fmla="+- 0 0 f102"/>
              <a:gd name="f104" fmla="val f103"/>
              <a:gd name="f105" fmla="+- 0 0 f104"/>
              <a:gd name="f106" fmla="*/ f15 f105 1"/>
              <a:gd name="f107" fmla="*/ f106 3163 1"/>
              <a:gd name="f108" fmla="*/ f107 1 7636"/>
              <a:gd name="f109" fmla="+- f7 f108 0"/>
              <a:gd name="f110" fmla="+- f43 0 f108"/>
              <a:gd name="f111" fmla="+- f44 0 f108"/>
              <a:gd name="f112" fmla="*/ f109 f29 1"/>
              <a:gd name="f113" fmla="*/ f110 f29 1"/>
              <a:gd name="f114" fmla="*/ f111 f29 1"/>
            </a:gdLst>
            <a:ahLst/>
            <a:cxnLst>
              <a:cxn ang="3cd4">
                <a:pos x="hc" y="t"/>
              </a:cxn>
              <a:cxn ang="0">
                <a:pos x="r" y="vc"/>
              </a:cxn>
              <a:cxn ang="cd4">
                <a:pos x="hc" y="b"/>
              </a:cxn>
              <a:cxn ang="cd2">
                <a:pos x="l" y="vc"/>
              </a:cxn>
            </a:cxnLst>
            <a:rect l="f112" t="f112" r="f113" b="f114"/>
            <a:pathLst>
              <a:path>
                <a:moveTo>
                  <a:pt x="f49" y="f50"/>
                </a:moveTo>
                <a:arcTo wR="f51" hR="f52" stAng="f56" swAng="f48"/>
                <a:lnTo>
                  <a:pt x="f50" y="f64"/>
                </a:lnTo>
                <a:arcTo wR="f52" hR="f90" stAng="f95" swAng="f70"/>
                <a:lnTo>
                  <a:pt x="f65" y="f57"/>
                </a:lnTo>
                <a:arcTo wR="f91" hR="f92" stAng="f96" swAng="f87"/>
                <a:lnTo>
                  <a:pt x="f58" y="f49"/>
                </a:lnTo>
                <a:arcTo wR="f93" hR="f51" stAng="f88" swAng="f89"/>
                <a:close/>
              </a:path>
            </a:pathLst>
          </a:custGeom>
          <a:noFill/>
          <a:ln w="25557" cap="flat">
            <a:solidFill>
              <a:srgbClr val="C00000"/>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7" name="CasellaDiTesto 6"/>
          <p:cNvSpPr/>
          <p:nvPr/>
        </p:nvSpPr>
        <p:spPr>
          <a:xfrm>
            <a:off x="5560923" y="3597121"/>
            <a:ext cx="3140278" cy="45971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non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sng" strike="noStrike" kern="1200" cap="none" spc="0" baseline="0">
                <a:solidFill>
                  <a:srgbClr val="0066CC"/>
                </a:solidFill>
                <a:uFillTx/>
                <a:latin typeface="Century Gothic" pitchFamily="34"/>
                <a:ea typeface="Arial" pitchFamily="34"/>
                <a:cs typeface="Arial" pitchFamily="34"/>
              </a:rPr>
              <a:t>www.erasmusplus.it</a:t>
            </a:r>
          </a:p>
        </p:txBody>
      </p:sp>
      <p:sp>
        <p:nvSpPr>
          <p:cNvPr id="8" name="Rettangolo 8"/>
          <p:cNvSpPr/>
          <p:nvPr/>
        </p:nvSpPr>
        <p:spPr>
          <a:xfrm>
            <a:off x="5052599" y="4143237"/>
            <a:ext cx="3911044"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none" lIns="90004" tIns="46798" rIns="90004" bIns="46798" anchor="t" anchorCtr="0" compatLnSpc="1">
            <a:spAutoFit/>
          </a:bodyPr>
          <a:lstStyle/>
          <a:p>
            <a:pPr marL="342717" marR="0" lvl="0" indent="-342717" algn="r" defTabSz="914400" rtl="0" fontAlgn="auto" hangingPunct="0">
              <a:lnSpc>
                <a:spcPct val="100000"/>
              </a:lnSpc>
              <a:spcBef>
                <a:spcPts val="45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sezione «come partecipare»</a:t>
            </a:r>
          </a:p>
        </p:txBody>
      </p:sp>
      <p:pic>
        <p:nvPicPr>
          <p:cNvPr id="9" name="Immagine 8"/>
          <p:cNvPicPr>
            <a:picLocks noChangeAspect="1"/>
          </p:cNvPicPr>
          <p:nvPr/>
        </p:nvPicPr>
        <p:blipFill>
          <a:blip r:embed="rId3"/>
          <a:stretch>
            <a:fillRect/>
          </a:stretch>
        </p:blipFill>
        <p:spPr>
          <a:xfrm>
            <a:off x="517674" y="3224048"/>
            <a:ext cx="3956050" cy="2574925"/>
          </a:xfrm>
          <a:prstGeom prst="rect">
            <a:avLst/>
          </a:prstGeom>
          <a:ln>
            <a:solidFill>
              <a:schemeClr val="accent1">
                <a:lumMod val="75000"/>
              </a:schemeClr>
            </a:solidFill>
          </a:ln>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egnaposto testo 3"/>
          <p:cNvSpPr>
            <a:spLocks noGrp="1"/>
          </p:cNvSpPr>
          <p:nvPr>
            <p:ph type="body" sz="half" idx="2"/>
          </p:nvPr>
        </p:nvSpPr>
        <p:spPr>
          <a:xfrm>
            <a:off x="395288" y="1484313"/>
            <a:ext cx="7643812" cy="1368425"/>
          </a:xfrm>
        </p:spPr>
        <p:txBody>
          <a:bodyPr/>
          <a:lstStyle/>
          <a:p>
            <a:pPr algn="ctr">
              <a:defRPr/>
            </a:pPr>
            <a:r>
              <a:rPr lang="it-IT" sz="1600" b="1" dirty="0">
                <a:solidFill>
                  <a:schemeClr val="accent2">
                    <a:lumMod val="75000"/>
                  </a:schemeClr>
                </a:solidFill>
                <a:latin typeface="Arial" panose="020B0604020202020204" pitchFamily="34" charset="0"/>
                <a:cs typeface="Arial" panose="020B0604020202020204" pitchFamily="34" charset="0"/>
              </a:rPr>
              <a:t>Alcuni dati sulla partecipazione 2014 </a:t>
            </a:r>
            <a:r>
              <a:rPr lang="it-IT" sz="1600" b="1" dirty="0" smtClean="0">
                <a:solidFill>
                  <a:schemeClr val="accent2">
                    <a:lumMod val="75000"/>
                  </a:schemeClr>
                </a:solidFill>
                <a:latin typeface="Arial" panose="020B0604020202020204" pitchFamily="34" charset="0"/>
                <a:cs typeface="Arial" panose="020B0604020202020204" pitchFamily="34" charset="0"/>
              </a:rPr>
              <a:t>ad </a:t>
            </a:r>
            <a:r>
              <a:rPr lang="it-IT" sz="1600" b="1" dirty="0">
                <a:solidFill>
                  <a:schemeClr val="accent2">
                    <a:lumMod val="75000"/>
                  </a:schemeClr>
                </a:solidFill>
                <a:latin typeface="Arial" panose="020B0604020202020204" pitchFamily="34" charset="0"/>
                <a:cs typeface="Arial" panose="020B0604020202020204" pitchFamily="34" charset="0"/>
              </a:rPr>
              <a:t>Erasmus+ </a:t>
            </a:r>
            <a:r>
              <a:rPr lang="it-IT" sz="1600" b="1" dirty="0" smtClean="0">
                <a:solidFill>
                  <a:schemeClr val="accent2">
                    <a:lumMod val="75000"/>
                  </a:schemeClr>
                </a:solidFill>
                <a:latin typeface="Arial" panose="020B0604020202020204" pitchFamily="34" charset="0"/>
                <a:cs typeface="Arial" panose="020B0604020202020204" pitchFamily="34" charset="0"/>
              </a:rPr>
              <a:t>e </a:t>
            </a:r>
            <a:r>
              <a:rPr lang="it-IT" sz="1600" b="1" dirty="0">
                <a:solidFill>
                  <a:schemeClr val="accent2">
                    <a:lumMod val="75000"/>
                  </a:schemeClr>
                </a:solidFill>
                <a:latin typeface="Arial" panose="020B0604020202020204" pitchFamily="34" charset="0"/>
                <a:cs typeface="Arial" panose="020B0604020202020204" pitchFamily="34" charset="0"/>
              </a:rPr>
              <a:t>prospettive </a:t>
            </a:r>
            <a:r>
              <a:rPr lang="it-IT" sz="1600" b="1" dirty="0" smtClean="0">
                <a:solidFill>
                  <a:schemeClr val="accent2">
                    <a:lumMod val="75000"/>
                  </a:schemeClr>
                </a:solidFill>
                <a:latin typeface="Arial" panose="020B0604020202020204" pitchFamily="34" charset="0"/>
                <a:cs typeface="Arial" panose="020B0604020202020204" pitchFamily="34" charset="0"/>
              </a:rPr>
              <a:t>future</a:t>
            </a:r>
            <a:r>
              <a:rPr lang="it-IT" sz="1600" b="1" dirty="0">
                <a:solidFill>
                  <a:schemeClr val="accent2">
                    <a:lumMod val="75000"/>
                  </a:schemeClr>
                </a:solidFill>
                <a:latin typeface="Arial" panose="020B0604020202020204" pitchFamily="34" charset="0"/>
                <a:cs typeface="Arial" panose="020B0604020202020204" pitchFamily="34" charset="0"/>
              </a:rPr>
              <a:t/>
            </a:r>
            <a:br>
              <a:rPr lang="it-IT" sz="1600" b="1" dirty="0">
                <a:solidFill>
                  <a:schemeClr val="accent2">
                    <a:lumMod val="75000"/>
                  </a:schemeClr>
                </a:solidFill>
                <a:latin typeface="Arial" panose="020B0604020202020204" pitchFamily="34" charset="0"/>
                <a:cs typeface="Arial" panose="020B0604020202020204" pitchFamily="34" charset="0"/>
              </a:rPr>
            </a:br>
            <a:endParaRPr lang="it-IT" sz="1200" i="1" dirty="0" smtClean="0">
              <a:latin typeface="Arial" panose="020B0604020202020204" pitchFamily="34" charset="0"/>
              <a:cs typeface="Arial" panose="020B0604020202020204" pitchFamily="34" charset="0"/>
            </a:endParaRPr>
          </a:p>
          <a:p>
            <a:pPr algn="ctr">
              <a:defRPr/>
            </a:pPr>
            <a:r>
              <a:rPr lang="it-IT" sz="1800" b="1" i="1" dirty="0" smtClean="0">
                <a:solidFill>
                  <a:srgbClr val="006666"/>
                </a:solidFill>
                <a:latin typeface="Arial" panose="020B0604020202020204" pitchFamily="34" charset="0"/>
                <a:cs typeface="Arial" panose="020B0604020202020204" pitchFamily="34" charset="0"/>
              </a:rPr>
              <a:t>SELEZIONE 2014: BUDGET PER SETTORE SCUOLA IN ITALIA</a:t>
            </a:r>
          </a:p>
          <a:p>
            <a:pPr algn="ctr">
              <a:defRPr/>
            </a:pPr>
            <a:r>
              <a:rPr lang="it-IT" sz="1800" dirty="0" smtClean="0">
                <a:solidFill>
                  <a:srgbClr val="006666"/>
                </a:solidFill>
                <a:latin typeface="Arial" panose="020B0604020202020204" pitchFamily="34" charset="0"/>
                <a:cs typeface="Arial" panose="020B0604020202020204" pitchFamily="34" charset="0"/>
              </a:rPr>
              <a:t>16 </a:t>
            </a:r>
            <a:r>
              <a:rPr lang="it-IT" sz="1800" dirty="0">
                <a:solidFill>
                  <a:srgbClr val="006666"/>
                </a:solidFill>
                <a:latin typeface="Arial" panose="020B0604020202020204" pitchFamily="34" charset="0"/>
                <a:cs typeface="Arial" panose="020B0604020202020204" pitchFamily="34" charset="0"/>
              </a:rPr>
              <a:t>milioni e 700 mila euro </a:t>
            </a:r>
            <a:endParaRPr lang="it-IT" sz="1800" i="1" dirty="0">
              <a:solidFill>
                <a:srgbClr val="006666"/>
              </a:solidFill>
              <a:latin typeface="Arial" panose="020B0604020202020204" pitchFamily="34" charset="0"/>
              <a:cs typeface="Arial" panose="020B0604020202020204" pitchFamily="34" charset="0"/>
            </a:endParaRPr>
          </a:p>
        </p:txBody>
      </p:sp>
      <p:sp>
        <p:nvSpPr>
          <p:cNvPr id="15363" name="Segnaposto numero diapositiva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7AE42C8D-8A7E-44EE-AE9D-4FC2A3F19995}" type="slidenum">
              <a:rPr lang="it-IT" altLang="it-IT">
                <a:solidFill>
                  <a:srgbClr val="CC6600"/>
                </a:solidFill>
                <a:latin typeface="Century Gothic" panose="020B0502020202020204" pitchFamily="34" charset="0"/>
              </a:rPr>
              <a:pPr/>
              <a:t>2</a:t>
            </a:fld>
            <a:endParaRPr lang="it-IT" altLang="it-IT">
              <a:solidFill>
                <a:srgbClr val="CC6600"/>
              </a:solidFill>
              <a:latin typeface="Century Gothic" panose="020B0502020202020204" pitchFamily="34" charset="0"/>
            </a:endParaRPr>
          </a:p>
        </p:txBody>
      </p:sp>
      <p:pic>
        <p:nvPicPr>
          <p:cNvPr id="1536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1050" y="2946400"/>
            <a:ext cx="4392613" cy="3935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365" name="CasellaDiTesto 17"/>
          <p:cNvSpPr txBox="1">
            <a:spLocks noChangeArrowheads="1"/>
          </p:cNvSpPr>
          <p:nvPr/>
        </p:nvSpPr>
        <p:spPr bwMode="auto">
          <a:xfrm>
            <a:off x="2182813" y="3421063"/>
            <a:ext cx="4130675" cy="2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it-IT" sz="2400" b="1" dirty="0">
                <a:solidFill>
                  <a:srgbClr val="000000"/>
                </a:solidFill>
              </a:rPr>
              <a:t>AZIONE CHIAVE 1 </a:t>
            </a:r>
          </a:p>
          <a:p>
            <a:pPr algn="ctr" eaLnBrk="0" fontAlgn="base" hangingPunct="0">
              <a:spcBef>
                <a:spcPct val="0"/>
              </a:spcBef>
              <a:spcAft>
                <a:spcPct val="0"/>
              </a:spcAft>
            </a:pPr>
            <a:r>
              <a:rPr lang="it-IT" sz="2200" i="1" dirty="0">
                <a:solidFill>
                  <a:srgbClr val="000000"/>
                </a:solidFill>
              </a:rPr>
              <a:t>Mobilità per l’Apprendimento </a:t>
            </a:r>
          </a:p>
          <a:p>
            <a:pPr algn="ctr" eaLnBrk="0" fontAlgn="base" hangingPunct="0">
              <a:spcBef>
                <a:spcPct val="0"/>
              </a:spcBef>
              <a:spcAft>
                <a:spcPct val="0"/>
              </a:spcAft>
            </a:pPr>
            <a:endParaRPr lang="it-IT" sz="1200" i="1" dirty="0">
              <a:solidFill>
                <a:srgbClr val="000000"/>
              </a:solidFill>
            </a:endParaRPr>
          </a:p>
          <a:p>
            <a:pPr eaLnBrk="0" fontAlgn="base" hangingPunct="0">
              <a:spcBef>
                <a:spcPct val="0"/>
              </a:spcBef>
              <a:spcAft>
                <a:spcPct val="0"/>
              </a:spcAft>
            </a:pPr>
            <a:r>
              <a:rPr lang="it-IT" sz="2200" dirty="0">
                <a:solidFill>
                  <a:srgbClr val="000000"/>
                </a:solidFill>
              </a:rPr>
              <a:t>   Candidature:</a:t>
            </a:r>
            <a:r>
              <a:rPr lang="it-IT" sz="2200" b="1" dirty="0">
                <a:solidFill>
                  <a:srgbClr val="000000"/>
                </a:solidFill>
              </a:rPr>
              <a:t>1.083 domande</a:t>
            </a:r>
            <a:r>
              <a:rPr lang="it-IT" sz="2200" dirty="0">
                <a:solidFill>
                  <a:srgbClr val="000000"/>
                </a:solidFill>
              </a:rPr>
              <a:t> </a:t>
            </a:r>
          </a:p>
          <a:p>
            <a:pPr algn="ctr" eaLnBrk="0" fontAlgn="base" hangingPunct="0">
              <a:spcBef>
                <a:spcPct val="0"/>
              </a:spcBef>
              <a:spcAft>
                <a:spcPct val="0"/>
              </a:spcAft>
            </a:pPr>
            <a:endParaRPr lang="it-IT" sz="2200" dirty="0">
              <a:solidFill>
                <a:srgbClr val="000000"/>
              </a:solidFill>
            </a:endParaRPr>
          </a:p>
          <a:p>
            <a:pPr eaLnBrk="0" fontAlgn="base" hangingPunct="0">
              <a:spcBef>
                <a:spcPct val="0"/>
              </a:spcBef>
              <a:spcAft>
                <a:spcPct val="0"/>
              </a:spcAft>
            </a:pPr>
            <a:r>
              <a:rPr lang="it-IT" sz="2200" dirty="0">
                <a:solidFill>
                  <a:srgbClr val="000000"/>
                </a:solidFill>
              </a:rPr>
              <a:t>      Approvate: </a:t>
            </a:r>
            <a:r>
              <a:rPr lang="it-IT" sz="2200" b="1" dirty="0">
                <a:solidFill>
                  <a:srgbClr val="000000"/>
                </a:solidFill>
              </a:rPr>
              <a:t>107</a:t>
            </a:r>
            <a:r>
              <a:rPr lang="it-IT" sz="2200" dirty="0">
                <a:solidFill>
                  <a:srgbClr val="000000"/>
                </a:solidFill>
              </a:rPr>
              <a:t> progetti</a:t>
            </a:r>
          </a:p>
          <a:p>
            <a:pPr eaLnBrk="0" fontAlgn="base" hangingPunct="0">
              <a:spcBef>
                <a:spcPct val="0"/>
              </a:spcBef>
              <a:spcAft>
                <a:spcPct val="0"/>
              </a:spcAft>
            </a:pPr>
            <a:endParaRPr lang="it-IT" sz="2200" dirty="0">
              <a:solidFill>
                <a:srgbClr val="000000"/>
              </a:solidFill>
            </a:endParaRPr>
          </a:p>
          <a:p>
            <a:pPr algn="ctr" eaLnBrk="0" fontAlgn="base" hangingPunct="0">
              <a:spcBef>
                <a:spcPct val="0"/>
              </a:spcBef>
              <a:spcAft>
                <a:spcPct val="0"/>
              </a:spcAft>
            </a:pPr>
            <a:r>
              <a:rPr lang="it-IT" sz="2200" b="1" dirty="0">
                <a:solidFill>
                  <a:srgbClr val="000000"/>
                </a:solidFill>
              </a:rPr>
              <a:t>c.a.1.600 docenti in mobilità</a:t>
            </a:r>
          </a:p>
          <a:p>
            <a:pPr algn="ctr" eaLnBrk="0" fontAlgn="base" hangingPunct="0">
              <a:spcBef>
                <a:spcPct val="0"/>
              </a:spcBef>
              <a:spcAft>
                <a:spcPct val="0"/>
              </a:spcAft>
            </a:pPr>
            <a:r>
              <a:rPr lang="it-IT" sz="2000" dirty="0">
                <a:solidFill>
                  <a:srgbClr val="000000"/>
                </a:solidFill>
              </a:rPr>
              <a:t>(+30% dal 2013)</a:t>
            </a:r>
          </a:p>
        </p:txBody>
      </p:sp>
    </p:spTree>
    <p:extLst>
      <p:ext uri="{BB962C8B-B14F-4D97-AF65-F5344CB8AC3E}">
        <p14:creationId xmlns:p14="http://schemas.microsoft.com/office/powerpoint/2010/main" val="68513153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name="page22">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202676" y="-4356722"/>
            <a:ext cx="8450281" cy="7953844"/>
          </a:xfrm>
        </p:spPr>
        <p:txBody>
          <a:bodyPr lIns="91440" tIns="45720" rIns="91440" bIns="45720" anchor="b" anchorCtr="0">
            <a:spAutoFit/>
          </a:bodyPr>
          <a:lstStyle/>
          <a:p>
            <a:pPr lvl="0" algn="l"/>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t>
            </a:r>
            <a:r>
              <a:rPr lang="it-IT" sz="3200">
                <a:effectLst>
                  <a:outerShdw dist="17962" dir="2700000">
                    <a:srgbClr val="000000"/>
                  </a:outerShdw>
                </a:effectLst>
              </a:rPr>
              <a:t>Budget richiesto</a:t>
            </a: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400">
                <a:solidFill>
                  <a:srgbClr val="000000"/>
                </a:solidFill>
                <a:effectLst>
                  <a:outerShdw dist="17962" dir="2700000">
                    <a:srgbClr val="000000"/>
                  </a:outerShdw>
                </a:effectLst>
              </a:rPr>
              <a:t>Errore più comune</a:t>
            </a:r>
            <a:r>
              <a:rPr lang="it-IT" sz="2000">
                <a:solidFill>
                  <a:srgbClr val="000000"/>
                </a:solidFill>
                <a:effectLst>
                  <a:outerShdw dist="17962" dir="2700000">
                    <a:srgbClr val="000000"/>
                  </a:outerShdw>
                </a:effectLst>
              </a:rPr>
              <a:t/>
            </a:r>
            <a:br>
              <a:rPr lang="it-IT" sz="2000">
                <a:solidFill>
                  <a:srgbClr val="000000"/>
                </a:solidFill>
                <a:effectLst>
                  <a:outerShdw dist="17962" dir="2700000">
                    <a:srgbClr val="000000"/>
                  </a:outerShdw>
                </a:effectLst>
              </a:rPr>
            </a:br>
            <a:r>
              <a:rPr lang="it-IT" sz="2000">
                <a:solidFill>
                  <a:srgbClr val="000000"/>
                </a:solidFill>
              </a:rPr>
              <a:t>Grant calculated: € 63.440,00</a:t>
            </a:r>
            <a:br>
              <a:rPr lang="it-IT" sz="2000">
                <a:solidFill>
                  <a:srgbClr val="000000"/>
                </a:solidFill>
              </a:rPr>
            </a:br>
            <a:r>
              <a:rPr lang="it-IT" sz="2000">
                <a:solidFill>
                  <a:srgbClr val="000000"/>
                </a:solidFill>
              </a:rPr>
              <a:t>Grant richiesto:     €  6.344,00</a:t>
            </a:r>
            <a:br>
              <a:rPr lang="it-IT" sz="2000">
                <a:solidFill>
                  <a:srgbClr val="000000"/>
                </a:solidFill>
              </a:rPr>
            </a:br>
            <a:endParaRPr lang="it-IT" sz="2000">
              <a:solidFill>
                <a:srgbClr val="000000"/>
              </a:solidFill>
            </a:endParaRPr>
          </a:p>
        </p:txBody>
      </p:sp>
      <p:sp>
        <p:nvSpPr>
          <p:cNvPr id="3" name="Segnaposto testo 2"/>
          <p:cNvSpPr txBox="1">
            <a:spLocks noGrp="1"/>
          </p:cNvSpPr>
          <p:nvPr>
            <p:ph type="body" idx="4294967295"/>
          </p:nvPr>
        </p:nvSpPr>
        <p:spPr>
          <a:xfrm>
            <a:off x="3574801" y="272518"/>
            <a:ext cx="5111642" cy="5853595"/>
          </a:xfrm>
        </p:spPr>
        <p:txBody>
          <a:bodyPr lIns="91440" tIns="45720" rIns="91440" bIns="45720">
            <a:spAutoFit/>
          </a:bodyPr>
          <a:lstStyle/>
          <a:p>
            <a:pPr lvl="0">
              <a:spcBef>
                <a:spcPts val="500"/>
              </a:spcBef>
            </a:pPr>
            <a:r>
              <a:rPr lang="it-IT" sz="2000"/>
              <a:t/>
            </a:r>
            <a:br>
              <a:rPr lang="it-IT" sz="2000"/>
            </a:br>
            <a:endParaRPr lang="it-IT" sz="2000"/>
          </a:p>
          <a:p>
            <a:pPr lvl="0">
              <a:spcBef>
                <a:spcPts val="500"/>
              </a:spcBef>
            </a:pPr>
            <a:endParaRPr lang="it-IT" sz="2000" b="1">
              <a:solidFill>
                <a:srgbClr val="CC3300"/>
              </a:solidFill>
            </a:endParaRPr>
          </a:p>
          <a:p>
            <a:pPr lvl="0">
              <a:spcBef>
                <a:spcPts val="500"/>
              </a:spcBef>
            </a:pPr>
            <a:endParaRPr lang="it-IT" sz="2000" b="1">
              <a:solidFill>
                <a:srgbClr val="CC3300"/>
              </a:solidFill>
            </a:endParaRPr>
          </a:p>
        </p:txBody>
      </p:sp>
      <p:sp>
        <p:nvSpPr>
          <p:cNvPr id="4" name="Segnaposto testo 3"/>
          <p:cNvSpPr txBox="1">
            <a:spLocks noGrp="1"/>
          </p:cNvSpPr>
          <p:nvPr>
            <p:ph type="body" idx="4294967295"/>
          </p:nvPr>
        </p:nvSpPr>
        <p:spPr>
          <a:xfrm>
            <a:off x="203042" y="3284634"/>
            <a:ext cx="3949924" cy="3024359"/>
          </a:xfrm>
          <a:solidFill>
            <a:srgbClr val="FFFFCC"/>
          </a:solidFill>
        </p:spPr>
        <p:txBody>
          <a:bodyPr lIns="91440" tIns="45720" rIns="91440" bIns="45720" anchorCtr="1">
            <a:spAutoFit/>
          </a:bodyPr>
          <a:lstStyle/>
          <a:p>
            <a:pPr lvl="0" algn="ctr">
              <a:spcBef>
                <a:spcPts val="500"/>
              </a:spcBef>
            </a:pPr>
            <a:r>
              <a:rPr lang="it-IT" sz="2000" b="1">
                <a:solidFill>
                  <a:srgbClr val="CC3300"/>
                </a:solidFill>
              </a:rPr>
              <a:t>NELLA SEZIONE K.2.1</a:t>
            </a:r>
          </a:p>
          <a:p>
            <a:pPr lvl="0" algn="ctr">
              <a:spcBef>
                <a:spcPts val="500"/>
              </a:spcBef>
            </a:pPr>
            <a:r>
              <a:rPr lang="it-IT" sz="2000" b="1">
                <a:solidFill>
                  <a:srgbClr val="CC3300"/>
                </a:solidFill>
              </a:rPr>
              <a:t>CELLA «GRANT REQUESTED»</a:t>
            </a:r>
          </a:p>
          <a:p>
            <a:pPr lvl="0" algn="ctr">
              <a:spcBef>
                <a:spcPts val="500"/>
              </a:spcBef>
            </a:pPr>
            <a:r>
              <a:rPr lang="it-IT" sz="2000" b="1">
                <a:solidFill>
                  <a:srgbClr val="CC3300"/>
                </a:solidFill>
              </a:rPr>
              <a:t>SI CONSIGLIA DI COPIARE</a:t>
            </a:r>
          </a:p>
          <a:p>
            <a:pPr lvl="0" algn="ctr">
              <a:spcBef>
                <a:spcPts val="500"/>
              </a:spcBef>
            </a:pPr>
            <a:r>
              <a:rPr lang="it-IT" sz="2000" b="1">
                <a:solidFill>
                  <a:srgbClr val="CC3300"/>
                </a:solidFill>
              </a:rPr>
              <a:t>L’IMPORTO DEL «GRANT</a:t>
            </a:r>
          </a:p>
          <a:p>
            <a:pPr lvl="0" algn="ctr">
              <a:spcBef>
                <a:spcPts val="500"/>
              </a:spcBef>
            </a:pPr>
            <a:r>
              <a:rPr lang="it-IT" sz="2000" b="1">
                <a:solidFill>
                  <a:srgbClr val="CC3300"/>
                </a:solidFill>
              </a:rPr>
              <a:t>CALCULATED»</a:t>
            </a:r>
          </a:p>
        </p:txBody>
      </p:sp>
      <p:sp>
        <p:nvSpPr>
          <p:cNvPr id="5"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33CC588-5C5D-4FCA-AE3B-32D594605BFF}" type="slidenum">
              <a:t>20</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7" name="Freccia circolare a destra 4"/>
          <p:cNvSpPr/>
          <p:nvPr/>
        </p:nvSpPr>
        <p:spPr>
          <a:xfrm>
            <a:off x="1655640" y="5229362"/>
            <a:ext cx="1219315" cy="896761"/>
          </a:xfrm>
          <a:custGeom>
            <a:avLst>
              <a:gd name="f0" fmla="val 10800"/>
              <a:gd name="f1" fmla="val 18900"/>
              <a:gd name="f2" fmla="val 17627"/>
            </a:avLst>
            <a:gdLst>
              <a:gd name="f3" fmla="val 21600000"/>
              <a:gd name="f4" fmla="val 10800000"/>
              <a:gd name="f5" fmla="val 5400000"/>
              <a:gd name="f6" fmla="val 180"/>
              <a:gd name="f7" fmla="val w"/>
              <a:gd name="f8" fmla="val h"/>
              <a:gd name="f9" fmla="val 0"/>
              <a:gd name="f10" fmla="val 21600"/>
              <a:gd name="f11" fmla="*/ 5419351 1 1725033"/>
              <a:gd name="f12" fmla="*/ 21600 2 1"/>
              <a:gd name="f13" fmla="*/ 21600 21600 1"/>
              <a:gd name="f14" fmla="*/ 21600 2195 1"/>
              <a:gd name="f15" fmla="*/ 21600 14189 1"/>
              <a:gd name="f16" fmla="val -2147483647"/>
              <a:gd name="f17" fmla="val 2147483647"/>
              <a:gd name="f18" fmla="+- 0 0 0"/>
              <a:gd name="f19" fmla="*/ f7 1 21600"/>
              <a:gd name="f20" fmla="*/ f8 1 21600"/>
              <a:gd name="f21" fmla="val f9"/>
              <a:gd name="f22" fmla="val f10"/>
              <a:gd name="f23" fmla="*/ f14 1 16384"/>
              <a:gd name="f24" fmla="*/ f15 1 16384"/>
              <a:gd name="f25" fmla="min 0 f12"/>
              <a:gd name="f26" fmla="max 0 f12"/>
              <a:gd name="f27" fmla="pin 0 f1 21600"/>
              <a:gd name="f28" fmla="pin 0 f2 21600"/>
              <a:gd name="f29" fmla="*/ f18 f4 1"/>
              <a:gd name="f30" fmla="+- f22 0 f21"/>
              <a:gd name="f31" fmla="val f27"/>
              <a:gd name="f32" fmla="val f28"/>
              <a:gd name="f33" fmla="+- f26 0 f25"/>
              <a:gd name="f34" fmla="*/ f27 f20 1"/>
              <a:gd name="f35" fmla="*/ f28 f19 1"/>
              <a:gd name="f36" fmla="*/ f23 f19 1"/>
              <a:gd name="f37" fmla="*/ f24 f19 1"/>
              <a:gd name="f38" fmla="*/ f29 1 f6"/>
              <a:gd name="f39" fmla="*/ f10 f19 1"/>
              <a:gd name="f40" fmla="*/ f30 1 21600"/>
              <a:gd name="f41" fmla="+- f31 f31 0"/>
              <a:gd name="f42" fmla="+- 21600 0 f32"/>
              <a:gd name="f43" fmla="*/ f33 1 2"/>
              <a:gd name="f44" fmla="+- f38 0 f5"/>
              <a:gd name="f45" fmla="*/ f32 f19 1"/>
              <a:gd name="f46" fmla="*/ 21600 f40 1"/>
              <a:gd name="f47" fmla="*/ 0 f40 1"/>
              <a:gd name="f48" fmla="+- f41 0 21600"/>
              <a:gd name="f49" fmla="*/ f42 1 21600"/>
              <a:gd name="f50" fmla="*/ f42 f42 1"/>
              <a:gd name="f51" fmla="+- f25 f43 0"/>
              <a:gd name="f52" fmla="+- f48 f31 0"/>
              <a:gd name="f53" fmla="*/ f49 f49 1"/>
              <a:gd name="f54" fmla="+- f48 0 128"/>
              <a:gd name="f55" fmla="+- f13 0 f50"/>
              <a:gd name="f56" fmla="+- f10 0 f51"/>
              <a:gd name="f57" fmla="+- 0 0 f51"/>
              <a:gd name="f58" fmla="+- f32 0 f51"/>
              <a:gd name="f59" fmla="*/ f46 1 f40"/>
              <a:gd name="f60" fmla="*/ f47 1 f40"/>
              <a:gd name="f61" fmla="+- 1 0 f53"/>
              <a:gd name="f62" fmla="sqrt f55"/>
              <a:gd name="f63" fmla="+- 0 0 f57"/>
              <a:gd name="f64" fmla="+- 0 0 f58"/>
              <a:gd name="f65" fmla="+- 0 0 f56"/>
              <a:gd name="f66" fmla="*/ f59 f19 1"/>
              <a:gd name="f67" fmla="*/ f59 f20 1"/>
              <a:gd name="f68" fmla="*/ f60 f19 1"/>
              <a:gd name="f69" fmla="sqrt f61"/>
              <a:gd name="f70" fmla="+- f62 21600 0"/>
              <a:gd name="f71" fmla="+- 0 0 f63"/>
              <a:gd name="f72" fmla="+- 0 0 f64"/>
              <a:gd name="f73" fmla="+- 0 0 f65"/>
              <a:gd name="f74" fmla="*/ f13 1 f70"/>
              <a:gd name="f75" fmla="+- f74 64 0"/>
              <a:gd name="f76" fmla="pin f75 f0 f54"/>
              <a:gd name="f77" fmla="val f76"/>
              <a:gd name="f78" fmla="*/ f76 f20 1"/>
              <a:gd name="f79" fmla="+- f77 21600 0"/>
              <a:gd name="f80" fmla="+- f52 0 f77"/>
              <a:gd name="f81" fmla="+- 21600 f77 0"/>
              <a:gd name="f82" fmla="+- f48 0 f77"/>
              <a:gd name="f83" fmla="+- f79 0 f31"/>
              <a:gd name="f84" fmla="*/ f80 1 2"/>
              <a:gd name="f85" fmla="*/ f81 1 2"/>
              <a:gd name="f86" fmla="*/ f82 1 2"/>
              <a:gd name="f87" fmla="min f82 f31"/>
              <a:gd name="f88" fmla="max f82 f31"/>
              <a:gd name="f89" fmla="*/ f83 1 2"/>
              <a:gd name="f90" fmla="min 0 f83"/>
              <a:gd name="f91" fmla="max 0 f83"/>
              <a:gd name="f92" fmla="+- f88 0 f87"/>
              <a:gd name="f93" fmla="*/ f85 f20 1"/>
              <a:gd name="f94" fmla="*/ f86 f20 1"/>
              <a:gd name="f95" fmla="*/ f89 f69 1"/>
              <a:gd name="f96" fmla="+- f89 f84 0"/>
              <a:gd name="f97" fmla="*/ f89 1 2"/>
              <a:gd name="f98" fmla="+- f91 0 f90"/>
              <a:gd name="f99" fmla="*/ f92 1 2"/>
              <a:gd name="f100" fmla="+- f89 f95 0"/>
              <a:gd name="f101" fmla="+- f84 f95 0"/>
              <a:gd name="f102" fmla="*/ f96 1 2"/>
              <a:gd name="f103" fmla="+- f31 0 f97"/>
              <a:gd name="f104" fmla="*/ f98 1 2"/>
              <a:gd name="f105" fmla="+- f87 f99 0"/>
              <a:gd name="f106" fmla="*/ f43 f99 1"/>
              <a:gd name="f107" fmla="*/ f97 f20 1"/>
              <a:gd name="f108" fmla="+- f100 f31 0"/>
              <a:gd name="f109" fmla="+- f102 0 f89"/>
              <a:gd name="f110" fmla="+- f90 f104 0"/>
              <a:gd name="f111" fmla="*/ f43 f104 1"/>
              <a:gd name="f112" fmla="+- f84 0 f105"/>
              <a:gd name="f113" fmla="+- f101 0 f105"/>
              <a:gd name="f114" fmla="+- f102 0 f105"/>
              <a:gd name="f115" fmla="+- f82 0 f105"/>
              <a:gd name="f116" fmla="*/ f103 f20 1"/>
              <a:gd name="f117" fmla="*/ f102 f20 1"/>
              <a:gd name="f118" fmla="+- f108 0 21600"/>
              <a:gd name="f119" fmla="*/ f109 1 f89"/>
              <a:gd name="f120" fmla="+- 0 0 f110"/>
              <a:gd name="f121" fmla="+- f89 0 f110"/>
              <a:gd name="f122" fmla="+- 0 0 f112"/>
              <a:gd name="f123" fmla="+- 0 0 f113"/>
              <a:gd name="f124" fmla="+- f100 0 f110"/>
              <a:gd name="f125" fmla="+- f102 0 f110"/>
              <a:gd name="f126" fmla="+- 0 0 f115"/>
              <a:gd name="f127" fmla="+- f108 0 f77"/>
              <a:gd name="f128" fmla="+- 0 0 f114"/>
              <a:gd name="f129" fmla="+- 0 0 f122"/>
              <a:gd name="f130" fmla="+- 0 0 f123"/>
              <a:gd name="f131" fmla="+- 0 0 f126"/>
              <a:gd name="f132" fmla="*/ f119 f119 1"/>
              <a:gd name="f133" fmla="+- 0 0 f120"/>
              <a:gd name="f134" fmla="+- 0 0 f121"/>
              <a:gd name="f135" fmla="+- 0 0 f124"/>
              <a:gd name="f136" fmla="+- 0 0 f125"/>
              <a:gd name="f137" fmla="+- 0 0 f128"/>
              <a:gd name="f138" fmla="*/ f127 f20 1"/>
              <a:gd name="f139" fmla="*/ f118 f20 1"/>
              <a:gd name="f140" fmla="at2 f71 f129"/>
              <a:gd name="f141" fmla="at2 f72 f130"/>
              <a:gd name="f142" fmla="at2 f73 f131"/>
              <a:gd name="f143" fmla="+- 0 0 f133"/>
              <a:gd name="f144" fmla="+- 0 0 f134"/>
              <a:gd name="f145" fmla="+- 0 0 f135"/>
              <a:gd name="f146" fmla="+- 1 0 f132"/>
              <a:gd name="f147" fmla="+- 0 0 f136"/>
              <a:gd name="f148" fmla="+- f140 f5 0"/>
              <a:gd name="f149" fmla="+- f141 f5 0"/>
              <a:gd name="f150" fmla="+- f142 f5 0"/>
              <a:gd name="f151" fmla="at2 f73 f143"/>
              <a:gd name="f152" fmla="at2 f71 f144"/>
              <a:gd name="f153" fmla="at2 f72 f145"/>
              <a:gd name="f154" fmla="sqrt f146"/>
              <a:gd name="f155" fmla="*/ f148 f11 1"/>
              <a:gd name="f156" fmla="*/ f149 f11 1"/>
              <a:gd name="f157" fmla="*/ f150 f11 1"/>
              <a:gd name="f158" fmla="+- f151 f5 0"/>
              <a:gd name="f159" fmla="+- f152 f5 0"/>
              <a:gd name="f160" fmla="+- f153 f5 0"/>
              <a:gd name="f161" fmla="*/ 21600 f154 1"/>
              <a:gd name="f162" fmla="*/ f155 1 f4"/>
              <a:gd name="f163" fmla="*/ f156 1 f4"/>
              <a:gd name="f164" fmla="*/ f157 1 f4"/>
              <a:gd name="f165" fmla="*/ f158 f11 1"/>
              <a:gd name="f166" fmla="*/ f159 f11 1"/>
              <a:gd name="f167" fmla="*/ f160 f11 1"/>
              <a:gd name="f168" fmla="+- 21600 0 f161"/>
              <a:gd name="f169" fmla="+- 0 0 f162"/>
              <a:gd name="f170" fmla="+- 0 0 f163"/>
              <a:gd name="f171" fmla="+- 0 0 f164"/>
              <a:gd name="f172" fmla="*/ f165 1 f4"/>
              <a:gd name="f173" fmla="*/ f166 1 f4"/>
              <a:gd name="f174" fmla="*/ f167 1 f4"/>
              <a:gd name="f175" fmla="+- f168 0 f51"/>
              <a:gd name="f176" fmla="val f169"/>
              <a:gd name="f177" fmla="val f170"/>
              <a:gd name="f178" fmla="val f171"/>
              <a:gd name="f179" fmla="+- 0 0 f172"/>
              <a:gd name="f180" fmla="+- 0 0 f173"/>
              <a:gd name="f181" fmla="+- 0 0 f174"/>
              <a:gd name="f182" fmla="+- 0 0 f175"/>
              <a:gd name="f183" fmla="+- 0 0 f176"/>
              <a:gd name="f184" fmla="+- 0 0 f177"/>
              <a:gd name="f185" fmla="+- 0 0 f178"/>
              <a:gd name="f186" fmla="val f179"/>
              <a:gd name="f187" fmla="val f180"/>
              <a:gd name="f188" fmla="val f181"/>
              <a:gd name="f189" fmla="+- 0 0 f182"/>
              <a:gd name="f190" fmla="*/ f183 f4 1"/>
              <a:gd name="f191" fmla="*/ f184 f4 1"/>
              <a:gd name="f192" fmla="*/ f185 f4 1"/>
              <a:gd name="f193" fmla="+- 0 0 f186"/>
              <a:gd name="f194" fmla="+- 0 0 f187"/>
              <a:gd name="f195" fmla="+- 0 0 f188"/>
              <a:gd name="f196" fmla="at2 f189 f147"/>
              <a:gd name="f197" fmla="at2 f189 f137"/>
              <a:gd name="f198" fmla="*/ f190 1 f11"/>
              <a:gd name="f199" fmla="*/ f191 1 f11"/>
              <a:gd name="f200" fmla="*/ f192 1 f11"/>
              <a:gd name="f201" fmla="*/ f193 f4 1"/>
              <a:gd name="f202" fmla="*/ f194 f4 1"/>
              <a:gd name="f203" fmla="*/ f195 f4 1"/>
              <a:gd name="f204" fmla="+- f196 f5 0"/>
              <a:gd name="f205" fmla="+- f197 f5 0"/>
              <a:gd name="f206" fmla="+- f198 0 f5"/>
              <a:gd name="f207" fmla="+- f199 0 f5"/>
              <a:gd name="f208" fmla="+- f200 0 f5"/>
              <a:gd name="f209" fmla="*/ f201 1 f11"/>
              <a:gd name="f210" fmla="*/ f202 1 f11"/>
              <a:gd name="f211" fmla="*/ f203 1 f11"/>
              <a:gd name="f212" fmla="*/ f204 f11 1"/>
              <a:gd name="f213" fmla="*/ f205 f11 1"/>
              <a:gd name="f214" fmla="+- f209 0 f5"/>
              <a:gd name="f215" fmla="+- f210 0 f5"/>
              <a:gd name="f216" fmla="+- f211 0 f5"/>
              <a:gd name="f217" fmla="*/ f212 1 f4"/>
              <a:gd name="f218" fmla="*/ f213 1 f4"/>
              <a:gd name="f219" fmla="+- f206 f5 0"/>
              <a:gd name="f220" fmla="+- f207 0 f206"/>
              <a:gd name="f221" fmla="+- 0 0 f217"/>
              <a:gd name="f222" fmla="+- 0 0 f218"/>
              <a:gd name="f223" fmla="*/ f219 f11 1"/>
              <a:gd name="f224" fmla="+- f214 f5 0"/>
              <a:gd name="f225" fmla="+- f215 0 f214"/>
              <a:gd name="f226" fmla="+- f220 0 f3"/>
              <a:gd name="f227" fmla="+- f216 f5 0"/>
              <a:gd name="f228" fmla="+- f215 f5 0"/>
              <a:gd name="f229" fmla="val f221"/>
              <a:gd name="f230" fmla="val f222"/>
              <a:gd name="f231" fmla="*/ f223 1 f4"/>
              <a:gd name="f232" fmla="*/ f224 f11 1"/>
              <a:gd name="f233" fmla="*/ f227 f11 1"/>
              <a:gd name="f234" fmla="*/ f228 f11 1"/>
              <a:gd name="f235" fmla="+- f225 0 f3"/>
              <a:gd name="f236" fmla="?: f220 f226 f220"/>
              <a:gd name="f237" fmla="+- 0 0 f229"/>
              <a:gd name="f238" fmla="+- 0 0 f230"/>
              <a:gd name="f239" fmla="+- 0 0 f231"/>
              <a:gd name="f240" fmla="*/ f232 1 f4"/>
              <a:gd name="f241" fmla="*/ f233 1 f4"/>
              <a:gd name="f242" fmla="*/ f234 1 f4"/>
              <a:gd name="f243" fmla="?: f225 f235 f225"/>
              <a:gd name="f244" fmla="*/ f237 f4 1"/>
              <a:gd name="f245" fmla="*/ f238 f4 1"/>
              <a:gd name="f246" fmla="+- 0 0 f239"/>
              <a:gd name="f247" fmla="+- 0 0 f240"/>
              <a:gd name="f248" fmla="+- 0 0 f241"/>
              <a:gd name="f249" fmla="+- 0 0 f242"/>
              <a:gd name="f250" fmla="*/ f244 1 f11"/>
              <a:gd name="f251" fmla="*/ f245 1 f11"/>
              <a:gd name="f252" fmla="*/ f246 f4 1"/>
              <a:gd name="f253" fmla="+- 0 0 f247"/>
              <a:gd name="f254" fmla="+- 0 0 f248"/>
              <a:gd name="f255" fmla="+- 0 0 f249"/>
              <a:gd name="f256" fmla="+- f250 0 f5"/>
              <a:gd name="f257" fmla="+- f251 0 f5"/>
              <a:gd name="f258" fmla="*/ f252 1 f11"/>
              <a:gd name="f259" fmla="*/ f253 f4 1"/>
              <a:gd name="f260" fmla="*/ f254 f4 1"/>
              <a:gd name="f261" fmla="*/ f255 f4 1"/>
              <a:gd name="f262" fmla="+- f258 0 f5"/>
              <a:gd name="f263" fmla="*/ f259 1 f11"/>
              <a:gd name="f264" fmla="*/ f260 1 f11"/>
              <a:gd name="f265" fmla="*/ f261 1 f11"/>
              <a:gd name="f266" fmla="+- f256 0 f216"/>
              <a:gd name="f267" fmla="+- f257 f5 0"/>
              <a:gd name="f268" fmla="+- f208 0 f257"/>
              <a:gd name="f269" fmla="+- f256 0 f215"/>
              <a:gd name="f270" fmla="cos 1 f262"/>
              <a:gd name="f271" fmla="sin 1 f262"/>
              <a:gd name="f272" fmla="+- f263 0 f5"/>
              <a:gd name="f273" fmla="+- f264 0 f5"/>
              <a:gd name="f274" fmla="+- f265 0 f5"/>
              <a:gd name="f275" fmla="*/ f267 f11 1"/>
              <a:gd name="f276" fmla="+- f266 f3 0"/>
              <a:gd name="f277" fmla="+- f268 f3 0"/>
              <a:gd name="f278" fmla="+- f269 0 f3"/>
              <a:gd name="f279" fmla="+- 0 0 f270"/>
              <a:gd name="f280" fmla="+- 0 0 f271"/>
              <a:gd name="f281" fmla="cos 1 f272"/>
              <a:gd name="f282" fmla="sin 1 f272"/>
              <a:gd name="f283" fmla="cos 1 f273"/>
              <a:gd name="f284" fmla="sin 1 f273"/>
              <a:gd name="f285" fmla="cos 1 f274"/>
              <a:gd name="f286" fmla="sin 1 f274"/>
              <a:gd name="f287" fmla="*/ f275 1 f4"/>
              <a:gd name="f288" fmla="?: f266 f266 f276"/>
              <a:gd name="f289" fmla="?: f268 f268 f277"/>
              <a:gd name="f290" fmla="?: f269 f278 f269"/>
              <a:gd name="f291" fmla="+- 0 0 f279"/>
              <a:gd name="f292" fmla="+- 0 0 f280"/>
              <a:gd name="f293" fmla="+- 0 0 f281"/>
              <a:gd name="f294" fmla="+- 0 0 f282"/>
              <a:gd name="f295" fmla="+- 0 0 f283"/>
              <a:gd name="f296" fmla="+- 0 0 f284"/>
              <a:gd name="f297" fmla="+- 0 0 f285"/>
              <a:gd name="f298" fmla="+- 0 0 f286"/>
              <a:gd name="f299" fmla="+- 0 0 f287"/>
              <a:gd name="f300" fmla="val f291"/>
              <a:gd name="f301" fmla="val f292"/>
              <a:gd name="f302" fmla="+- 0 0 f293"/>
              <a:gd name="f303" fmla="+- 0 0 f294"/>
              <a:gd name="f304" fmla="+- 0 0 f295"/>
              <a:gd name="f305" fmla="+- 0 0 f296"/>
              <a:gd name="f306" fmla="+- 0 0 f297"/>
              <a:gd name="f307" fmla="+- 0 0 f298"/>
              <a:gd name="f308" fmla="+- 0 0 f299"/>
              <a:gd name="f309" fmla="val f302"/>
              <a:gd name="f310" fmla="val f303"/>
              <a:gd name="f311" fmla="+- 0 0 f300"/>
              <a:gd name="f312" fmla="+- 0 0 f301"/>
              <a:gd name="f313" fmla="val f304"/>
              <a:gd name="f314" fmla="val f305"/>
              <a:gd name="f315" fmla="val f306"/>
              <a:gd name="f316" fmla="val f307"/>
              <a:gd name="f317" fmla="*/ f308 f4 1"/>
              <a:gd name="f318" fmla="+- 0 0 f309"/>
              <a:gd name="f319" fmla="+- 0 0 f310"/>
              <a:gd name="f320" fmla="*/ f99 f311 1"/>
              <a:gd name="f321" fmla="*/ f43 f312 1"/>
              <a:gd name="f322" fmla="+- 0 0 f313"/>
              <a:gd name="f323" fmla="+- 0 0 f314"/>
              <a:gd name="f324" fmla="+- 0 0 f315"/>
              <a:gd name="f325" fmla="+- 0 0 f316"/>
              <a:gd name="f326" fmla="*/ f317 1 f11"/>
              <a:gd name="f327" fmla="*/ f104 f318 1"/>
              <a:gd name="f328" fmla="*/ f43 f319 1"/>
              <a:gd name="f329" fmla="*/ f320 f320 1"/>
              <a:gd name="f330" fmla="*/ f321 f321 1"/>
              <a:gd name="f331" fmla="*/ f104 f322 1"/>
              <a:gd name="f332" fmla="*/ f43 f323 1"/>
              <a:gd name="f333" fmla="*/ f104 f324 1"/>
              <a:gd name="f334" fmla="*/ f43 f325 1"/>
              <a:gd name="f335" fmla="+- f326 0 f5"/>
              <a:gd name="f336" fmla="*/ f327 f327 1"/>
              <a:gd name="f337" fmla="*/ f328 f328 1"/>
              <a:gd name="f338" fmla="+- f329 f330 0"/>
              <a:gd name="f339" fmla="*/ f331 f331 1"/>
              <a:gd name="f340" fmla="*/ f332 f332 1"/>
              <a:gd name="f341" fmla="*/ f333 f333 1"/>
              <a:gd name="f342" fmla="*/ f334 f334 1"/>
              <a:gd name="f343" fmla="cos 1 f335"/>
              <a:gd name="f344" fmla="sin 1 f335"/>
              <a:gd name="f345" fmla="+- f336 f337 0"/>
              <a:gd name="f346" fmla="sqrt f338"/>
              <a:gd name="f347" fmla="+- f339 f340 0"/>
              <a:gd name="f348" fmla="+- f341 f342 0"/>
              <a:gd name="f349" fmla="+- 0 0 f343"/>
              <a:gd name="f350" fmla="+- 0 0 f344"/>
              <a:gd name="f351" fmla="sqrt f345"/>
              <a:gd name="f352" fmla="*/ f106 1 f346"/>
              <a:gd name="f353" fmla="sqrt f347"/>
              <a:gd name="f354" fmla="sqrt f348"/>
              <a:gd name="f355" fmla="+- 0 0 f349"/>
              <a:gd name="f356" fmla="+- 0 0 f350"/>
              <a:gd name="f357" fmla="*/ f111 1 f351"/>
              <a:gd name="f358" fmla="*/ f311 f352 1"/>
              <a:gd name="f359" fmla="*/ f312 f352 1"/>
              <a:gd name="f360" fmla="*/ f111 1 f353"/>
              <a:gd name="f361" fmla="val f355"/>
              <a:gd name="f362" fmla="val f356"/>
              <a:gd name="f363" fmla="*/ f111 1 f354"/>
              <a:gd name="f364" fmla="*/ f318 f357 1"/>
              <a:gd name="f365" fmla="*/ f319 f357 1"/>
              <a:gd name="f366" fmla="+- f51 0 f358"/>
              <a:gd name="f367" fmla="+- f105 0 f359"/>
              <a:gd name="f368" fmla="*/ f322 f360 1"/>
              <a:gd name="f369" fmla="*/ f323 f360 1"/>
              <a:gd name="f370" fmla="+- 0 0 f361"/>
              <a:gd name="f371" fmla="+- 0 0 f362"/>
              <a:gd name="f372" fmla="*/ f324 f363 1"/>
              <a:gd name="f373" fmla="*/ f325 f363 1"/>
              <a:gd name="f374" fmla="+- f51 0 f364"/>
              <a:gd name="f375" fmla="+- f110 0 f365"/>
              <a:gd name="f376" fmla="+- f51 0 f368"/>
              <a:gd name="f377" fmla="+- f110 0 f369"/>
              <a:gd name="f378" fmla="*/ f99 f370 1"/>
              <a:gd name="f379" fmla="*/ f43 f371 1"/>
              <a:gd name="f380" fmla="+- f51 0 f372"/>
              <a:gd name="f381" fmla="+- f110 0 f373"/>
              <a:gd name="f382" fmla="*/ f378 f378 1"/>
              <a:gd name="f383" fmla="*/ f379 f379 1"/>
              <a:gd name="f384" fmla="+- f382 f383 0"/>
              <a:gd name="f385" fmla="sqrt f384"/>
              <a:gd name="f386" fmla="*/ f106 1 f385"/>
              <a:gd name="f387" fmla="*/ f370 f386 1"/>
              <a:gd name="f388" fmla="*/ f371 f386 1"/>
              <a:gd name="f389" fmla="+- f51 0 f387"/>
              <a:gd name="f390" fmla="+- f105 0 f388"/>
            </a:gdLst>
            <a:ahLst>
              <a:ahXY gdRefY="f0" minY="f75" maxY="f54">
                <a:pos x="f66" y="f78"/>
              </a:ahXY>
              <a:ahXY gdRefY="f1" minY="f9" maxY="f10">
                <a:pos x="f66" y="f34"/>
              </a:ahXY>
              <a:ahXY gdRefX="f2" minX="f9" maxX="f10">
                <a:pos x="f35" y="f67"/>
              </a:ahXY>
            </a:ahLst>
            <a:cxnLst>
              <a:cxn ang="3cd4">
                <a:pos x="hc" y="t"/>
              </a:cxn>
              <a:cxn ang="0">
                <a:pos x="r" y="vc"/>
              </a:cxn>
              <a:cxn ang="cd4">
                <a:pos x="hc" y="b"/>
              </a:cxn>
              <a:cxn ang="cd2">
                <a:pos x="l" y="vc"/>
              </a:cxn>
              <a:cxn ang="f44">
                <a:pos x="f68" y="f117"/>
              </a:cxn>
              <a:cxn ang="f44">
                <a:pos x="f45" y="f138"/>
              </a:cxn>
              <a:cxn ang="f44">
                <a:pos x="f39" y="f93"/>
              </a:cxn>
              <a:cxn ang="f44">
                <a:pos x="f45" y="f139"/>
              </a:cxn>
              <a:cxn ang="f44">
                <a:pos x="f39" y="f94"/>
              </a:cxn>
            </a:cxnLst>
            <a:rect l="f36" t="f107" r="f37" b="f116"/>
            <a:pathLst>
              <a:path w="21600" h="21600">
                <a:moveTo>
                  <a:pt x="f374" y="f375"/>
                </a:moveTo>
                <a:arcTo wR="f43" hR="f104" stAng="f214" swAng="f243"/>
                <a:moveTo>
                  <a:pt x="f366" y="f367"/>
                </a:moveTo>
                <a:arcTo wR="f43" hR="f99" stAng="f206" swAng="f236"/>
                <a:lnTo>
                  <a:pt x="f32" y="f127"/>
                </a:lnTo>
                <a:lnTo>
                  <a:pt x="f10" y="f85"/>
                </a:lnTo>
                <a:lnTo>
                  <a:pt x="f32" y="f118"/>
                </a:lnTo>
                <a:lnTo>
                  <a:pt x="f376" y="f377"/>
                </a:lnTo>
                <a:arcTo wR="f43" hR="f104" stAng="f216" swAng="f288"/>
                <a:lnTo>
                  <a:pt x="f389" y="f390"/>
                </a:lnTo>
                <a:arcTo wR="f43" hR="f99" stAng="f257" swAng="f289"/>
                <a:close/>
              </a:path>
              <a:path w="21600" h="21600">
                <a:moveTo>
                  <a:pt x="f374" y="f375"/>
                </a:moveTo>
                <a:arcTo wR="f43" hR="f104" stAng="f214" swAng="f243"/>
                <a:lnTo>
                  <a:pt x="f380" y="f381"/>
                </a:lnTo>
                <a:arcTo wR="f43" hR="f104" stAng="f215" swAng="f290"/>
                <a:lnTo>
                  <a:pt x="f389" y="f390"/>
                </a:lnTo>
                <a:arcTo wR="f43" hR="f99" stAng="f257" swAng="f289"/>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8" name="Ovale 7"/>
          <p:cNvSpPr/>
          <p:nvPr/>
        </p:nvSpPr>
        <p:spPr>
          <a:xfrm>
            <a:off x="7031159" y="4538523"/>
            <a:ext cx="987478" cy="498604"/>
          </a:xfrm>
          <a:custGeom>
            <a:avLst/>
            <a:gdLst>
              <a:gd name="f0" fmla="val 10800000"/>
              <a:gd name="f1" fmla="val 5400000"/>
              <a:gd name="f2" fmla="val 180"/>
              <a:gd name="f3" fmla="val w"/>
              <a:gd name="f4" fmla="val h"/>
              <a:gd name="f5" fmla="val 0"/>
              <a:gd name="f6" fmla="val 21600"/>
              <a:gd name="f7" fmla="*/ 5419351 1 1725033"/>
              <a:gd name="f8" fmla="*/ 10800 10800 1"/>
              <a:gd name="f9" fmla="+- 0 0 360"/>
              <a:gd name="f10" fmla="val 10800"/>
              <a:gd name="f11" fmla="+- 0 0 0"/>
              <a:gd name="f12" fmla="*/ f3 1 21600"/>
              <a:gd name="f13" fmla="*/ f4 1 21600"/>
              <a:gd name="f14" fmla="val f5"/>
              <a:gd name="f15" fmla="val f6"/>
              <a:gd name="f16" fmla="*/ 0 f7 1"/>
              <a:gd name="f17" fmla="*/ f5 f0 1"/>
              <a:gd name="f18" fmla="*/ f9 f0 1"/>
              <a:gd name="f19" fmla="*/ f11 f0 1"/>
              <a:gd name="f20" fmla="+- f15 0 f14"/>
              <a:gd name="f21" fmla="*/ f16 1 f2"/>
              <a:gd name="f22" fmla="*/ f17 1 f2"/>
              <a:gd name="f23" fmla="*/ f18 1 f2"/>
              <a:gd name="f24" fmla="*/ f19 1 f2"/>
              <a:gd name="f25" fmla="*/ f20 1 21600"/>
              <a:gd name="f26" fmla="+- 0 0 f21"/>
              <a:gd name="f27" fmla="+- f22 0 f1"/>
              <a:gd name="f28" fmla="+- f23 0 f1"/>
              <a:gd name="f29" fmla="+- f24 0 f1"/>
              <a:gd name="f30" fmla="*/ 3163 f25 1"/>
              <a:gd name="f31" fmla="*/ 18437 f25 1"/>
              <a:gd name="f32" fmla="*/ 10800 f25 1"/>
              <a:gd name="f33" fmla="*/ 0 f25 1"/>
              <a:gd name="f34" fmla="*/ 21600 f25 1"/>
              <a:gd name="f35" fmla="*/ f26 f0 1"/>
              <a:gd name="f36" fmla="+- f28 0 f27"/>
              <a:gd name="f37" fmla="*/ f35 1 f7"/>
              <a:gd name="f38" fmla="*/ f32 1 f25"/>
              <a:gd name="f39" fmla="*/ f33 1 f25"/>
              <a:gd name="f40" fmla="*/ f30 1 f25"/>
              <a:gd name="f41" fmla="*/ f31 1 f25"/>
              <a:gd name="f42" fmla="*/ f34 1 f25"/>
              <a:gd name="f43" fmla="+- f37 0 f1"/>
              <a:gd name="f44" fmla="*/ f40 f12 1"/>
              <a:gd name="f45" fmla="*/ f41 f12 1"/>
              <a:gd name="f46" fmla="*/ f41 f13 1"/>
              <a:gd name="f47" fmla="*/ f40 f13 1"/>
              <a:gd name="f48" fmla="*/ f38 f12 1"/>
              <a:gd name="f49" fmla="*/ f39 f13 1"/>
              <a:gd name="f50" fmla="*/ f39 f12 1"/>
              <a:gd name="f51" fmla="*/ f38 f13 1"/>
              <a:gd name="f52" fmla="*/ f42 f13 1"/>
              <a:gd name="f53" fmla="*/ f42 f12 1"/>
              <a:gd name="f54" fmla="+- f43 f1 0"/>
              <a:gd name="f55" fmla="*/ f54 f7 1"/>
              <a:gd name="f56" fmla="*/ f55 1 f0"/>
              <a:gd name="f57" fmla="+- 0 0 f56"/>
              <a:gd name="f58" fmla="+- 0 0 f57"/>
              <a:gd name="f59" fmla="*/ f58 f0 1"/>
              <a:gd name="f60" fmla="*/ f59 1 f7"/>
              <a:gd name="f61" fmla="+- f60 0 f1"/>
              <a:gd name="f62" fmla="cos 1 f61"/>
              <a:gd name="f63" fmla="sin 1 f61"/>
              <a:gd name="f64" fmla="+- 0 0 f62"/>
              <a:gd name="f65" fmla="+- 0 0 f63"/>
              <a:gd name="f66" fmla="+- 0 0 f64"/>
              <a:gd name="f67" fmla="+- 0 0 f65"/>
              <a:gd name="f68" fmla="val f66"/>
              <a:gd name="f69" fmla="val f67"/>
              <a:gd name="f70" fmla="+- 0 0 f68"/>
              <a:gd name="f71" fmla="+- 0 0 f69"/>
              <a:gd name="f72" fmla="*/ 10800 f70 1"/>
              <a:gd name="f73" fmla="*/ 10800 f71 1"/>
              <a:gd name="f74" fmla="*/ f72 f72 1"/>
              <a:gd name="f75" fmla="*/ f73 f73 1"/>
              <a:gd name="f76" fmla="+- f74 f75 0"/>
              <a:gd name="f77" fmla="sqrt f76"/>
              <a:gd name="f78" fmla="*/ f8 1 f77"/>
              <a:gd name="f79" fmla="*/ f70 f78 1"/>
              <a:gd name="f80" fmla="*/ f71 f78 1"/>
              <a:gd name="f81" fmla="+- 10800 0 f79"/>
              <a:gd name="f82" fmla="+- 10800 0 f80"/>
            </a:gdLst>
            <a:ahLst/>
            <a:cxnLst>
              <a:cxn ang="3cd4">
                <a:pos x="hc" y="t"/>
              </a:cxn>
              <a:cxn ang="0">
                <a:pos x="r" y="vc"/>
              </a:cxn>
              <a:cxn ang="cd4">
                <a:pos x="hc" y="b"/>
              </a:cxn>
              <a:cxn ang="cd2">
                <a:pos x="l" y="vc"/>
              </a:cxn>
              <a:cxn ang="f29">
                <a:pos x="f48" y="f49"/>
              </a:cxn>
              <a:cxn ang="f29">
                <a:pos x="f44" y="f47"/>
              </a:cxn>
              <a:cxn ang="f29">
                <a:pos x="f50" y="f51"/>
              </a:cxn>
              <a:cxn ang="f29">
                <a:pos x="f44" y="f46"/>
              </a:cxn>
              <a:cxn ang="f29">
                <a:pos x="f48" y="f52"/>
              </a:cxn>
              <a:cxn ang="f29">
                <a:pos x="f45" y="f46"/>
              </a:cxn>
              <a:cxn ang="f29">
                <a:pos x="f53" y="f51"/>
              </a:cxn>
              <a:cxn ang="f29">
                <a:pos x="f45" y="f47"/>
              </a:cxn>
            </a:cxnLst>
            <a:rect l="f44" t="f47" r="f45" b="f46"/>
            <a:pathLst>
              <a:path w="21600" h="21600">
                <a:moveTo>
                  <a:pt x="f81" y="f82"/>
                </a:moveTo>
                <a:arcTo wR="f10" hR="f10" stAng="f27" swAng="f36"/>
                <a:close/>
              </a:path>
            </a:pathLst>
          </a:custGeom>
          <a:noFill/>
          <a:ln w="381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pic>
        <p:nvPicPr>
          <p:cNvPr id="9" name="Immagin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327553" y="1830158"/>
            <a:ext cx="4673600" cy="4604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name="page23">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666716" y="1302837"/>
            <a:ext cx="7772400" cy="1143356"/>
          </a:xfrm>
        </p:spPr>
        <p:txBody>
          <a:bodyPr lIns="91440" tIns="45720" rIns="91440" bIns="45720">
            <a:spAutoFit/>
          </a:bodyPr>
          <a:lstStyle/>
          <a:p>
            <a:pPr lvl="0"/>
            <a:r>
              <a:rPr lang="it-IT" sz="4400"/>
              <a:t>Da ricordare…</a:t>
            </a:r>
          </a:p>
        </p:txBody>
      </p:sp>
      <p:sp>
        <p:nvSpPr>
          <p:cNvPr id="3" name="Segnaposto testo 2"/>
          <p:cNvSpPr txBox="1">
            <a:spLocks noGrp="1"/>
          </p:cNvSpPr>
          <p:nvPr>
            <p:ph type="body" idx="4294967295"/>
          </p:nvPr>
        </p:nvSpPr>
        <p:spPr>
          <a:xfrm>
            <a:off x="309240" y="2446202"/>
            <a:ext cx="8528041" cy="4115156"/>
          </a:xfrm>
        </p:spPr>
        <p:txBody>
          <a:bodyPr lIns="91440" tIns="45720" rIns="91440" bIns="45720">
            <a:spAutoFit/>
          </a:bodyPr>
          <a:lstStyle/>
          <a:p>
            <a:pPr lvl="0">
              <a:spcBef>
                <a:spcPts val="500"/>
              </a:spcBef>
            </a:pPr>
            <a:endParaRPr lang="it-IT" sz="2000" b="1"/>
          </a:p>
          <a:p>
            <a:pPr lvl="0">
              <a:spcBef>
                <a:spcPts val="695"/>
              </a:spcBef>
              <a:buClr>
                <a:srgbClr val="000000"/>
              </a:buClr>
              <a:buSzPct val="100000"/>
              <a:buFont typeface="Century Gothic" pitchFamily="34"/>
              <a:buChar char="•"/>
            </a:pPr>
            <a:r>
              <a:rPr lang="it-IT" sz="2800" b="1"/>
              <a:t>Fornire adeguata motivazione in caso di richiesta di contributo special needs</a:t>
            </a:r>
          </a:p>
          <a:p>
            <a:pPr lvl="0">
              <a:spcBef>
                <a:spcPts val="695"/>
              </a:spcBef>
            </a:pPr>
            <a:endParaRPr lang="it-IT" sz="2800" b="1"/>
          </a:p>
          <a:p>
            <a:pPr lvl="0">
              <a:spcBef>
                <a:spcPts val="695"/>
              </a:spcBef>
              <a:buClr>
                <a:srgbClr val="000000"/>
              </a:buClr>
              <a:buSzPct val="100000"/>
              <a:buFont typeface="Century Gothic" pitchFamily="34"/>
              <a:buChar char="•"/>
            </a:pPr>
            <a:r>
              <a:rPr lang="it-IT" sz="2800" b="1"/>
              <a:t>In caso di job shadowing (staff training abroad) non è ammissibile il contributo per il corso</a:t>
            </a:r>
          </a:p>
          <a:p>
            <a:pPr lvl="0">
              <a:spcBef>
                <a:spcPts val="695"/>
              </a:spcBef>
              <a:buClr>
                <a:srgbClr val="000000"/>
              </a:buClr>
              <a:buSzPct val="100000"/>
              <a:buFont typeface="Century Gothic" pitchFamily="34"/>
              <a:buChar char="•"/>
            </a:pPr>
            <a:endParaRPr lang="it-IT" sz="2800" b="1"/>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88AC72E-CD6D-498B-BA72-8CCA01AE2257}" type="slidenum">
              <a:t>21</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name="page24">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D66A81C-89A5-4A56-AFBD-C084D31FB8E6}" type="slidenum">
              <a:t>22</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Segnaposto testo 2"/>
          <p:cNvSpPr txBox="1">
            <a:spLocks noGrp="1"/>
          </p:cNvSpPr>
          <p:nvPr>
            <p:ph type="body" idx="4294967295"/>
          </p:nvPr>
        </p:nvSpPr>
        <p:spPr>
          <a:xfrm>
            <a:off x="196559" y="1372678"/>
            <a:ext cx="8785079" cy="5792403"/>
          </a:xfrm>
        </p:spPr>
        <p:txBody>
          <a:bodyPr lIns="91440" tIns="45720" rIns="91440" bIns="45720">
            <a:spAutoFit/>
          </a:bodyPr>
          <a:lstStyle/>
          <a:p>
            <a:pPr lvl="0" algn="ctr" hangingPunct="1">
              <a:spcBef>
                <a:spcPts val="450"/>
              </a:spcBef>
            </a:pPr>
            <a:endParaRPr lang="it-IT" sz="1800" b="1"/>
          </a:p>
          <a:p>
            <a:pPr lvl="0" algn="ctr" hangingPunct="1">
              <a:spcBef>
                <a:spcPts val="450"/>
              </a:spcBef>
            </a:pPr>
            <a:r>
              <a:rPr lang="it-IT" sz="1800" b="1"/>
              <a:t>menu di voci di costo da scegliere sulla base delle</a:t>
            </a:r>
          </a:p>
          <a:p>
            <a:pPr lvl="0" algn="ctr" hangingPunct="1">
              <a:spcBef>
                <a:spcPts val="450"/>
              </a:spcBef>
            </a:pPr>
            <a:r>
              <a:rPr lang="it-IT" sz="1800" b="1"/>
              <a:t>attività da intraprendere ed i risultati da raggiungere.</a:t>
            </a:r>
          </a:p>
          <a:p>
            <a:pPr lvl="0" algn="ctr" hangingPunct="1">
              <a:spcBef>
                <a:spcPts val="250"/>
              </a:spcBef>
            </a:pPr>
            <a:endParaRPr lang="it-IT" sz="1000" b="1"/>
          </a:p>
          <a:p>
            <a:pPr lvl="0" hangingPunct="1">
              <a:spcBef>
                <a:spcPts val="450"/>
              </a:spcBef>
              <a:buClr>
                <a:srgbClr val="CC3300"/>
              </a:buClr>
              <a:buSzPct val="100000"/>
              <a:buAutoNum type="arabicPeriod"/>
            </a:pPr>
            <a:r>
              <a:rPr lang="it-IT" sz="1800" b="1">
                <a:solidFill>
                  <a:srgbClr val="CC3300"/>
                </a:solidFill>
              </a:rPr>
              <a:t>Gestione e implementazione del progetto</a:t>
            </a:r>
          </a:p>
          <a:p>
            <a:pPr lvl="0" hangingPunct="1">
              <a:spcBef>
                <a:spcPts val="450"/>
              </a:spcBef>
              <a:buClr>
                <a:srgbClr val="CC3300"/>
              </a:buClr>
              <a:buSzPct val="100000"/>
              <a:buAutoNum type="arabicPeriod"/>
            </a:pPr>
            <a:r>
              <a:rPr lang="it-IT" sz="1800" b="1">
                <a:solidFill>
                  <a:srgbClr val="CC3300"/>
                </a:solidFill>
              </a:rPr>
              <a:t>Incontri di progetto transnazionali</a:t>
            </a:r>
          </a:p>
          <a:p>
            <a:pPr lvl="0" hangingPunct="1">
              <a:spcBef>
                <a:spcPts val="450"/>
              </a:spcBef>
            </a:pPr>
            <a:endParaRPr lang="it-IT" sz="1800" b="1">
              <a:solidFill>
                <a:srgbClr val="CC3300"/>
              </a:solidFill>
            </a:endParaRPr>
          </a:p>
          <a:p>
            <a:pPr lvl="0" hangingPunct="1">
              <a:spcBef>
                <a:spcPts val="450"/>
              </a:spcBef>
              <a:buClr>
                <a:srgbClr val="CC3300"/>
              </a:buClr>
              <a:buSzPct val="100000"/>
              <a:buAutoNum type="arabicPeriod"/>
            </a:pPr>
            <a:r>
              <a:rPr lang="it-IT" sz="1800" b="1">
                <a:solidFill>
                  <a:srgbClr val="CC3300"/>
                </a:solidFill>
              </a:rPr>
              <a:t>Opere d’ingegno</a:t>
            </a:r>
          </a:p>
          <a:p>
            <a:pPr lvl="0" hangingPunct="1">
              <a:spcBef>
                <a:spcPts val="450"/>
              </a:spcBef>
              <a:buClr>
                <a:srgbClr val="CC3300"/>
              </a:buClr>
              <a:buSzPct val="100000"/>
              <a:buAutoNum type="arabicPeriod"/>
            </a:pPr>
            <a:r>
              <a:rPr lang="it-IT" sz="1800" b="1">
                <a:solidFill>
                  <a:srgbClr val="CC3300"/>
                </a:solidFill>
              </a:rPr>
              <a:t>Eventi moltiplicatori</a:t>
            </a:r>
          </a:p>
          <a:p>
            <a:pPr lvl="0" hangingPunct="1">
              <a:spcBef>
                <a:spcPts val="450"/>
              </a:spcBef>
              <a:buClr>
                <a:srgbClr val="CC3300"/>
              </a:buClr>
              <a:buSzPct val="100000"/>
              <a:buAutoNum type="arabicPeriod"/>
            </a:pPr>
            <a:r>
              <a:rPr lang="it-IT" sz="1800" b="1">
                <a:solidFill>
                  <a:srgbClr val="CC3300"/>
                </a:solidFill>
              </a:rPr>
              <a:t>Contributo per formazione,  insegnamento e attività di apprendimento trasnazionali effettuate nell’ambito di un partenariato strategico</a:t>
            </a:r>
          </a:p>
          <a:p>
            <a:pPr lvl="0" hangingPunct="1">
              <a:spcBef>
                <a:spcPts val="450"/>
              </a:spcBef>
              <a:buClr>
                <a:srgbClr val="CC3300"/>
              </a:buClr>
              <a:buSzPct val="100000"/>
              <a:buAutoNum type="arabicPeriod"/>
            </a:pPr>
            <a:r>
              <a:rPr lang="it-IT" sz="1800" b="1">
                <a:solidFill>
                  <a:srgbClr val="CC3300"/>
                </a:solidFill>
              </a:rPr>
              <a:t>Costi eccezionali</a:t>
            </a:r>
          </a:p>
          <a:p>
            <a:pPr lvl="0" hangingPunct="1">
              <a:spcBef>
                <a:spcPts val="450"/>
              </a:spcBef>
              <a:buClr>
                <a:srgbClr val="CC3300"/>
              </a:buClr>
              <a:buSzPct val="100000"/>
              <a:buAutoNum type="arabicPeriod"/>
            </a:pPr>
            <a:r>
              <a:rPr lang="it-IT" sz="1800" b="1">
                <a:solidFill>
                  <a:srgbClr val="CC3300"/>
                </a:solidFill>
              </a:rPr>
              <a:t>Bisogni speciali</a:t>
            </a:r>
          </a:p>
          <a:p>
            <a:pPr lvl="0" algn="ctr" hangingPunct="1">
              <a:spcBef>
                <a:spcPts val="450"/>
              </a:spcBef>
            </a:pPr>
            <a:r>
              <a:rPr lang="it-IT" sz="1800" b="1"/>
              <a:t>Tutte le voci di costo sono basate su contributi unitari</a:t>
            </a:r>
          </a:p>
          <a:p>
            <a:pPr lvl="0" algn="ctr" hangingPunct="1">
              <a:spcBef>
                <a:spcPts val="450"/>
              </a:spcBef>
            </a:pPr>
            <a:r>
              <a:rPr lang="it-IT" sz="1800" b="1" u="sng">
                <a:effectLst>
                  <a:outerShdw dist="17962" dir="2700000">
                    <a:srgbClr val="000000"/>
                  </a:outerShdw>
                </a:effectLst>
              </a:rPr>
              <a:t>Eccezione:</a:t>
            </a:r>
            <a:r>
              <a:rPr lang="it-IT" sz="1800" b="1"/>
              <a:t> 'costi eccezionali' e 'bisogni speciali' basate sui</a:t>
            </a:r>
          </a:p>
          <a:p>
            <a:pPr lvl="0" algn="ctr" hangingPunct="1">
              <a:spcBef>
                <a:spcPts val="450"/>
              </a:spcBef>
            </a:pPr>
            <a:r>
              <a:rPr lang="it-IT" sz="1800" b="1"/>
              <a:t>costi realmente sostenuti</a:t>
            </a:r>
          </a:p>
          <a:p>
            <a:pPr lvl="0" hangingPunct="1">
              <a:spcBef>
                <a:spcPts val="450"/>
              </a:spcBef>
            </a:pPr>
            <a:endParaRPr lang="it-IT" sz="1800" b="1"/>
          </a:p>
          <a:p>
            <a:pPr lvl="0" hangingPunct="1">
              <a:spcBef>
                <a:spcPts val="450"/>
              </a:spcBef>
            </a:pPr>
            <a:endParaRPr lang="it-IT" sz="1800" b="1"/>
          </a:p>
        </p:txBody>
      </p:sp>
      <p:sp>
        <p:nvSpPr>
          <p:cNvPr id="4" name="Rettangolo 5"/>
          <p:cNvSpPr/>
          <p:nvPr/>
        </p:nvSpPr>
        <p:spPr>
          <a:xfrm>
            <a:off x="503642" y="770034"/>
            <a:ext cx="8064358" cy="88596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gradFill>
            <a:gsLst>
              <a:gs pos="0">
                <a:srgbClr val="FFF3DA"/>
              </a:gs>
              <a:gs pos="100000">
                <a:srgbClr val="FFDE80"/>
              </a:gs>
            </a:gsLst>
            <a:lin ang="2700000"/>
          </a:gradFill>
          <a:ln w="9363" cap="flat">
            <a:solidFill>
              <a:srgbClr val="FFC000"/>
            </a:solidFill>
            <a:prstDash val="solid"/>
            <a:miter/>
          </a:ln>
          <a:effectLst>
            <a:outerShdw dist="74769" dir="938636" algn="tl">
              <a:srgbClr val="000000">
                <a:alpha val="38000"/>
              </a:srgbClr>
            </a:outerShdw>
          </a:effectLst>
        </p:spPr>
        <p:txBody>
          <a:bodyPr vert="horz" wrap="square" lIns="90004" tIns="46798" rIns="90004" bIns="46798" anchor="t" anchorCtr="1"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800" b="1" i="0" u="none" strike="noStrike" kern="1200" cap="none" spc="0" baseline="0">
                <a:solidFill>
                  <a:srgbClr val="984807"/>
                </a:solidFill>
                <a:effectLst>
                  <a:outerShdw dist="17962" dir="2700000">
                    <a:srgbClr val="000000"/>
                  </a:outerShdw>
                </a:effectLst>
                <a:uFillTx/>
                <a:latin typeface="Century Gothic" pitchFamily="34"/>
                <a:ea typeface="Arial" pitchFamily="34"/>
                <a:cs typeface="Arial" pitchFamily="34"/>
              </a:rPr>
              <a:t>KA2 – Partenariati Strategici</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none" strike="noStrike" kern="1200" cap="none" spc="0" baseline="0">
                <a:solidFill>
                  <a:srgbClr val="984807"/>
                </a:solidFill>
                <a:uFillTx/>
                <a:latin typeface="Century Gothic" pitchFamily="34"/>
                <a:ea typeface="Arial" pitchFamily="34"/>
                <a:cs typeface="Arial" pitchFamily="34"/>
              </a:rPr>
              <a:t>Voci di spesa</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name="page25">
    <p:spTree>
      <p:nvGrpSpPr>
        <p:cNvPr id="1" name=""/>
        <p:cNvGrpSpPr/>
        <p:nvPr/>
      </p:nvGrpSpPr>
      <p:grpSpPr>
        <a:xfrm>
          <a:off x="0" y="0"/>
          <a:ext cx="0" cy="0"/>
          <a:chOff x="0" y="0"/>
          <a:chExt cx="0" cy="0"/>
        </a:xfrm>
      </p:grpSpPr>
      <p:sp>
        <p:nvSpPr>
          <p:cNvPr id="2" name="CasellaDiTesto 1"/>
          <p:cNvSpPr txBox="1"/>
          <p:nvPr/>
        </p:nvSpPr>
        <p:spPr>
          <a:xfrm>
            <a:off x="179277" y="2491922"/>
            <a:ext cx="8640723" cy="697321"/>
          </a:xfrm>
          <a:prstGeom prst="rect">
            <a:avLst/>
          </a:prstGeom>
          <a:noFill/>
          <a:ln cap="flat">
            <a:noFill/>
          </a:ln>
        </p:spPr>
        <p:txBody>
          <a:bodyPr vert="horz" wrap="square" lIns="91440" tIns="45720" rIns="91440" bIns="45720" anchor="t" anchorCtr="1" compatLnSpc="1">
            <a:spAutoFit/>
          </a:bodyPr>
          <a:lstStyle/>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sng" strike="noStrike" kern="1200" cap="none" spc="0" baseline="0">
                <a:solidFill>
                  <a:srgbClr val="000000"/>
                </a:solidFill>
                <a:uFillTx/>
                <a:latin typeface="Verdana" pitchFamily="34"/>
                <a:ea typeface="Microsoft YaHei" pitchFamily="2"/>
                <a:cs typeface="Mangal" pitchFamily="2"/>
              </a:rPr>
              <a:t>L’intero Finanziamento</a:t>
            </a:r>
            <a:r>
              <a:rPr lang="it-IT" sz="1800" b="0" i="0" u="sng" strike="noStrike" kern="1200" cap="none" spc="0" baseline="0">
                <a:solidFill>
                  <a:srgbClr val="000000"/>
                </a:solidFill>
                <a:uFillTx/>
                <a:latin typeface="Verdana" pitchFamily="34"/>
                <a:ea typeface="Microsoft YaHei" pitchFamily="2"/>
                <a:cs typeface="Mangal" pitchFamily="2"/>
              </a:rPr>
              <a:t> del progetto sarà erogato al coordinatore</a:t>
            </a: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sng" strike="noStrike" kern="1200" cap="none" spc="0" baseline="0">
              <a:solidFill>
                <a:srgbClr val="000000"/>
              </a:solidFill>
              <a:uFillTx/>
              <a:latin typeface="Verdana" pitchFamily="34"/>
              <a:ea typeface="Microsoft YaHei" pitchFamily="2"/>
              <a:cs typeface="Mangal" pitchFamily="2"/>
            </a:endParaRPr>
          </a:p>
        </p:txBody>
      </p:sp>
      <p:sp>
        <p:nvSpPr>
          <p:cNvPr id="3" name="CasellaDiTesto 4"/>
          <p:cNvSpPr/>
          <p:nvPr/>
        </p:nvSpPr>
        <p:spPr>
          <a:xfrm>
            <a:off x="755641" y="4005355"/>
            <a:ext cx="5471998" cy="461881"/>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4" name="Text Box 7"/>
          <p:cNvSpPr/>
          <p:nvPr/>
        </p:nvSpPr>
        <p:spPr>
          <a:xfrm>
            <a:off x="539642" y="3500277"/>
            <a:ext cx="8066160" cy="238680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solidFill>
            <a:srgbClr val="FFFF99"/>
          </a:solidFill>
          <a:ln w="9363" cap="flat">
            <a:solidFill>
              <a:srgbClr val="000000"/>
            </a:solidFill>
            <a:prstDash val="solid"/>
            <a:miter/>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Verdana" pitchFamily="34"/>
                <a:ea typeface="Arial" pitchFamily="34"/>
                <a:cs typeface="Arial" pitchFamily="34"/>
              </a:rPr>
              <a:t>ECCEZIONE:</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Verdana"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Se il partenariato è composto esclusivamente da scuole:</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Verdana"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1" u="none" strike="noStrike" kern="1200" cap="none" spc="0" baseline="0">
                <a:solidFill>
                  <a:srgbClr val="000000"/>
                </a:solidFill>
                <a:uFillTx/>
                <a:latin typeface="Verdana" pitchFamily="34"/>
                <a:ea typeface="Arial" pitchFamily="34"/>
                <a:cs typeface="Arial" pitchFamily="34"/>
              </a:rPr>
              <a:t>ciascuna scuola </a:t>
            </a:r>
            <a:r>
              <a:rPr lang="it-IT" sz="2000" b="0" i="1" u="none" strike="noStrike" kern="1200" cap="none" spc="0" baseline="0">
                <a:solidFill>
                  <a:srgbClr val="000000"/>
                </a:solidFill>
                <a:uFillTx/>
                <a:latin typeface="Verdana" pitchFamily="34"/>
                <a:ea typeface="Arial" pitchFamily="34"/>
                <a:cs typeface="Arial" pitchFamily="34"/>
              </a:rPr>
              <a:t>riceverà il finanziamento dalla</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1" u="none" strike="noStrike" kern="1200" cap="none" spc="0" baseline="0">
                <a:solidFill>
                  <a:srgbClr val="000000"/>
                </a:solidFill>
                <a:uFillTx/>
                <a:latin typeface="Verdana" pitchFamily="34"/>
                <a:ea typeface="Arial" pitchFamily="34"/>
                <a:cs typeface="Arial" pitchFamily="34"/>
              </a:rPr>
              <a:t>propria Agenzia Nazionale</a:t>
            </a:r>
          </a:p>
          <a:p>
            <a:pPr marL="0" marR="0" lvl="0" indent="0" algn="l" defTabSz="914400" rtl="0" fontAlgn="auto" hangingPunct="1">
              <a:lnSpc>
                <a:spcPct val="100000"/>
              </a:lnSpc>
              <a:spcBef>
                <a:spcPts val="1245"/>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1" u="none" strike="noStrike" kern="1200" cap="none" spc="0" baseline="0">
              <a:solidFill>
                <a:srgbClr val="000000"/>
              </a:solidFill>
              <a:uFillTx/>
              <a:latin typeface="Verdana" pitchFamily="34"/>
              <a:ea typeface="Arial" pitchFamily="34"/>
              <a:cs typeface="Arial" pitchFamily="34"/>
            </a:endParaRPr>
          </a:p>
        </p:txBody>
      </p:sp>
      <p:sp>
        <p:nvSpPr>
          <p:cNvPr id="5" name="Rettangolo 9"/>
          <p:cNvSpPr/>
          <p:nvPr/>
        </p:nvSpPr>
        <p:spPr>
          <a:xfrm>
            <a:off x="468355" y="1557360"/>
            <a:ext cx="8064358" cy="45971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gradFill>
            <a:gsLst>
              <a:gs pos="0">
                <a:srgbClr val="FFF3DA"/>
              </a:gs>
              <a:gs pos="100000">
                <a:srgbClr val="FFDE80"/>
              </a:gs>
            </a:gsLst>
            <a:lin ang="2700000"/>
          </a:gradFill>
          <a:ln w="9363" cap="flat">
            <a:solidFill>
              <a:srgbClr val="FFC000"/>
            </a:solidFill>
            <a:prstDash val="solid"/>
            <a:miter/>
          </a:ln>
          <a:effectLst>
            <a:outerShdw dist="74769" dir="938636" algn="tl">
              <a:srgbClr val="000000">
                <a:alpha val="38000"/>
              </a:srgbClr>
            </a:outerShdw>
          </a:effectLst>
        </p:spPr>
        <p:txBody>
          <a:bodyPr vert="horz" wrap="square" lIns="90004" tIns="46798" rIns="90004" bIns="46798" anchor="t" anchorCtr="1"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none" strike="noStrike" kern="1200" cap="none" spc="0" baseline="0">
                <a:solidFill>
                  <a:srgbClr val="984807"/>
                </a:solidFill>
                <a:uFillTx/>
                <a:latin typeface="Century Gothic" pitchFamily="34"/>
                <a:ea typeface="Arial" pitchFamily="34"/>
                <a:cs typeface="Arial" pitchFamily="34"/>
              </a:rPr>
              <a:t>Modalità erogazione finanziamento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name="page26">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7EA02FC-C1A9-41D1-90D5-C25593873AFD}" type="slidenum">
              <a:t>24</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CasellaDiTesto 1"/>
          <p:cNvSpPr/>
          <p:nvPr/>
        </p:nvSpPr>
        <p:spPr>
          <a:xfrm>
            <a:off x="450716" y="1523884"/>
            <a:ext cx="8064715" cy="42911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1"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C00000"/>
                </a:solidFill>
                <a:uFillTx/>
                <a:latin typeface="Century Gothic" pitchFamily="34"/>
                <a:ea typeface="Arial" pitchFamily="34"/>
                <a:cs typeface="Arial" pitchFamily="34"/>
              </a:rPr>
              <a:t>Gestione e implementazione del programma di lavoro</a:t>
            </a:r>
          </a:p>
        </p:txBody>
      </p:sp>
      <p:sp>
        <p:nvSpPr>
          <p:cNvPr id="4" name="CasellaDiTesto 2"/>
          <p:cNvSpPr/>
          <p:nvPr/>
        </p:nvSpPr>
        <p:spPr>
          <a:xfrm>
            <a:off x="684355" y="2013115"/>
            <a:ext cx="7831077" cy="4361761"/>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Costo unitario mensile per organismo partecipante  </a:t>
            </a:r>
          </a:p>
          <a:p>
            <a:pPr marL="0" marR="0" lvl="0" indent="0" algn="l" defTabSz="914400" rtl="0" fontAlgn="auto" hangingPunct="1">
              <a:lnSpc>
                <a:spcPct val="100000"/>
              </a:lnSpc>
              <a:spcBef>
                <a:spcPts val="0"/>
              </a:spcBef>
              <a:spcAft>
                <a:spcPts val="0"/>
              </a:spcAft>
              <a:buClr>
                <a:srgbClr val="C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C00000"/>
                </a:solidFill>
                <a:uFillTx/>
                <a:latin typeface="Century Gothic" pitchFamily="34"/>
                <a:ea typeface="Arial" pitchFamily="34"/>
                <a:cs typeface="Arial" pitchFamily="34"/>
              </a:rPr>
              <a:t> € 500  per il coordinatore</a:t>
            </a:r>
          </a:p>
          <a:p>
            <a:pPr marL="0" marR="0" lvl="0" indent="0" algn="l" defTabSz="914400" rtl="0" fontAlgn="auto" hangingPunct="1">
              <a:lnSpc>
                <a:spcPct val="100000"/>
              </a:lnSpc>
              <a:spcBef>
                <a:spcPts val="0"/>
              </a:spcBef>
              <a:spcAft>
                <a:spcPts val="0"/>
              </a:spcAft>
              <a:buClr>
                <a:srgbClr val="C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C00000"/>
                </a:solidFill>
                <a:uFillTx/>
                <a:latin typeface="Century Gothic" pitchFamily="34"/>
                <a:ea typeface="Arial" pitchFamily="34"/>
                <a:cs typeface="Arial" pitchFamily="34"/>
              </a:rPr>
              <a:t> € 250 per i partner</a:t>
            </a:r>
          </a:p>
          <a:p>
            <a:pPr marL="0" marR="0" lvl="0" indent="0" algn="l" defTabSz="914400" rtl="0" fontAlgn="auto" hangingPunct="1">
              <a:lnSpc>
                <a:spcPct val="100000"/>
              </a:lnSpc>
              <a:spcBef>
                <a:spcPts val="0"/>
              </a:spcBef>
              <a:spcAft>
                <a:spcPts val="0"/>
              </a:spcAft>
              <a:buClr>
                <a:srgbClr val="C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C00000"/>
                </a:solidFill>
                <a:uFillTx/>
                <a:latin typeface="Century Gothic" pitchFamily="34"/>
                <a:ea typeface="Arial" pitchFamily="34"/>
                <a:cs typeface="Arial" pitchFamily="34"/>
              </a:rPr>
              <a:t> Max € 2.750 al mese</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Costi ammissibili</a:t>
            </a:r>
          </a:p>
          <a:p>
            <a:pPr marL="0" marR="0" lvl="0" indent="0" algn="l" defTabSz="914400" rtl="0" fontAlgn="auto"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Costi di pianificazione, amministrazione, coordinamento e comunicazione tra i partner</a:t>
            </a:r>
          </a:p>
          <a:p>
            <a:pPr marL="0" marR="0" lvl="0" indent="0" algn="l" defTabSz="914400" rtl="0" fontAlgn="auto"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Costi per materiali e strumenti di apprendimento/ insegnamento / formazione di piccole dimensioni</a:t>
            </a:r>
          </a:p>
          <a:p>
            <a:pPr marL="0" marR="0" lvl="0" indent="0" algn="l" defTabSz="914400" rtl="0" fontAlgn="auto"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Costi legati alla cooperazione virtuale e alle attività di progetto locali (laboratori, organizzazione e tutoraggio delle attività connesse di apprendimento / formazione),</a:t>
            </a:r>
          </a:p>
          <a:p>
            <a:pPr marL="0" marR="0" lvl="0" indent="0" algn="l" defTabSz="914400" rtl="0" fontAlgn="auto"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Costi legati alla promozione e disseminazione dei risultati (brochure, volantini, informazioni web).</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0000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name="page27">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EC5B32C-CD6E-4B8F-B87D-4E3D95EC083D}" type="slidenum">
              <a:t>25</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CasellaDiTesto 4"/>
          <p:cNvSpPr/>
          <p:nvPr/>
        </p:nvSpPr>
        <p:spPr>
          <a:xfrm>
            <a:off x="179277" y="1197004"/>
            <a:ext cx="8785436" cy="536687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dirty="0">
                <a:solidFill>
                  <a:srgbClr val="C00000"/>
                </a:solidFill>
                <a:uFillTx/>
                <a:latin typeface="Century Gothic" pitchFamily="34"/>
                <a:ea typeface="Arial" pitchFamily="34"/>
                <a:cs typeface="Arial" pitchFamily="34"/>
              </a:rPr>
              <a:t>Incontri di progetto transnazionali</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Contributo per i costi legati alla partecipazione a meeting e incontri di progetto tra i partner.</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I massimali includono costi di viaggio e soggiorno</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dirty="0">
              <a:solidFill>
                <a:srgbClr val="0066FF"/>
              </a:solidFill>
              <a:uFillTx/>
              <a:latin typeface="Times New Roman" pitchFamily="18"/>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Distinzione tra mobilità :</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dirty="0">
              <a:solidFill>
                <a:srgbClr val="0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Clr>
                <a:srgbClr val="0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“short </a:t>
            </a:r>
            <a:r>
              <a:rPr lang="it-IT" sz="1800" b="1" i="0" u="none" strike="noStrike" kern="1200" cap="none" spc="0" baseline="0" dirty="0" err="1">
                <a:solidFill>
                  <a:srgbClr val="000000"/>
                </a:solidFill>
                <a:uFillTx/>
                <a:latin typeface="Century Gothic" pitchFamily="34"/>
                <a:ea typeface="Arial" pitchFamily="34"/>
                <a:cs typeface="Arial" pitchFamily="34"/>
              </a:rPr>
              <a:t>distance</a:t>
            </a:r>
            <a:r>
              <a:rPr lang="it-IT" sz="1800" b="1" i="0" u="none" strike="noStrike" kern="1200" cap="none" spc="0" baseline="0" dirty="0">
                <a:solidFill>
                  <a:srgbClr val="000000"/>
                </a:solidFill>
                <a:uFillTx/>
                <a:latin typeface="Century Gothic" pitchFamily="34"/>
                <a:ea typeface="Arial" pitchFamily="34"/>
                <a:cs typeface="Arial" pitchFamily="34"/>
              </a:rPr>
              <a:t>” (da 100 km a 1999 km)               € 575 per partecipante</a:t>
            </a:r>
          </a:p>
          <a:p>
            <a:pPr marL="0" marR="0" lvl="0" indent="0" algn="l" defTabSz="914400" rtl="0" fontAlgn="auto" hangingPunct="1">
              <a:lnSpc>
                <a:spcPct val="100000"/>
              </a:lnSpc>
              <a:spcBef>
                <a:spcPts val="0"/>
              </a:spcBef>
              <a:spcAft>
                <a:spcPts val="0"/>
              </a:spcAft>
              <a:buClr>
                <a:srgbClr val="0000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 “long </a:t>
            </a:r>
            <a:r>
              <a:rPr lang="it-IT" sz="1800" b="1" i="0" u="none" strike="noStrike" kern="1200" cap="none" spc="0" baseline="0" dirty="0" err="1">
                <a:solidFill>
                  <a:srgbClr val="000000"/>
                </a:solidFill>
                <a:uFillTx/>
                <a:latin typeface="Century Gothic" pitchFamily="34"/>
                <a:ea typeface="Arial" pitchFamily="34"/>
                <a:cs typeface="Arial" pitchFamily="34"/>
              </a:rPr>
              <a:t>distance</a:t>
            </a:r>
            <a:r>
              <a:rPr lang="it-IT" sz="1800" b="1" i="0" u="none" strike="noStrike" kern="1200" cap="none" spc="0" baseline="0" dirty="0">
                <a:solidFill>
                  <a:srgbClr val="000000"/>
                </a:solidFill>
                <a:uFillTx/>
                <a:latin typeface="Century Gothic" pitchFamily="34"/>
                <a:ea typeface="Arial" pitchFamily="34"/>
                <a:cs typeface="Arial" pitchFamily="34"/>
              </a:rPr>
              <a:t>” (da 2000km in poi)                      € 760 per partecipante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dirty="0">
              <a:solidFill>
                <a:srgbClr val="00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Da 0 a 100 km              Zero </a:t>
            </a:r>
            <a:r>
              <a:rPr lang="it-IT" sz="1800" b="1" i="0" u="none" strike="noStrike" kern="1200" cap="none" spc="0" baseline="0" dirty="0" err="1">
                <a:solidFill>
                  <a:srgbClr val="000000"/>
                </a:solidFill>
                <a:uFillTx/>
                <a:latin typeface="Century Gothic" pitchFamily="34"/>
                <a:ea typeface="Arial" pitchFamily="34"/>
                <a:cs typeface="Arial" pitchFamily="34"/>
              </a:rPr>
              <a:t>grant</a:t>
            </a:r>
            <a:endParaRPr lang="it-IT" sz="1800" b="1" i="0" u="none" strike="noStrike" kern="1200" cap="none" spc="0" baseline="0" dirty="0">
              <a:solidFill>
                <a:srgbClr val="00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dirty="0">
              <a:solidFill>
                <a:srgbClr val="C0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C00000"/>
                </a:solidFill>
                <a:uFillTx/>
                <a:latin typeface="Century Gothic" pitchFamily="34"/>
                <a:ea typeface="Arial" pitchFamily="34"/>
                <a:cs typeface="Arial" pitchFamily="34"/>
              </a:rPr>
              <a:t>MAX € 23.000 all’anno per progetto (mediamente 35 mobilità per progetto all’anno)</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dirty="0">
              <a:solidFill>
                <a:srgbClr val="C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Il candidato deve giustificare la necessità degli incontri di progetto in termini di numero di incontri/meeting e partecipanti coinvolti.</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dirty="0">
                <a:solidFill>
                  <a:srgbClr val="000000"/>
                </a:solidFill>
                <a:uFillTx/>
                <a:latin typeface="Century Gothic" pitchFamily="34"/>
                <a:ea typeface="Arial" pitchFamily="34"/>
                <a:cs typeface="Arial" pitchFamily="34"/>
              </a:rPr>
              <a:t>La distanza deve essere calcolata usando il calcolatore di distanza rilasciato dalla CE.</a:t>
            </a:r>
          </a:p>
        </p:txBody>
      </p:sp>
      <p:sp>
        <p:nvSpPr>
          <p:cNvPr id="4" name="Freccia a destra 7"/>
          <p:cNvSpPr/>
          <p:nvPr/>
        </p:nvSpPr>
        <p:spPr>
          <a:xfrm flipV="1">
            <a:off x="4540464" y="4095292"/>
            <a:ext cx="652323" cy="192243"/>
          </a:xfrm>
          <a:custGeom>
            <a:avLst>
              <a:gd name="f0" fmla="val 18420"/>
              <a:gd name="f1" fmla="val 5400"/>
            </a:avLst>
            <a:gdLst>
              <a:gd name="f2" fmla="val w"/>
              <a:gd name="f3" fmla="val h"/>
              <a:gd name="f4" fmla="val 0"/>
              <a:gd name="f5" fmla="val 21600"/>
              <a:gd name="f6" fmla="val 10800"/>
              <a:gd name="f7" fmla="*/ f2 1 21600"/>
              <a:gd name="f8" fmla="*/ f3 1 21600"/>
              <a:gd name="f9" fmla="val f4"/>
              <a:gd name="f10" fmla="val f5"/>
              <a:gd name="f11" fmla="pin 0 f0 21600"/>
              <a:gd name="f12" fmla="pin 0 f1 10800"/>
              <a:gd name="f13" fmla="+- f10 0 f9"/>
              <a:gd name="f14" fmla="val f11"/>
              <a:gd name="f15" fmla="val f12"/>
              <a:gd name="f16" fmla="*/ f11 f7 1"/>
              <a:gd name="f17" fmla="*/ f12 f8 1"/>
              <a:gd name="f18" fmla="*/ f13 1 21600"/>
              <a:gd name="f19" fmla="+- 21600 0 f15"/>
              <a:gd name="f20" fmla="+- 21600 0 f14"/>
              <a:gd name="f21" fmla="*/ f15 f8 1"/>
              <a:gd name="f22" fmla="*/ 0 f18 1"/>
              <a:gd name="f23" fmla="*/ f20 f15 1"/>
              <a:gd name="f24" fmla="*/ f19 f8 1"/>
              <a:gd name="f25" fmla="*/ f23 1 10800"/>
              <a:gd name="f26" fmla="*/ f22 1 f18"/>
              <a:gd name="f27" fmla="+- f14 f25 0"/>
              <a:gd name="f28" fmla="*/ f26 f7 1"/>
              <a:gd name="f29" fmla="*/ f27 f7 1"/>
            </a:gdLst>
            <a:ahLst>
              <a:ahXY gdRefX="f0" minX="f4" maxX="f5" gdRefY="f1" minY="f4" maxY="f6">
                <a:pos x="f16" y="f17"/>
              </a:ahXY>
            </a:ahLst>
            <a:cxnLst>
              <a:cxn ang="3cd4">
                <a:pos x="hc" y="t"/>
              </a:cxn>
              <a:cxn ang="0">
                <a:pos x="r" y="vc"/>
              </a:cxn>
              <a:cxn ang="cd4">
                <a:pos x="hc" y="b"/>
              </a:cxn>
              <a:cxn ang="cd2">
                <a:pos x="l" y="vc"/>
              </a:cxn>
            </a:cxnLst>
            <a:rect l="f28" t="f21" r="f29" b="f24"/>
            <a:pathLst>
              <a:path w="21600" h="21600">
                <a:moveTo>
                  <a:pt x="f4" y="f15"/>
                </a:moveTo>
                <a:lnTo>
                  <a:pt x="f14" y="f15"/>
                </a:lnTo>
                <a:lnTo>
                  <a:pt x="f14" y="f4"/>
                </a:lnTo>
                <a:lnTo>
                  <a:pt x="f5" y="f6"/>
                </a:lnTo>
                <a:lnTo>
                  <a:pt x="f14" y="f5"/>
                </a:lnTo>
                <a:lnTo>
                  <a:pt x="f14" y="f19"/>
                </a:lnTo>
                <a:lnTo>
                  <a:pt x="f4" y="f19"/>
                </a:lnTo>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5" name="Freccia a destra 8"/>
          <p:cNvSpPr/>
          <p:nvPr/>
        </p:nvSpPr>
        <p:spPr>
          <a:xfrm flipV="1">
            <a:off x="4716356" y="3573356"/>
            <a:ext cx="673199" cy="193679"/>
          </a:xfrm>
          <a:custGeom>
            <a:avLst>
              <a:gd name="f0" fmla="val 18492"/>
              <a:gd name="f1" fmla="val 5400"/>
            </a:avLst>
            <a:gdLst>
              <a:gd name="f2" fmla="val w"/>
              <a:gd name="f3" fmla="val h"/>
              <a:gd name="f4" fmla="val 0"/>
              <a:gd name="f5" fmla="val 21600"/>
              <a:gd name="f6" fmla="val 10800"/>
              <a:gd name="f7" fmla="*/ f2 1 21600"/>
              <a:gd name="f8" fmla="*/ f3 1 21600"/>
              <a:gd name="f9" fmla="val f4"/>
              <a:gd name="f10" fmla="val f5"/>
              <a:gd name="f11" fmla="pin 0 f0 21600"/>
              <a:gd name="f12" fmla="pin 0 f1 10800"/>
              <a:gd name="f13" fmla="+- f10 0 f9"/>
              <a:gd name="f14" fmla="val f11"/>
              <a:gd name="f15" fmla="val f12"/>
              <a:gd name="f16" fmla="*/ f11 f7 1"/>
              <a:gd name="f17" fmla="*/ f12 f8 1"/>
              <a:gd name="f18" fmla="*/ f13 1 21600"/>
              <a:gd name="f19" fmla="+- 21600 0 f15"/>
              <a:gd name="f20" fmla="+- 21600 0 f14"/>
              <a:gd name="f21" fmla="*/ f15 f8 1"/>
              <a:gd name="f22" fmla="*/ 0 f18 1"/>
              <a:gd name="f23" fmla="*/ f20 f15 1"/>
              <a:gd name="f24" fmla="*/ f19 f8 1"/>
              <a:gd name="f25" fmla="*/ f23 1 10800"/>
              <a:gd name="f26" fmla="*/ f22 1 f18"/>
              <a:gd name="f27" fmla="+- f14 f25 0"/>
              <a:gd name="f28" fmla="*/ f26 f7 1"/>
              <a:gd name="f29" fmla="*/ f27 f7 1"/>
            </a:gdLst>
            <a:ahLst>
              <a:ahXY gdRefX="f0" minX="f4" maxX="f5" gdRefY="f1" minY="f4" maxY="f6">
                <a:pos x="f16" y="f17"/>
              </a:ahXY>
            </a:ahLst>
            <a:cxnLst>
              <a:cxn ang="3cd4">
                <a:pos x="hc" y="t"/>
              </a:cxn>
              <a:cxn ang="0">
                <a:pos x="r" y="vc"/>
              </a:cxn>
              <a:cxn ang="cd4">
                <a:pos x="hc" y="b"/>
              </a:cxn>
              <a:cxn ang="cd2">
                <a:pos x="l" y="vc"/>
              </a:cxn>
            </a:cxnLst>
            <a:rect l="f28" t="f21" r="f29" b="f24"/>
            <a:pathLst>
              <a:path w="21600" h="21600">
                <a:moveTo>
                  <a:pt x="f4" y="f15"/>
                </a:moveTo>
                <a:lnTo>
                  <a:pt x="f14" y="f15"/>
                </a:lnTo>
                <a:lnTo>
                  <a:pt x="f14" y="f4"/>
                </a:lnTo>
                <a:lnTo>
                  <a:pt x="f5" y="f6"/>
                </a:lnTo>
                <a:lnTo>
                  <a:pt x="f14" y="f5"/>
                </a:lnTo>
                <a:lnTo>
                  <a:pt x="f14" y="f19"/>
                </a:lnTo>
                <a:lnTo>
                  <a:pt x="f4" y="f19"/>
                </a:lnTo>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6" name="Freccia a destra 9"/>
          <p:cNvSpPr/>
          <p:nvPr/>
        </p:nvSpPr>
        <p:spPr>
          <a:xfrm flipV="1">
            <a:off x="4932355" y="3281763"/>
            <a:ext cx="652323" cy="191877"/>
          </a:xfrm>
          <a:custGeom>
            <a:avLst>
              <a:gd name="f0" fmla="val 18420"/>
              <a:gd name="f1" fmla="val 5400"/>
            </a:avLst>
            <a:gdLst>
              <a:gd name="f2" fmla="val w"/>
              <a:gd name="f3" fmla="val h"/>
              <a:gd name="f4" fmla="val 0"/>
              <a:gd name="f5" fmla="val 21600"/>
              <a:gd name="f6" fmla="val 10800"/>
              <a:gd name="f7" fmla="*/ f2 1 21600"/>
              <a:gd name="f8" fmla="*/ f3 1 21600"/>
              <a:gd name="f9" fmla="val f4"/>
              <a:gd name="f10" fmla="val f5"/>
              <a:gd name="f11" fmla="pin 0 f0 21600"/>
              <a:gd name="f12" fmla="pin 0 f1 10800"/>
              <a:gd name="f13" fmla="+- f10 0 f9"/>
              <a:gd name="f14" fmla="val f11"/>
              <a:gd name="f15" fmla="val f12"/>
              <a:gd name="f16" fmla="*/ f11 f7 1"/>
              <a:gd name="f17" fmla="*/ f12 f8 1"/>
              <a:gd name="f18" fmla="*/ f13 1 21600"/>
              <a:gd name="f19" fmla="+- 21600 0 f15"/>
              <a:gd name="f20" fmla="+- 21600 0 f14"/>
              <a:gd name="f21" fmla="*/ f15 f8 1"/>
              <a:gd name="f22" fmla="*/ 0 f18 1"/>
              <a:gd name="f23" fmla="*/ f20 f15 1"/>
              <a:gd name="f24" fmla="*/ f19 f8 1"/>
              <a:gd name="f25" fmla="*/ f23 1 10800"/>
              <a:gd name="f26" fmla="*/ f22 1 f18"/>
              <a:gd name="f27" fmla="+- f14 f25 0"/>
              <a:gd name="f28" fmla="*/ f26 f7 1"/>
              <a:gd name="f29" fmla="*/ f27 f7 1"/>
            </a:gdLst>
            <a:ahLst>
              <a:ahXY gdRefX="f0" minX="f4" maxX="f5" gdRefY="f1" minY="f4" maxY="f6">
                <a:pos x="f16" y="f17"/>
              </a:ahXY>
            </a:ahLst>
            <a:cxnLst>
              <a:cxn ang="3cd4">
                <a:pos x="hc" y="t"/>
              </a:cxn>
              <a:cxn ang="0">
                <a:pos x="r" y="vc"/>
              </a:cxn>
              <a:cxn ang="cd4">
                <a:pos x="hc" y="b"/>
              </a:cxn>
              <a:cxn ang="cd2">
                <a:pos x="l" y="vc"/>
              </a:cxn>
            </a:cxnLst>
            <a:rect l="f28" t="f21" r="f29" b="f24"/>
            <a:pathLst>
              <a:path w="21600" h="21600">
                <a:moveTo>
                  <a:pt x="f4" y="f15"/>
                </a:moveTo>
                <a:lnTo>
                  <a:pt x="f14" y="f15"/>
                </a:lnTo>
                <a:lnTo>
                  <a:pt x="f14" y="f4"/>
                </a:lnTo>
                <a:lnTo>
                  <a:pt x="f5" y="f6"/>
                </a:lnTo>
                <a:lnTo>
                  <a:pt x="f14" y="f5"/>
                </a:lnTo>
                <a:lnTo>
                  <a:pt x="f14" y="f19"/>
                </a:lnTo>
                <a:lnTo>
                  <a:pt x="f4" y="f19"/>
                </a:lnTo>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name="page28">
    <p:spTree>
      <p:nvGrpSpPr>
        <p:cNvPr id="1" name=""/>
        <p:cNvGrpSpPr/>
        <p:nvPr/>
      </p:nvGrpSpPr>
      <p:grpSpPr>
        <a:xfrm>
          <a:off x="0" y="0"/>
          <a:ext cx="0" cy="0"/>
          <a:chOff x="0" y="0"/>
          <a:chExt cx="0" cy="0"/>
        </a:xfrm>
      </p:grpSpPr>
      <p:sp>
        <p:nvSpPr>
          <p:cNvPr id="3" name="Titolo 2"/>
          <p:cNvSpPr txBox="1">
            <a:spLocks noGrp="1"/>
          </p:cNvSpPr>
          <p:nvPr>
            <p:ph type="title" idx="4294967295"/>
          </p:nvPr>
        </p:nvSpPr>
        <p:spPr>
          <a:xfrm>
            <a:off x="272884" y="1413004"/>
            <a:ext cx="8569436" cy="4954676"/>
          </a:xfrm>
        </p:spPr>
        <p:txBody>
          <a:bodyPr lIns="91440" tIns="45720" rIns="91440" bIns="45720">
            <a:spAutoFit/>
          </a:bodyPr>
          <a:lstStyle/>
          <a:p>
            <a:pPr lvl="0"/>
            <a:r>
              <a:rPr lang="it-IT" sz="2200">
                <a:solidFill>
                  <a:srgbClr val="C00000"/>
                </a:solidFill>
              </a:rPr>
              <a:t>Opere d’ingegno </a:t>
            </a:r>
            <a:br>
              <a:rPr lang="it-IT" sz="2200">
                <a:solidFill>
                  <a:srgbClr val="C00000"/>
                </a:solidFill>
              </a:rPr>
            </a:br>
            <a:r>
              <a:rPr lang="it-IT" sz="1800">
                <a:solidFill>
                  <a:srgbClr val="000000"/>
                </a:solidFill>
              </a:rPr>
              <a:t>Costo unitario al giorno per paese per i costi del personale per categoria.</a:t>
            </a:r>
            <a:br>
              <a:rPr lang="it-IT" sz="1800">
                <a:solidFill>
                  <a:srgbClr val="000000"/>
                </a:solidFill>
              </a:rPr>
            </a:br>
            <a:r>
              <a:rPr lang="it-IT" sz="1800">
                <a:solidFill>
                  <a:srgbClr val="000000"/>
                </a:solidFill>
              </a:rPr>
              <a:t/>
            </a:r>
            <a:br>
              <a:rPr lang="it-IT" sz="1800">
                <a:solidFill>
                  <a:srgbClr val="000000"/>
                </a:solidFill>
              </a:rPr>
            </a:br>
            <a:r>
              <a:rPr lang="it-IT" sz="2000">
                <a:solidFill>
                  <a:srgbClr val="000000"/>
                </a:solidFill>
              </a:rPr>
              <a:t>Costi legati alla produzione di </a:t>
            </a:r>
            <a:br>
              <a:rPr lang="it-IT" sz="2000">
                <a:solidFill>
                  <a:srgbClr val="000000"/>
                </a:solidFill>
              </a:rPr>
            </a:br>
            <a:r>
              <a:rPr lang="it-IT" sz="2000">
                <a:solidFill>
                  <a:srgbClr val="000000"/>
                </a:solidFill>
              </a:rPr>
              <a:t>opere di ingegno/</a:t>
            </a:r>
            <a:r>
              <a:rPr lang="it-IT" sz="2000">
                <a:solidFill>
                  <a:srgbClr val="CC3300"/>
                </a:solidFill>
              </a:rPr>
              <a:t>risultati tangibili </a:t>
            </a:r>
            <a:r>
              <a:rPr lang="it-IT" sz="2000">
                <a:solidFill>
                  <a:srgbClr val="000000"/>
                </a:solidFill>
              </a:rPr>
              <a:t>e </a:t>
            </a:r>
            <a:r>
              <a:rPr lang="it-IT" sz="2000">
                <a:solidFill>
                  <a:srgbClr val="CC3300"/>
                </a:solidFill>
              </a:rPr>
              <a:t>innovativi </a:t>
            </a:r>
            <a:r>
              <a:rPr lang="it-IT" sz="2000">
                <a:solidFill>
                  <a:srgbClr val="000000"/>
                </a:solidFill>
              </a:rPr>
              <a:t> </a:t>
            </a:r>
            <a:br>
              <a:rPr lang="it-IT" sz="2000">
                <a:solidFill>
                  <a:srgbClr val="000000"/>
                </a:solidFill>
              </a:rPr>
            </a:br>
            <a:r>
              <a:rPr lang="it-IT" sz="1800">
                <a:solidFill>
                  <a:srgbClr val="000000"/>
                </a:solidFill>
              </a:rPr>
              <a:t/>
            </a:r>
            <a:br>
              <a:rPr lang="it-IT" sz="1800">
                <a:solidFill>
                  <a:srgbClr val="000000"/>
                </a:solidFill>
              </a:rPr>
            </a:br>
            <a:r>
              <a:rPr lang="it-IT" sz="1800">
                <a:solidFill>
                  <a:srgbClr val="000000"/>
                </a:solidFill>
              </a:rPr>
              <a:t>(</a:t>
            </a:r>
            <a:r>
              <a:rPr lang="it-IT" sz="1600">
                <a:solidFill>
                  <a:srgbClr val="000000"/>
                </a:solidFill>
              </a:rPr>
              <a:t>es. curricula, materiale pedagogico, risorse educative aperte -OER-, strumenti informatici, analisi, studi e ricerche, metodi di apprendimento tra pari</a:t>
            </a:r>
            <a:r>
              <a:rPr lang="it-IT" sz="1800">
                <a:solidFill>
                  <a:srgbClr val="000000"/>
                </a:solidFill>
              </a:rPr>
              <a:t>).</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Per beneficiare di questo tipo di contributo le opere di ingegno devono essere di </a:t>
            </a:r>
            <a:r>
              <a:rPr lang="it-IT" sz="1800">
                <a:solidFill>
                  <a:srgbClr val="CC3300"/>
                </a:solidFill>
              </a:rPr>
              <a:t>buona qualità e in numero consistente</a:t>
            </a:r>
            <a:r>
              <a:rPr lang="it-IT" sz="1800">
                <a:solidFill>
                  <a:srgbClr val="000000"/>
                </a:solidFill>
              </a:rPr>
              <a:t>.</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 Al fine di evitare eventuali sovrapposizioni con questa voce di spesa, i candidati dovranno </a:t>
            </a:r>
            <a:r>
              <a:rPr lang="it-IT" sz="1800">
                <a:solidFill>
                  <a:srgbClr val="CC3300"/>
                </a:solidFill>
              </a:rPr>
              <a:t>giustificare</a:t>
            </a:r>
            <a:r>
              <a:rPr lang="it-IT" sz="1800">
                <a:solidFill>
                  <a:srgbClr val="000000"/>
                </a:solidFill>
              </a:rPr>
              <a:t> il tipo ed il volume delle spese richieste per il personale impegnato per la realizzazione di ogni output. </a:t>
            </a:r>
            <a:br>
              <a:rPr lang="it-IT" sz="1800">
                <a:solidFill>
                  <a:srgbClr val="000000"/>
                </a:solidFill>
              </a:rPr>
            </a:br>
            <a:endParaRPr lang="it-IT" sz="1800">
              <a:solidFill>
                <a:srgbClr val="000000"/>
              </a:solidFill>
            </a:endParaRPr>
          </a:p>
        </p:txBody>
      </p:sp>
      <p:sp>
        <p:nvSpPr>
          <p:cNvPr id="4" name="Rettangolo arrotondato 3"/>
          <p:cNvSpPr/>
          <p:nvPr/>
        </p:nvSpPr>
        <p:spPr>
          <a:xfrm>
            <a:off x="642960" y="2286000"/>
            <a:ext cx="7929722" cy="1643039"/>
          </a:xfrm>
          <a:custGeom>
            <a:avLst>
              <a:gd name="f10" fmla="val 3600"/>
            </a:avLst>
            <a:gdLst>
              <a:gd name="f1" fmla="val 10800000"/>
              <a:gd name="f2" fmla="val 5400000"/>
              <a:gd name="f3" fmla="val 16200000"/>
              <a:gd name="f4" fmla="val w"/>
              <a:gd name="f5" fmla="val h"/>
              <a:gd name="f6" fmla="val ss"/>
              <a:gd name="f7" fmla="val 0"/>
              <a:gd name="f8" fmla="*/ 5419351 1 1725033"/>
              <a:gd name="f9" fmla="val 45"/>
              <a:gd name="f10" fmla="val 3600"/>
              <a:gd name="f11" fmla="abs f4"/>
              <a:gd name="f12" fmla="abs f5"/>
              <a:gd name="f13" fmla="abs f6"/>
              <a:gd name="f14" fmla="*/ f8 1 180"/>
              <a:gd name="f15" fmla="val f10"/>
              <a:gd name="f16" fmla="+- 0 0 f2"/>
              <a:gd name="f17" fmla="?: f11 f4 1"/>
              <a:gd name="f18" fmla="?: f12 f5 1"/>
              <a:gd name="f19" fmla="?: f13 f6 1"/>
              <a:gd name="f20" fmla="*/ f9 f14 1"/>
              <a:gd name="f21" fmla="+- f7 f15 0"/>
              <a:gd name="f22" fmla="*/ f17 1 21600"/>
              <a:gd name="f23" fmla="*/ f18 1 21600"/>
              <a:gd name="f24" fmla="*/ 21600 f17 1"/>
              <a:gd name="f25" fmla="*/ 21600 f18 1"/>
              <a:gd name="f26" fmla="+- 0 0 f20"/>
              <a:gd name="f27" fmla="+- f7 0 f21"/>
              <a:gd name="f28" fmla="+- f21 0 f7"/>
              <a:gd name="f29" fmla="min f23 f22"/>
              <a:gd name="f30" fmla="*/ f24 1 f19"/>
              <a:gd name="f31" fmla="*/ f25 1 f19"/>
              <a:gd name="f32" fmla="*/ f26 f1 1"/>
              <a:gd name="f33" fmla="abs f27"/>
              <a:gd name="f34" fmla="abs f28"/>
              <a:gd name="f35" fmla="?: f27 f16 f2"/>
              <a:gd name="f36" fmla="?: f27 f2 f16"/>
              <a:gd name="f37" fmla="?: f27 f3 f2"/>
              <a:gd name="f38" fmla="?: f27 f2 f3"/>
              <a:gd name="f39" fmla="?: f28 f16 f2"/>
              <a:gd name="f40" fmla="?: f28 f2 f16"/>
              <a:gd name="f41" fmla="?: f27 0 f1"/>
              <a:gd name="f42" fmla="?: f27 f1 0"/>
              <a:gd name="f43" fmla="val f30"/>
              <a:gd name="f44" fmla="val f31"/>
              <a:gd name="f45" fmla="*/ f32 1 f8"/>
              <a:gd name="f46" fmla="?: f27 f38 f37"/>
              <a:gd name="f47" fmla="?: f27 f37 f38"/>
              <a:gd name="f48" fmla="?: f28 f36 f35"/>
              <a:gd name="f49" fmla="*/ f21 f29 1"/>
              <a:gd name="f50" fmla="*/ f7 f29 1"/>
              <a:gd name="f51" fmla="*/ f33 f29 1"/>
              <a:gd name="f52" fmla="*/ f34 f29 1"/>
              <a:gd name="f53" fmla="+- f44 0 f15"/>
              <a:gd name="f54" fmla="+- f43 0 f15"/>
              <a:gd name="f55" fmla="+- f45 0 f2"/>
              <a:gd name="f56" fmla="?: f28 f47 f46"/>
              <a:gd name="f57" fmla="*/ f44 f29 1"/>
              <a:gd name="f58" fmla="*/ f43 f29 1"/>
              <a:gd name="f59" fmla="+- f55 f2 0"/>
              <a:gd name="f60" fmla="+- f44 0 f53"/>
              <a:gd name="f61" fmla="+- f43 0 f54"/>
              <a:gd name="f62" fmla="+- f53 0 f44"/>
              <a:gd name="f63" fmla="+- f54 0 f43"/>
              <a:gd name="f64" fmla="*/ f53 f29 1"/>
              <a:gd name="f65" fmla="*/ f54 f29 1"/>
              <a:gd name="f66" fmla="*/ f59 f8 1"/>
              <a:gd name="f67" fmla="abs f60"/>
              <a:gd name="f68" fmla="?: f60 0 f1"/>
              <a:gd name="f69" fmla="?: f60 f1 0"/>
              <a:gd name="f70" fmla="?: f60 f39 f40"/>
              <a:gd name="f71" fmla="abs f61"/>
              <a:gd name="f72" fmla="abs f62"/>
              <a:gd name="f73" fmla="?: f61 f16 f2"/>
              <a:gd name="f74" fmla="?: f61 f2 f16"/>
              <a:gd name="f75" fmla="?: f61 f3 f2"/>
              <a:gd name="f76" fmla="?: f61 f2 f3"/>
              <a:gd name="f77" fmla="abs f63"/>
              <a:gd name="f78" fmla="?: f63 f16 f2"/>
              <a:gd name="f79" fmla="?: f63 f2 f16"/>
              <a:gd name="f80" fmla="?: f63 f42 f41"/>
              <a:gd name="f81" fmla="?: f63 f41 f42"/>
              <a:gd name="f82" fmla="*/ f66 1 f1"/>
              <a:gd name="f83" fmla="?: f28 f69 f68"/>
              <a:gd name="f84" fmla="?: f28 f68 f69"/>
              <a:gd name="f85" fmla="?: f61 f76 f75"/>
              <a:gd name="f86" fmla="?: f61 f75 f76"/>
              <a:gd name="f87" fmla="?: f62 f74 f73"/>
              <a:gd name="f88" fmla="?: f27 f80 f81"/>
              <a:gd name="f89" fmla="?: f27 f78 f79"/>
              <a:gd name="f90" fmla="*/ f67 f29 1"/>
              <a:gd name="f91" fmla="*/ f71 f29 1"/>
              <a:gd name="f92" fmla="*/ f72 f29 1"/>
              <a:gd name="f93" fmla="*/ f77 f29 1"/>
              <a:gd name="f94" fmla="+- 0 0 f82"/>
              <a:gd name="f95" fmla="?: f60 f83 f84"/>
              <a:gd name="f96" fmla="?: f62 f86 f85"/>
              <a:gd name="f97" fmla="+- 0 0 f94"/>
              <a:gd name="f98" fmla="*/ f97 f1 1"/>
              <a:gd name="f99" fmla="*/ f98 1 f8"/>
              <a:gd name="f100" fmla="+- f99 0 f2"/>
              <a:gd name="f101" fmla="cos 1 f100"/>
              <a:gd name="f102" fmla="+- 0 0 f101"/>
              <a:gd name="f103" fmla="+- 0 0 f102"/>
              <a:gd name="f104" fmla="val f103"/>
              <a:gd name="f105" fmla="+- 0 0 f104"/>
              <a:gd name="f106" fmla="*/ f15 f105 1"/>
              <a:gd name="f107" fmla="*/ f106 3163 1"/>
              <a:gd name="f108" fmla="*/ f107 1 7636"/>
              <a:gd name="f109" fmla="+- f7 f108 0"/>
              <a:gd name="f110" fmla="+- f43 0 f108"/>
              <a:gd name="f111" fmla="+- f44 0 f108"/>
              <a:gd name="f112" fmla="*/ f109 f29 1"/>
              <a:gd name="f113" fmla="*/ f110 f29 1"/>
              <a:gd name="f114" fmla="*/ f111 f29 1"/>
            </a:gdLst>
            <a:ahLst/>
            <a:cxnLst>
              <a:cxn ang="3cd4">
                <a:pos x="hc" y="t"/>
              </a:cxn>
              <a:cxn ang="0">
                <a:pos x="r" y="vc"/>
              </a:cxn>
              <a:cxn ang="cd4">
                <a:pos x="hc" y="b"/>
              </a:cxn>
              <a:cxn ang="cd2">
                <a:pos x="l" y="vc"/>
              </a:cxn>
            </a:cxnLst>
            <a:rect l="f112" t="f112" r="f113" b="f114"/>
            <a:pathLst>
              <a:path>
                <a:moveTo>
                  <a:pt x="f49" y="f50"/>
                </a:moveTo>
                <a:arcTo wR="f51" hR="f52" stAng="f56" swAng="f48"/>
                <a:lnTo>
                  <a:pt x="f50" y="f64"/>
                </a:lnTo>
                <a:arcTo wR="f52" hR="f90" stAng="f95" swAng="f70"/>
                <a:lnTo>
                  <a:pt x="f65" y="f57"/>
                </a:lnTo>
                <a:arcTo wR="f91" hR="f92" stAng="f96" swAng="f87"/>
                <a:lnTo>
                  <a:pt x="f58" y="f49"/>
                </a:lnTo>
                <a:arcTo wR="f93" hR="f51" stAng="f88" swAng="f89"/>
                <a:close/>
              </a:path>
            </a:pathLst>
          </a:custGeom>
          <a:no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name="page29">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755641" y="161281"/>
            <a:ext cx="7772400" cy="3505681"/>
          </a:xfrm>
        </p:spPr>
        <p:txBody>
          <a:bodyPr lIns="91440" tIns="45720" rIns="91440" bIns="45720">
            <a:spAutoFit/>
          </a:bodyPr>
          <a:lstStyle/>
          <a:p>
            <a:pPr lvl="0"/>
            <a:r>
              <a:rPr lang="it-IT" sz="1800">
                <a:solidFill>
                  <a:srgbClr val="000000"/>
                </a:solidFill>
              </a:rPr>
              <a:t/>
            </a:r>
            <a:br>
              <a:rPr lang="it-IT" sz="1800">
                <a:solidFill>
                  <a:srgbClr val="000000"/>
                </a:solidFill>
              </a:rPr>
            </a:br>
            <a:r>
              <a:rPr lang="it-IT" sz="1800">
                <a:solidFill>
                  <a:srgbClr val="000000"/>
                </a:solidFill>
                <a:latin typeface="Calibri" pitchFamily="34"/>
              </a:rPr>
              <a:t/>
            </a:r>
            <a:br>
              <a:rPr lang="it-IT" sz="1800">
                <a:solidFill>
                  <a:srgbClr val="000000"/>
                </a:solidFill>
                <a:latin typeface="Calibri" pitchFamily="34"/>
              </a:rPr>
            </a:br>
            <a:r>
              <a:rPr lang="it-IT" sz="1800">
                <a:solidFill>
                  <a:srgbClr val="000000"/>
                </a:solidFill>
                <a:latin typeface="Calibri" pitchFamily="34"/>
              </a:rPr>
              <a:t/>
            </a:r>
            <a:br>
              <a:rPr lang="it-IT" sz="1800">
                <a:solidFill>
                  <a:srgbClr val="000000"/>
                </a:solidFill>
                <a:latin typeface="Calibri" pitchFamily="34"/>
              </a:rPr>
            </a:br>
            <a:r>
              <a:rPr lang="it-IT" sz="1800">
                <a:latin typeface="Calibri" pitchFamily="34"/>
              </a:rPr>
              <a:t/>
            </a:r>
            <a:br>
              <a:rPr lang="it-IT" sz="1800">
                <a:latin typeface="Calibri" pitchFamily="34"/>
              </a:rPr>
            </a:br>
            <a:r>
              <a:rPr lang="it-IT" sz="2200">
                <a:solidFill>
                  <a:srgbClr val="C00000"/>
                </a:solidFill>
              </a:rPr>
              <a:t>Opere d’ingegno</a:t>
            </a:r>
            <a:r>
              <a:rPr lang="it-IT" sz="2000">
                <a:solidFill>
                  <a:srgbClr val="C00000"/>
                </a:solidFill>
              </a:rPr>
              <a:t/>
            </a:r>
            <a:br>
              <a:rPr lang="it-IT" sz="2000">
                <a:solidFill>
                  <a:srgbClr val="C00000"/>
                </a:solidFill>
              </a:rPr>
            </a:br>
            <a:r>
              <a:rPr lang="it-IT" sz="1800">
                <a:solidFill>
                  <a:srgbClr val="000000"/>
                </a:solidFill>
                <a:cs typeface="Arial" pitchFamily="34"/>
              </a:rPr>
              <a:t>Costi del personale sulla base di </a:t>
            </a:r>
            <a:br>
              <a:rPr lang="it-IT" sz="1800">
                <a:solidFill>
                  <a:srgbClr val="000000"/>
                </a:solidFill>
                <a:cs typeface="Arial" pitchFamily="34"/>
              </a:rPr>
            </a:br>
            <a:r>
              <a:rPr lang="it-IT" sz="1800">
                <a:solidFill>
                  <a:srgbClr val="000000"/>
                </a:solidFill>
                <a:cs typeface="Arial" pitchFamily="34"/>
              </a:rPr>
              <a:t>tariffe giornaliere per ogni giorno di lavoro</a:t>
            </a:r>
            <a:br>
              <a:rPr lang="it-IT" sz="1800">
                <a:solidFill>
                  <a:srgbClr val="000000"/>
                </a:solidFill>
                <a:cs typeface="Arial" pitchFamily="34"/>
              </a:rPr>
            </a:br>
            <a:r>
              <a:rPr lang="it-IT" sz="1800">
                <a:solidFill>
                  <a:srgbClr val="000000"/>
                </a:solidFill>
                <a:cs typeface="Arial" pitchFamily="34"/>
              </a:rPr>
              <a:t/>
            </a:r>
            <a:br>
              <a:rPr lang="it-IT" sz="1800">
                <a:solidFill>
                  <a:srgbClr val="000000"/>
                </a:solidFill>
                <a:cs typeface="Arial" pitchFamily="34"/>
              </a:rPr>
            </a:br>
            <a:r>
              <a:rPr lang="it-IT" sz="1800">
                <a:solidFill>
                  <a:srgbClr val="000000"/>
                </a:solidFill>
                <a:cs typeface="Arial" pitchFamily="34"/>
              </a:rPr>
              <a:t/>
            </a:r>
            <a:br>
              <a:rPr lang="it-IT" sz="1800">
                <a:solidFill>
                  <a:srgbClr val="000000"/>
                </a:solidFill>
                <a:cs typeface="Arial" pitchFamily="34"/>
              </a:rPr>
            </a:br>
            <a:r>
              <a:rPr lang="it-IT" sz="1800">
                <a:solidFill>
                  <a:srgbClr val="000000"/>
                </a:solidFill>
                <a:cs typeface="Arial" pitchFamily="34"/>
              </a:rPr>
              <a:t/>
            </a:r>
            <a:br>
              <a:rPr lang="it-IT" sz="1800">
                <a:solidFill>
                  <a:srgbClr val="000000"/>
                </a:solidFill>
                <a:cs typeface="Arial" pitchFamily="34"/>
              </a:rPr>
            </a:br>
            <a:r>
              <a:rPr lang="it-IT" sz="2000">
                <a:solidFill>
                  <a:srgbClr val="000000"/>
                </a:solidFill>
                <a:cs typeface="Arial" pitchFamily="34"/>
              </a:rPr>
              <a:t/>
            </a:r>
            <a:br>
              <a:rPr lang="it-IT" sz="2000">
                <a:solidFill>
                  <a:srgbClr val="000000"/>
                </a:solidFill>
                <a:cs typeface="Arial" pitchFamily="34"/>
              </a:rPr>
            </a:br>
            <a:endParaRPr lang="it-IT" sz="2000">
              <a:solidFill>
                <a:srgbClr val="000000"/>
              </a:solidFill>
              <a:cs typeface="Arial" pitchFamily="34"/>
            </a:endParaRPr>
          </a:p>
        </p:txBody>
      </p:sp>
      <p:sp>
        <p:nvSpPr>
          <p:cNvPr id="3" name="CasellaDiTesto 2"/>
          <p:cNvSpPr txBox="1"/>
          <p:nvPr/>
        </p:nvSpPr>
        <p:spPr>
          <a:xfrm>
            <a:off x="393841" y="2276279"/>
            <a:ext cx="8496001" cy="4387318"/>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I costi unitari variano in funzione del livello del </a:t>
            </a:r>
            <a:r>
              <a:rPr lang="it-IT" sz="1800" b="1" i="0" u="sng" strike="noStrike" kern="1200" cap="none" spc="0" baseline="0">
                <a:solidFill>
                  <a:srgbClr val="000000"/>
                </a:solidFill>
                <a:uFillTx/>
                <a:latin typeface="Century Gothic" pitchFamily="34"/>
                <a:ea typeface="Arial" pitchFamily="34"/>
                <a:cs typeface="Arial" pitchFamily="34"/>
              </a:rPr>
              <a:t>personale coinvolto </a:t>
            </a:r>
            <a:r>
              <a:rPr lang="it-IT" sz="1800" b="1" i="0" u="none" strike="noStrike" kern="1200" cap="none" spc="0" baseline="0">
                <a:solidFill>
                  <a:srgbClr val="000000"/>
                </a:solidFill>
                <a:uFillTx/>
                <a:latin typeface="Century Gothic" pitchFamily="34"/>
                <a:ea typeface="Arial" pitchFamily="34"/>
                <a:cs typeface="Arial" pitchFamily="34"/>
              </a:rPr>
              <a:t>e del </a:t>
            </a:r>
            <a:r>
              <a:rPr lang="it-IT" sz="1800" b="1" i="0" u="sng" strike="noStrike" kern="1200" cap="none" spc="0" baseline="0">
                <a:solidFill>
                  <a:srgbClr val="000000"/>
                </a:solidFill>
                <a:uFillTx/>
                <a:latin typeface="Century Gothic" pitchFamily="34"/>
                <a:ea typeface="Arial" pitchFamily="34"/>
                <a:cs typeface="Arial" pitchFamily="34"/>
              </a:rPr>
              <a:t>paese</a:t>
            </a:r>
            <a:r>
              <a:rPr lang="it-IT" sz="1800" b="1" i="0" u="none" strike="noStrike" kern="1200" cap="none" spc="0" baseline="0">
                <a:solidFill>
                  <a:srgbClr val="000000"/>
                </a:solidFill>
                <a:uFillTx/>
                <a:latin typeface="Century Gothic" pitchFamily="34"/>
                <a:ea typeface="Arial" pitchFamily="34"/>
                <a:cs typeface="Arial" pitchFamily="34"/>
              </a:rPr>
              <a:t> di appartenenza dell’organismo partner.</a:t>
            </a:r>
          </a:p>
          <a:p>
            <a:pPr marL="0" marR="0" lvl="0" indent="0" algn="l"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000000"/>
              </a:solidFill>
              <a:uFillTx/>
              <a:latin typeface="Century Gothic" pitchFamily="34"/>
              <a:ea typeface="Arial" pitchFamily="34"/>
              <a:cs typeface="Arial" pitchFamily="34"/>
            </a:endParaRPr>
          </a:p>
          <a:p>
            <a:pPr marL="0" marR="0" lvl="0" indent="0" algn="l"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Le categorie di personale sono 4:</a:t>
            </a:r>
          </a:p>
          <a:p>
            <a:pPr marL="0" marR="0" lvl="0" indent="0" algn="l" defTabSz="914400" rtl="0" fontAlgn="auto" hangingPunct="0">
              <a:lnSpc>
                <a:spcPct val="100000"/>
              </a:lnSpc>
              <a:spcBef>
                <a:spcPts val="450"/>
              </a:spcBef>
              <a:spcAft>
                <a:spcPts val="0"/>
              </a:spcAft>
              <a:buClr>
                <a:srgbClr val="CC33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Dirigenti</a:t>
            </a:r>
          </a:p>
          <a:p>
            <a:pPr marL="0" marR="0" lvl="0" indent="0" algn="l" defTabSz="914400" rtl="0" fontAlgn="auto" hangingPunct="0">
              <a:lnSpc>
                <a:spcPct val="100000"/>
              </a:lnSpc>
              <a:spcBef>
                <a:spcPts val="450"/>
              </a:spcBef>
              <a:spcAft>
                <a:spcPts val="0"/>
              </a:spcAft>
              <a:buClr>
                <a:srgbClr val="CC33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Docenti/Formatori/Ricercatori</a:t>
            </a:r>
          </a:p>
          <a:p>
            <a:pPr marL="0" marR="0" lvl="0" indent="0" algn="l" defTabSz="914400" rtl="0" fontAlgn="auto" hangingPunct="0">
              <a:lnSpc>
                <a:spcPct val="100000"/>
              </a:lnSpc>
              <a:spcBef>
                <a:spcPts val="450"/>
              </a:spcBef>
              <a:spcAft>
                <a:spcPts val="0"/>
              </a:spcAft>
              <a:buClr>
                <a:srgbClr val="CC33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Tecnici</a:t>
            </a:r>
          </a:p>
          <a:p>
            <a:pPr marL="0" marR="0" lvl="0" indent="0" algn="l" defTabSz="914400" rtl="0" fontAlgn="auto" hangingPunct="0">
              <a:lnSpc>
                <a:spcPct val="100000"/>
              </a:lnSpc>
              <a:spcBef>
                <a:spcPts val="450"/>
              </a:spcBef>
              <a:spcAft>
                <a:spcPts val="0"/>
              </a:spcAft>
              <a:buClr>
                <a:srgbClr val="CC3300"/>
              </a:buClr>
              <a:buSzPct val="100000"/>
              <a:buFont typeface="Century Gothic"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Personale Amministrativo</a:t>
            </a: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effectLst>
                  <a:outerShdw dist="17962" dir="2700000">
                    <a:srgbClr val="000000"/>
                  </a:outerShdw>
                </a:effectLst>
                <a:uFillTx/>
                <a:latin typeface="Century Gothic" pitchFamily="34"/>
                <a:ea typeface="Microsoft YaHei" pitchFamily="2"/>
                <a:cs typeface="Mangal" pitchFamily="2"/>
              </a:rPr>
              <a:t>Condizioni:</a:t>
            </a: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Microsoft YaHei" pitchFamily="2"/>
                <a:cs typeface="Mangal" pitchFamily="2"/>
              </a:rPr>
              <a:t>i costi del personale per i dirigenti e il personale amministrativo coinvolti nella gestione e implementazione del progetto dovrebbero essere imputati alla voce di spesa «Gestione e implementazione del progetto». </a:t>
            </a:r>
            <a:br>
              <a:rPr lang="it-IT" sz="1800" b="1" i="0" u="none" strike="noStrike" kern="1200" cap="none" spc="0" baseline="0">
                <a:solidFill>
                  <a:srgbClr val="000000"/>
                </a:solidFill>
                <a:uFillTx/>
                <a:latin typeface="Century Gothic" pitchFamily="34"/>
                <a:ea typeface="Microsoft YaHei" pitchFamily="2"/>
                <a:cs typeface="Mangal" pitchFamily="2"/>
              </a:rPr>
            </a:br>
            <a:r>
              <a:rPr lang="it-IT" sz="1800" b="1" i="0" u="none" strike="noStrike" kern="1200" cap="none" spc="0" baseline="0">
                <a:solidFill>
                  <a:srgbClr val="CC3300"/>
                </a:solidFill>
                <a:uFillTx/>
                <a:latin typeface="Calibri" pitchFamily="34"/>
                <a:ea typeface="Microsoft YaHei" pitchFamily="2"/>
                <a:cs typeface="Mangal" pitchFamily="2"/>
              </a:rPr>
              <a:t/>
            </a:r>
            <a:br>
              <a:rPr lang="it-IT" sz="1800" b="1" i="0" u="none" strike="noStrike" kern="1200" cap="none" spc="0" baseline="0">
                <a:solidFill>
                  <a:srgbClr val="CC3300"/>
                </a:solidFill>
                <a:uFillTx/>
                <a:latin typeface="Calibri" pitchFamily="34"/>
                <a:ea typeface="Microsoft YaHei" pitchFamily="2"/>
                <a:cs typeface="Mangal" pitchFamily="2"/>
              </a:rPr>
            </a:br>
            <a:endParaRPr lang="it-IT" sz="1800" b="1" i="0" u="none" strike="noStrike" kern="1200" cap="none" spc="0" baseline="0">
              <a:solidFill>
                <a:srgbClr val="CC3300"/>
              </a:solidFill>
              <a:uFillTx/>
              <a:latin typeface="Calibri" pitchFamily="34"/>
              <a:ea typeface="Microsoft YaHei" pitchFamily="2"/>
              <a:cs typeface="Mangal" pitchFamily="2"/>
            </a:endParaRPr>
          </a:p>
        </p:txBody>
      </p:sp>
      <p:sp>
        <p:nvSpPr>
          <p:cNvPr id="4" name="Segnaposto numero diapositiva 3"/>
          <p:cNvSpPr/>
          <p:nvPr/>
        </p:nvSpPr>
        <p:spPr>
          <a:xfrm>
            <a:off x="6553084" y="6245278"/>
            <a:ext cx="2133715" cy="47628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206131D4-3475-4DDD-8674-F35778CA7DB5}" type="slidenum">
              <a:t>27</a:t>
            </a:fld>
            <a:endParaRPr lang="it-IT" sz="1000" b="0" i="0"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name="page30">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0" y="816476"/>
            <a:ext cx="9144000" cy="1828800"/>
          </a:xfrm>
        </p:spPr>
        <p:txBody>
          <a:bodyPr lIns="91440" tIns="45720" rIns="91440" bIns="45720">
            <a:spAutoFit/>
          </a:bodyPr>
          <a:lstStyle/>
          <a:p>
            <a:pPr lvl="0"/>
            <a:r>
              <a:rPr lang="it-IT" sz="2400">
                <a:solidFill>
                  <a:srgbClr val="000000"/>
                </a:solidFill>
                <a:effectLst>
                  <a:outerShdw dist="17962" dir="2700000">
                    <a:srgbClr val="000000"/>
                  </a:outerShdw>
                </a:effectLst>
              </a:rPr>
              <a:t>Eventi moltiplicatori </a:t>
            </a:r>
            <a:r>
              <a:rPr lang="it-IT" sz="1800">
                <a:solidFill>
                  <a:srgbClr val="000000"/>
                </a:solidFill>
              </a:rPr>
              <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
            </a:r>
            <a:br>
              <a:rPr lang="it-IT" sz="1800">
                <a:solidFill>
                  <a:srgbClr val="000000"/>
                </a:solidFill>
              </a:rPr>
            </a:br>
            <a:r>
              <a:rPr lang="it-IT" sz="1800">
                <a:solidFill>
                  <a:srgbClr val="000000"/>
                </a:solidFill>
              </a:rPr>
              <a:t/>
            </a:r>
            <a:br>
              <a:rPr lang="it-IT" sz="1800">
                <a:solidFill>
                  <a:srgbClr val="000000"/>
                </a:solidFill>
              </a:rPr>
            </a:br>
            <a:endParaRPr lang="it-IT" sz="1800">
              <a:solidFill>
                <a:srgbClr val="000000"/>
              </a:solidFill>
            </a:endParaRPr>
          </a:p>
        </p:txBody>
      </p:sp>
      <p:sp>
        <p:nvSpPr>
          <p:cNvPr id="3" name="Segnaposto testo 2"/>
          <p:cNvSpPr txBox="1">
            <a:spLocks noGrp="1"/>
          </p:cNvSpPr>
          <p:nvPr>
            <p:ph type="body" idx="4294967295"/>
          </p:nvPr>
        </p:nvSpPr>
        <p:spPr>
          <a:xfrm>
            <a:off x="0" y="3142801"/>
            <a:ext cx="9715682" cy="1500475"/>
          </a:xfrm>
        </p:spPr>
        <p:txBody>
          <a:bodyPr lIns="91440" tIns="45720" rIns="91440" bIns="45720">
            <a:spAutoFit/>
          </a:bodyPr>
          <a:lstStyle/>
          <a:p>
            <a:pPr marL="342717" lvl="0" indent="-342717">
              <a:spcBef>
                <a:spcPts val="45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1800" b="1"/>
          </a:p>
          <a:p>
            <a:pPr marL="342717" lvl="0" indent="-342717">
              <a:spcBef>
                <a:spcPts val="45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1800" b="1"/>
          </a:p>
        </p:txBody>
      </p:sp>
      <p:sp>
        <p:nvSpPr>
          <p:cNvPr id="4" name="Segnaposto testo 3"/>
          <p:cNvSpPr txBox="1">
            <a:spLocks noGrp="1"/>
          </p:cNvSpPr>
          <p:nvPr>
            <p:ph type="body" idx="4294967295"/>
          </p:nvPr>
        </p:nvSpPr>
        <p:spPr>
          <a:xfrm>
            <a:off x="-356" y="4786198"/>
            <a:ext cx="9001079" cy="1572118"/>
          </a:xfrm>
        </p:spPr>
        <p:txBody>
          <a:bodyPr lIns="91440" tIns="45720" rIns="91440" bIns="45720">
            <a:spAutoFit/>
          </a:bodyPr>
          <a:lstStyle/>
          <a:p>
            <a:endParaRPr lang="it-IT"/>
          </a:p>
        </p:txBody>
      </p:sp>
      <p:sp>
        <p:nvSpPr>
          <p:cNvPr id="5"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18868E69-699E-420A-B9BF-45BDB1AACECB}" type="slidenum">
              <a:t>28</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6" name="Figura a mano libera 5"/>
          <p:cNvSpPr/>
          <p:nvPr/>
        </p:nvSpPr>
        <p:spPr>
          <a:xfrm>
            <a:off x="359999" y="2376004"/>
            <a:ext cx="8568001" cy="1223997"/>
          </a:xfrm>
          <a:custGeom>
            <a:avLst/>
            <a:gdLst>
              <a:gd name="f0" fmla="val 10800000"/>
              <a:gd name="f1" fmla="val 5400000"/>
              <a:gd name="f2" fmla="val 180"/>
              <a:gd name="f3" fmla="val w"/>
              <a:gd name="f4" fmla="val h"/>
              <a:gd name="f5" fmla="val 0"/>
              <a:gd name="f6" fmla="val 21600"/>
              <a:gd name="f7" fmla="*/ 5419351 1 1725033"/>
              <a:gd name="f8" fmla="*/ 10800 10800 1"/>
              <a:gd name="f9" fmla="+- 0 0 360"/>
              <a:gd name="f10" fmla="val 10800"/>
              <a:gd name="f11" fmla="+- 0 0 0"/>
              <a:gd name="f12" fmla="*/ f3 1 21600"/>
              <a:gd name="f13" fmla="*/ f4 1 21600"/>
              <a:gd name="f14" fmla="val f5"/>
              <a:gd name="f15" fmla="val f6"/>
              <a:gd name="f16" fmla="*/ 0 f7 1"/>
              <a:gd name="f17" fmla="*/ f5 f0 1"/>
              <a:gd name="f18" fmla="*/ f9 f0 1"/>
              <a:gd name="f19" fmla="*/ f11 f0 1"/>
              <a:gd name="f20" fmla="+- f15 0 f14"/>
              <a:gd name="f21" fmla="*/ f16 1 f2"/>
              <a:gd name="f22" fmla="*/ f17 1 f2"/>
              <a:gd name="f23" fmla="*/ f18 1 f2"/>
              <a:gd name="f24" fmla="*/ f19 1 f2"/>
              <a:gd name="f25" fmla="*/ f20 1 21600"/>
              <a:gd name="f26" fmla="+- 0 0 f21"/>
              <a:gd name="f27" fmla="+- f22 0 f1"/>
              <a:gd name="f28" fmla="+- f23 0 f1"/>
              <a:gd name="f29" fmla="+- f24 0 f1"/>
              <a:gd name="f30" fmla="*/ 3163 f25 1"/>
              <a:gd name="f31" fmla="*/ 18437 f25 1"/>
              <a:gd name="f32" fmla="*/ 10800 f25 1"/>
              <a:gd name="f33" fmla="*/ 0 f25 1"/>
              <a:gd name="f34" fmla="*/ 21600 f25 1"/>
              <a:gd name="f35" fmla="*/ f26 f0 1"/>
              <a:gd name="f36" fmla="+- f28 0 f27"/>
              <a:gd name="f37" fmla="*/ f35 1 f7"/>
              <a:gd name="f38" fmla="*/ f32 1 f25"/>
              <a:gd name="f39" fmla="*/ f33 1 f25"/>
              <a:gd name="f40" fmla="*/ f30 1 f25"/>
              <a:gd name="f41" fmla="*/ f31 1 f25"/>
              <a:gd name="f42" fmla="*/ f34 1 f25"/>
              <a:gd name="f43" fmla="+- f37 0 f1"/>
              <a:gd name="f44" fmla="*/ f40 f12 1"/>
              <a:gd name="f45" fmla="*/ f41 f12 1"/>
              <a:gd name="f46" fmla="*/ f41 f13 1"/>
              <a:gd name="f47" fmla="*/ f40 f13 1"/>
              <a:gd name="f48" fmla="*/ f38 f12 1"/>
              <a:gd name="f49" fmla="*/ f39 f13 1"/>
              <a:gd name="f50" fmla="*/ f39 f12 1"/>
              <a:gd name="f51" fmla="*/ f38 f13 1"/>
              <a:gd name="f52" fmla="*/ f42 f13 1"/>
              <a:gd name="f53" fmla="*/ f42 f12 1"/>
              <a:gd name="f54" fmla="+- f43 f1 0"/>
              <a:gd name="f55" fmla="*/ f54 f7 1"/>
              <a:gd name="f56" fmla="*/ f55 1 f0"/>
              <a:gd name="f57" fmla="+- 0 0 f56"/>
              <a:gd name="f58" fmla="+- 0 0 f57"/>
              <a:gd name="f59" fmla="*/ f58 f0 1"/>
              <a:gd name="f60" fmla="*/ f59 1 f7"/>
              <a:gd name="f61" fmla="+- f60 0 f1"/>
              <a:gd name="f62" fmla="cos 1 f61"/>
              <a:gd name="f63" fmla="sin 1 f61"/>
              <a:gd name="f64" fmla="+- 0 0 f62"/>
              <a:gd name="f65" fmla="+- 0 0 f63"/>
              <a:gd name="f66" fmla="+- 0 0 f64"/>
              <a:gd name="f67" fmla="+- 0 0 f65"/>
              <a:gd name="f68" fmla="val f66"/>
              <a:gd name="f69" fmla="val f67"/>
              <a:gd name="f70" fmla="+- 0 0 f68"/>
              <a:gd name="f71" fmla="+- 0 0 f69"/>
              <a:gd name="f72" fmla="*/ 10800 f70 1"/>
              <a:gd name="f73" fmla="*/ 10800 f71 1"/>
              <a:gd name="f74" fmla="*/ f72 f72 1"/>
              <a:gd name="f75" fmla="*/ f73 f73 1"/>
              <a:gd name="f76" fmla="+- f74 f75 0"/>
              <a:gd name="f77" fmla="sqrt f76"/>
              <a:gd name="f78" fmla="*/ f8 1 f77"/>
              <a:gd name="f79" fmla="*/ f70 f78 1"/>
              <a:gd name="f80" fmla="*/ f71 f78 1"/>
              <a:gd name="f81" fmla="+- 10800 0 f79"/>
              <a:gd name="f82" fmla="+- 10800 0 f80"/>
            </a:gdLst>
            <a:ahLst/>
            <a:cxnLst>
              <a:cxn ang="3cd4">
                <a:pos x="hc" y="t"/>
              </a:cxn>
              <a:cxn ang="0">
                <a:pos x="r" y="vc"/>
              </a:cxn>
              <a:cxn ang="cd4">
                <a:pos x="hc" y="b"/>
              </a:cxn>
              <a:cxn ang="cd2">
                <a:pos x="l" y="vc"/>
              </a:cxn>
              <a:cxn ang="f29">
                <a:pos x="f48" y="f49"/>
              </a:cxn>
              <a:cxn ang="f29">
                <a:pos x="f44" y="f47"/>
              </a:cxn>
              <a:cxn ang="f29">
                <a:pos x="f50" y="f51"/>
              </a:cxn>
              <a:cxn ang="f29">
                <a:pos x="f44" y="f46"/>
              </a:cxn>
              <a:cxn ang="f29">
                <a:pos x="f48" y="f52"/>
              </a:cxn>
              <a:cxn ang="f29">
                <a:pos x="f45" y="f46"/>
              </a:cxn>
              <a:cxn ang="f29">
                <a:pos x="f53" y="f51"/>
              </a:cxn>
              <a:cxn ang="f29">
                <a:pos x="f45" y="f47"/>
              </a:cxn>
            </a:cxnLst>
            <a:rect l="f44" t="f47" r="f45" b="f46"/>
            <a:pathLst>
              <a:path w="21600" h="21600">
                <a:moveTo>
                  <a:pt x="f81" y="f82"/>
                </a:moveTo>
                <a:arcTo wR="f10" hR="f10" stAng="f27" swAng="f36"/>
                <a:close/>
              </a:path>
            </a:pathLst>
          </a:custGeom>
          <a:solidFill>
            <a:srgbClr val="CFE7F5"/>
          </a:solidFill>
          <a:ln w="0" cap="flat">
            <a:solidFill>
              <a:srgbClr val="808080"/>
            </a:solidFill>
            <a:prstDash val="solid"/>
            <a:miter/>
          </a:ln>
        </p:spPr>
        <p:txBody>
          <a:bodyPr vert="horz" wrap="none" lIns="90004" tIns="44997" rIns="90004" bIns="44997"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1" i="0" u="none" strike="noStrike" kern="1200" cap="none" spc="0" baseline="0">
                <a:solidFill>
                  <a:srgbClr val="800000"/>
                </a:solidFill>
                <a:effectLst>
                  <a:outerShdw dist="17962" dir="2700000">
                    <a:srgbClr val="000000"/>
                  </a:outerShdw>
                </a:effectLst>
                <a:uFillTx/>
                <a:latin typeface="Arial" pitchFamily="34"/>
                <a:ea typeface="Arial" pitchFamily="34"/>
                <a:cs typeface="Arial" pitchFamily="34"/>
              </a:rPr>
              <a:t>CONDIZIONE:</a:t>
            </a:r>
            <a:r>
              <a:rPr lang="it-IT" sz="1800" b="0" i="0" u="none" strike="noStrike" kern="1200" cap="none" spc="0" baseline="0">
                <a:solidFill>
                  <a:srgbClr val="800000"/>
                </a:solidFill>
                <a:uFillTx/>
                <a:latin typeface="Arial" pitchFamily="34"/>
                <a:ea typeface="Arial" pitchFamily="34"/>
                <a:cs typeface="Arial" pitchFamily="34"/>
              </a:rPr>
              <a:t>  </a:t>
            </a:r>
            <a:r>
              <a:rPr lang="it-IT" sz="1800" b="0" i="0" u="none" strike="noStrike" kern="1200" cap="none" spc="0" baseline="0">
                <a:solidFill>
                  <a:srgbClr val="000000"/>
                </a:solidFill>
                <a:uFillTx/>
                <a:latin typeface="Arial" pitchFamily="34"/>
                <a:ea typeface="Arial" pitchFamily="34"/>
                <a:cs typeface="Arial" pitchFamily="34"/>
              </a:rPr>
              <a:t>Un progetto senza sovvenzioni per</a:t>
            </a:r>
          </a:p>
          <a:p>
            <a:pPr marL="0" marR="0" lvl="1"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le opere d’ingegno non può ricevere supporto finanziario</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 	per l'organizzazione di eventi moltiplicatori</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endParaRPr lang="it-IT" sz="1800" b="0" i="0" u="none" strike="noStrike" kern="1200" cap="none" spc="0" baseline="0">
              <a:solidFill>
                <a:srgbClr val="800000"/>
              </a:solidFill>
              <a:uFillTx/>
              <a:latin typeface="Arial" pitchFamily="34"/>
              <a:ea typeface="Arial" pitchFamily="34"/>
              <a:cs typeface="Arial" pitchFamily="34"/>
            </a:endParaRPr>
          </a:p>
        </p:txBody>
      </p:sp>
      <p:sp>
        <p:nvSpPr>
          <p:cNvPr id="7" name="Figura a mano libera 6"/>
          <p:cNvSpPr/>
          <p:nvPr/>
        </p:nvSpPr>
        <p:spPr>
          <a:xfrm>
            <a:off x="1511996" y="1295997"/>
            <a:ext cx="6335996" cy="1079997"/>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solidFill>
            <a:srgbClr val="CFE7F5"/>
          </a:solidFill>
          <a:ln w="0" cap="flat">
            <a:solidFill>
              <a:srgbClr val="808080"/>
            </a:solidFill>
            <a:prstDash val="solid"/>
            <a:miter/>
          </a:ln>
        </p:spPr>
        <p:txBody>
          <a:bodyPr vert="horz" wrap="none" lIns="90004" tIns="44997" rIns="90004" bIns="44997" anchor="ctr" anchorCtr="0" compatLnSpc="1">
            <a:noAutofit/>
          </a:bodyPr>
          <a:lstStyle/>
          <a:p>
            <a:pPr marL="0" marR="0" lvl="0" indent="0" algn="just"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1" i="0" u="none" strike="noStrike" kern="1200" cap="none" spc="0" baseline="0">
                <a:solidFill>
                  <a:srgbClr val="7E0021"/>
                </a:solidFill>
                <a:effectLst>
                  <a:outerShdw dist="17962" dir="2700000">
                    <a:srgbClr val="000000"/>
                  </a:outerShdw>
                </a:effectLst>
                <a:uFillTx/>
                <a:latin typeface="Arial" pitchFamily="34"/>
                <a:ea typeface="Arial" pitchFamily="34"/>
                <a:cs typeface="Arial" pitchFamily="34"/>
              </a:rPr>
              <a:t>Contributo</a:t>
            </a:r>
            <a:r>
              <a:rPr lang="it-IT" sz="1800" b="0" i="0" u="none" strike="noStrike" kern="1200" cap="none" spc="0" baseline="0">
                <a:solidFill>
                  <a:srgbClr val="000000"/>
                </a:solidFill>
                <a:uFillTx/>
                <a:latin typeface="Arial" pitchFamily="34"/>
                <a:ea typeface="Arial" pitchFamily="34"/>
                <a:cs typeface="Arial" pitchFamily="34"/>
              </a:rPr>
              <a:t> per i costi legati all'organizzazione di</a:t>
            </a:r>
          </a:p>
          <a:p>
            <a:pPr marL="0" marR="0" lvl="0" indent="0" algn="just"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conferenze / seminari / eventi nazionali e transnazionali</a:t>
            </a:r>
          </a:p>
          <a:p>
            <a:pPr marL="0" marR="0" lvl="0" indent="0" algn="just"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120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volti a condividere e diffondere le opere d’ingegno realizzate.</a:t>
            </a:r>
          </a:p>
        </p:txBody>
      </p:sp>
      <p:sp>
        <p:nvSpPr>
          <p:cNvPr id="8" name="Figura a mano libera 7"/>
          <p:cNvSpPr/>
          <p:nvPr/>
        </p:nvSpPr>
        <p:spPr>
          <a:xfrm>
            <a:off x="71999" y="3672001"/>
            <a:ext cx="9000000" cy="288000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solidFill>
            <a:srgbClr val="CFE7F5"/>
          </a:solidFill>
          <a:ln w="0" cap="flat">
            <a:solidFill>
              <a:srgbClr val="808080"/>
            </a:solidFill>
            <a:prstDash val="solid"/>
            <a:miter/>
          </a:ln>
        </p:spPr>
        <p:txBody>
          <a:bodyPr vert="horz" wrap="none" lIns="90004" tIns="44997" rIns="90004" bIns="44997"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Arial" pitchFamily="34"/>
                <a:ea typeface="Arial" pitchFamily="34"/>
                <a:cs typeface="Arial" pitchFamily="34"/>
              </a:rPr>
              <a:t>Contributo unitario per partecipante:</a:t>
            </a:r>
            <a:br>
              <a:rPr lang="it-IT" sz="1800" b="1" i="0" u="none" strike="noStrike" kern="1200" cap="none" spc="0" baseline="0">
                <a:solidFill>
                  <a:srgbClr val="000000"/>
                </a:solidFill>
                <a:uFillTx/>
                <a:latin typeface="Arial" pitchFamily="34"/>
                <a:ea typeface="Arial" pitchFamily="34"/>
                <a:cs typeface="Arial" pitchFamily="34"/>
              </a:rPr>
            </a:br>
            <a:r>
              <a:rPr lang="it-IT" sz="1800" b="1" i="0" u="none" strike="noStrike" kern="1200" cap="none" spc="0" baseline="0">
                <a:solidFill>
                  <a:srgbClr val="000000"/>
                </a:solidFill>
                <a:uFillTx/>
                <a:latin typeface="Arial" pitchFamily="34"/>
                <a:ea typeface="Arial" pitchFamily="34"/>
                <a:cs typeface="Arial" pitchFamily="34"/>
              </a:rPr>
              <a:t/>
            </a:r>
            <a:br>
              <a:rPr lang="it-IT" sz="1800" b="1" i="0" u="none" strike="noStrike" kern="1200" cap="none" spc="0" baseline="0">
                <a:solidFill>
                  <a:srgbClr val="000000"/>
                </a:solidFill>
                <a:uFillTx/>
                <a:latin typeface="Arial" pitchFamily="34"/>
                <a:ea typeface="Arial" pitchFamily="34"/>
                <a:cs typeface="Arial" pitchFamily="34"/>
              </a:rPr>
            </a:br>
            <a:r>
              <a:rPr lang="it-IT" sz="1800" b="1" i="0" u="none" strike="noStrike" kern="1200" cap="none" spc="0" baseline="0">
                <a:solidFill>
                  <a:srgbClr val="CC3300"/>
                </a:solidFill>
                <a:uFillTx/>
                <a:latin typeface="Arial" pitchFamily="34"/>
                <a:ea typeface="Arial" pitchFamily="34"/>
                <a:cs typeface="Arial" pitchFamily="34"/>
              </a:rPr>
              <a:t>- 100 € partecipante locale </a:t>
            </a:r>
            <a:r>
              <a:rPr lang="it-IT" sz="1800" b="1" i="0" u="none" strike="noStrike" kern="1200" cap="none" spc="0" baseline="0">
                <a:solidFill>
                  <a:srgbClr val="000000"/>
                </a:solidFill>
                <a:uFillTx/>
                <a:latin typeface="Arial" pitchFamily="34"/>
                <a:ea typeface="Arial" pitchFamily="34"/>
                <a:cs typeface="Arial" pitchFamily="34"/>
              </a:rPr>
              <a:t>(proveniente dallo stesso paese in cui ha luogo l’evento)</a:t>
            </a:r>
            <a:r>
              <a:rPr lang="it-IT" sz="1800" b="1" i="0" u="none" strike="noStrike" kern="1200" cap="none" spc="0" baseline="0">
                <a:solidFill>
                  <a:srgbClr val="CC3300"/>
                </a:solidFill>
                <a:uFillTx/>
                <a:latin typeface="Arial" pitchFamily="34"/>
                <a:ea typeface="Arial" pitchFamily="34"/>
                <a:cs typeface="Arial" pitchFamily="34"/>
              </a:rPr>
              <a:t/>
            </a:r>
            <a:br>
              <a:rPr lang="it-IT" sz="1800" b="1" i="0" u="none" strike="noStrike" kern="1200" cap="none" spc="0" baseline="0">
                <a:solidFill>
                  <a:srgbClr val="CC3300"/>
                </a:solidFill>
                <a:uFillTx/>
                <a:latin typeface="Arial" pitchFamily="34"/>
                <a:ea typeface="Arial" pitchFamily="34"/>
                <a:cs typeface="Arial" pitchFamily="34"/>
              </a:rPr>
            </a:br>
            <a:r>
              <a:rPr lang="it-IT" sz="1800" b="1" i="0" u="none" strike="noStrike" kern="1200" cap="none" spc="0" baseline="0">
                <a:solidFill>
                  <a:srgbClr val="CC3300"/>
                </a:solidFill>
                <a:uFillTx/>
                <a:latin typeface="Arial" pitchFamily="34"/>
                <a:ea typeface="Arial" pitchFamily="34"/>
                <a:cs typeface="Arial" pitchFamily="34"/>
              </a:rPr>
              <a:t>- 200 € partecipante internazionale </a:t>
            </a:r>
            <a:r>
              <a:rPr lang="it-IT" sz="1800" b="1" i="0" u="none" strike="noStrike" kern="1200" cap="none" spc="0" baseline="0">
                <a:solidFill>
                  <a:srgbClr val="000000"/>
                </a:solidFill>
                <a:uFillTx/>
                <a:latin typeface="Arial" pitchFamily="34"/>
                <a:ea typeface="Arial" pitchFamily="34"/>
                <a:cs typeface="Arial" pitchFamily="34"/>
              </a:rPr>
              <a:t>(proveniente da altri paesi)</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000000"/>
              </a:solidFill>
              <a:uFillTx/>
              <a:latin typeface="Arial" pitchFamily="34"/>
              <a:ea typeface="Arial" pitchFamily="34"/>
              <a:cs typeface="Arial" pitchFamily="34"/>
            </a:endParaRPr>
          </a:p>
          <a:p>
            <a:pPr marL="0" marR="0" lvl="4"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sng" strike="noStrike" kern="1200" cap="none" spc="0" baseline="0">
                <a:solidFill>
                  <a:srgbClr val="000000"/>
                </a:solidFill>
                <a:effectLst>
                  <a:outerShdw dist="17962" dir="2700000">
                    <a:srgbClr val="000000"/>
                  </a:outerShdw>
                </a:effectLst>
                <a:uFillTx/>
                <a:latin typeface="Arial" pitchFamily="34"/>
                <a:ea typeface="Arial" pitchFamily="34"/>
                <a:cs typeface="Arial" pitchFamily="34"/>
              </a:rPr>
              <a:t>Contributo massimo per progetto 30.000,00 €</a:t>
            </a:r>
            <a:r>
              <a:rPr lang="it-IT" sz="2400" b="1" i="0" u="sng" strike="noStrike" kern="1200" cap="none" spc="0" baseline="0">
                <a:solidFill>
                  <a:srgbClr val="000000"/>
                </a:solidFill>
                <a:effectLst>
                  <a:outerShdw dist="17962" dir="2700000">
                    <a:srgbClr val="000000"/>
                  </a:outerShdw>
                </a:effectLst>
                <a:uFillTx/>
                <a:latin typeface="Times New Roman" pitchFamily="18"/>
                <a:ea typeface="Arial" pitchFamily="34"/>
                <a:cs typeface="Arial" pitchFamily="34"/>
              </a:rPr>
              <a:t/>
            </a:r>
            <a:br>
              <a:rPr lang="it-IT" sz="2400" b="1" i="0" u="sng" strike="noStrike" kern="1200" cap="none" spc="0" baseline="0">
                <a:solidFill>
                  <a:srgbClr val="000000"/>
                </a:solidFill>
                <a:effectLst>
                  <a:outerShdw dist="17962" dir="2700000">
                    <a:srgbClr val="000000"/>
                  </a:outerShdw>
                </a:effectLst>
                <a:uFillTx/>
                <a:latin typeface="Times New Roman" pitchFamily="18"/>
                <a:ea typeface="Arial" pitchFamily="34"/>
                <a:cs typeface="Arial" pitchFamily="34"/>
              </a:rPr>
            </a:br>
            <a:endParaRPr lang="it-IT" sz="2400" b="1" i="0" u="sng" strike="noStrike" kern="1200" cap="none" spc="0" baseline="0">
              <a:solidFill>
                <a:srgbClr val="000000"/>
              </a:solidFill>
              <a:effectLst>
                <a:outerShdw dist="17962" dir="2700000">
                  <a:srgbClr val="000000"/>
                </a:outerShdw>
              </a:effectLst>
              <a:uFillTx/>
              <a:latin typeface="Times New Roman" pitchFamily="18"/>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effectLst>
                  <a:outerShdw dist="17962" dir="2700000">
                    <a:srgbClr val="000000"/>
                  </a:outerShdw>
                </a:effectLst>
                <a:uFillTx/>
                <a:latin typeface="Arial" pitchFamily="34"/>
                <a:ea typeface="Arial" pitchFamily="34"/>
                <a:cs typeface="Arial" pitchFamily="34"/>
              </a:rPr>
              <a:t>ATTENZIONE: </a:t>
            </a:r>
            <a:r>
              <a:rPr lang="it-IT" sz="1800" b="1" i="0" u="none" strike="noStrike" kern="1200" cap="none" spc="0" baseline="0">
                <a:solidFill>
                  <a:srgbClr val="000000"/>
                </a:solidFill>
                <a:effectLst>
                  <a:outerShdw dist="17962" dir="2700000">
                    <a:srgbClr val="000000"/>
                  </a:outerShdw>
                </a:effectLst>
                <a:uFillTx/>
                <a:latin typeface="Arial" pitchFamily="34"/>
                <a:ea typeface="Arial" pitchFamily="34"/>
                <a:cs typeface="Arial" pitchFamily="34"/>
              </a:rPr>
              <a:t>sono ammissibili a finanziamenti solo gli Eventi moltiplicatori</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effectLst>
                  <a:outerShdw dist="17962" dir="2700000">
                    <a:srgbClr val="000000"/>
                  </a:outerShdw>
                </a:effectLst>
                <a:uFillTx/>
                <a:latin typeface="Arial" pitchFamily="34"/>
                <a:ea typeface="Arial" pitchFamily="34"/>
                <a:cs typeface="Arial" pitchFamily="34"/>
              </a:rPr>
              <a:t>svolti esclusivamente in uno dei paesi del Partenariato.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name="page31">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189F9D50-FCB1-4B59-87DE-513CD9E5D460}" type="slidenum">
              <a:t>29</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CasellaDiTesto 5"/>
          <p:cNvSpPr/>
          <p:nvPr/>
        </p:nvSpPr>
        <p:spPr>
          <a:xfrm>
            <a:off x="179277" y="1413004"/>
            <a:ext cx="8964722" cy="431531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1"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C00000"/>
                </a:solidFill>
                <a:uFillTx/>
                <a:latin typeface="Century Gothic" pitchFamily="34"/>
                <a:ea typeface="Arial" pitchFamily="34"/>
                <a:cs typeface="Arial" pitchFamily="34"/>
              </a:rPr>
              <a:t>Costi eccezionali</a:t>
            </a:r>
            <a:r>
              <a:rPr lang="it-IT" sz="2200" b="1" i="0" u="none" strike="noStrike" kern="1200" cap="none" spc="0" baseline="0">
                <a:solidFill>
                  <a:srgbClr val="C00000"/>
                </a:solidFill>
                <a:uFillTx/>
                <a:latin typeface="Times New Roman" pitchFamily="18"/>
                <a:ea typeface="Arial" pitchFamily="34"/>
                <a:cs typeface="Arial" pitchFamily="34"/>
              </a:rPr>
              <a:t/>
            </a:r>
            <a:br>
              <a:rPr lang="it-IT" sz="2200" b="1" i="0" u="none" strike="noStrike" kern="1200" cap="none" spc="0" baseline="0">
                <a:solidFill>
                  <a:srgbClr val="C00000"/>
                </a:solidFill>
                <a:uFillTx/>
                <a:latin typeface="Times New Roman" pitchFamily="18"/>
                <a:ea typeface="Arial" pitchFamily="34"/>
                <a:cs typeface="Arial" pitchFamily="34"/>
              </a:rPr>
            </a:br>
            <a:r>
              <a:rPr lang="it-IT" sz="2200" b="1" i="0" u="none" strike="noStrike" kern="1200" cap="none" spc="0" baseline="0">
                <a:solidFill>
                  <a:srgbClr val="C00000"/>
                </a:solidFill>
                <a:uFillTx/>
                <a:latin typeface="Times New Roman" pitchFamily="18"/>
                <a:ea typeface="Arial" pitchFamily="34"/>
                <a:cs typeface="Arial" pitchFamily="34"/>
              </a:rPr>
              <a:t/>
            </a:r>
            <a:br>
              <a:rPr lang="it-IT" sz="2200" b="1" i="0" u="none" strike="noStrike" kern="1200" cap="none" spc="0" baseline="0">
                <a:solidFill>
                  <a:srgbClr val="C00000"/>
                </a:solidFill>
                <a:uFillTx/>
                <a:latin typeface="Times New Roman" pitchFamily="18"/>
                <a:ea typeface="Arial" pitchFamily="34"/>
                <a:cs typeface="Arial" pitchFamily="34"/>
              </a:rPr>
            </a:br>
            <a:r>
              <a:rPr lang="it-IT" sz="1700" b="1" i="0" u="none" strike="noStrike" kern="1200" cap="none" spc="0" baseline="0">
                <a:solidFill>
                  <a:srgbClr val="000000"/>
                </a:solidFill>
                <a:uFillTx/>
                <a:latin typeface="Century Gothic" pitchFamily="34"/>
                <a:ea typeface="Arial" pitchFamily="34"/>
                <a:cs typeface="Arial" pitchFamily="34"/>
              </a:rPr>
              <a:t>Contributo basato su </a:t>
            </a:r>
            <a:r>
              <a:rPr lang="it-IT" sz="1600" b="1" i="0" u="none" strike="noStrike" kern="1200" cap="none" spc="0" baseline="0">
                <a:solidFill>
                  <a:srgbClr val="C00000"/>
                </a:solidFill>
                <a:uFillTx/>
                <a:latin typeface="Century Gothic" pitchFamily="34"/>
                <a:ea typeface="Arial" pitchFamily="34"/>
                <a:cs typeface="Arial" pitchFamily="34"/>
              </a:rPr>
              <a:t>COSTI REALI</a:t>
            </a:r>
            <a:r>
              <a:rPr lang="it-IT" sz="1700" b="1" i="0" u="none" strike="noStrike" kern="1200" cap="none" spc="0" baseline="0">
                <a:solidFill>
                  <a:srgbClr val="000000"/>
                </a:solidFill>
                <a:uFillTx/>
                <a:latin typeface="Century Gothic" pitchFamily="34"/>
                <a:ea typeface="Arial" pitchFamily="34"/>
                <a:cs typeface="Arial" pitchFamily="34"/>
              </a:rPr>
              <a:t> legati al subappalto o all'acquisto di beni e servizi</a:t>
            </a:r>
            <a:br>
              <a:rPr lang="it-IT" sz="1700" b="1" i="0" u="none" strike="noStrike" kern="1200" cap="none" spc="0" baseline="0">
                <a:solidFill>
                  <a:srgbClr val="000000"/>
                </a:solidFill>
                <a:uFillTx/>
                <a:latin typeface="Century Gothic" pitchFamily="34"/>
                <a:ea typeface="Arial" pitchFamily="34"/>
                <a:cs typeface="Arial" pitchFamily="34"/>
              </a:rPr>
            </a:br>
            <a:r>
              <a:rPr lang="it-IT" sz="1800" b="1" i="0" u="none" strike="noStrike" kern="1200" cap="none" spc="0" baseline="0">
                <a:solidFill>
                  <a:srgbClr val="000000"/>
                </a:solidFill>
                <a:uFillTx/>
                <a:latin typeface="Century Gothic" pitchFamily="34"/>
                <a:ea typeface="Arial" pitchFamily="34"/>
                <a:cs typeface="Arial" pitchFamily="34"/>
              </a:rPr>
              <a:t/>
            </a:r>
            <a:br>
              <a:rPr lang="it-IT" sz="1800" b="1" i="0" u="none" strike="noStrike" kern="1200" cap="none" spc="0" baseline="0">
                <a:solidFill>
                  <a:srgbClr val="000000"/>
                </a:solidFill>
                <a:uFillTx/>
                <a:latin typeface="Century Gothic" pitchFamily="34"/>
                <a:ea typeface="Arial" pitchFamily="34"/>
                <a:cs typeface="Arial" pitchFamily="34"/>
              </a:rPr>
            </a:br>
            <a:r>
              <a:rPr lang="it-IT" sz="1800" b="1" i="0" u="none" strike="noStrike" kern="1200" cap="none" spc="0" baseline="0">
                <a:solidFill>
                  <a:srgbClr val="000000"/>
                </a:solidFill>
                <a:effectLst>
                  <a:outerShdw dist="17962" dir="2700000">
                    <a:srgbClr val="000000"/>
                  </a:outerShdw>
                </a:effectLst>
                <a:uFillTx/>
                <a:latin typeface="Century Gothic" pitchFamily="34"/>
                <a:ea typeface="Arial" pitchFamily="34"/>
                <a:cs typeface="Arial" pitchFamily="34"/>
              </a:rPr>
              <a:t>Attenzione</a:t>
            </a:r>
            <a:r>
              <a:rPr lang="it-IT" sz="1800" b="1" i="0" u="none" strike="noStrike" kern="1200" cap="none" spc="0" baseline="0">
                <a:solidFill>
                  <a:srgbClr val="000000"/>
                </a:solidFill>
                <a:uFillTx/>
                <a:latin typeface="Century Gothic" pitchFamily="34"/>
                <a:ea typeface="Arial" pitchFamily="34"/>
                <a:cs typeface="Arial" pitchFamily="34"/>
              </a:rPr>
              <a:t>: contributo massimo per progetto</a:t>
            </a:r>
            <a:br>
              <a:rPr lang="it-IT" sz="1800" b="1" i="0" u="none" strike="noStrike" kern="1200" cap="none" spc="0" baseline="0">
                <a:solidFill>
                  <a:srgbClr val="000000"/>
                </a:solidFill>
                <a:uFillTx/>
                <a:latin typeface="Century Gothic" pitchFamily="34"/>
                <a:ea typeface="Arial" pitchFamily="34"/>
                <a:cs typeface="Arial" pitchFamily="34"/>
              </a:rPr>
            </a:br>
            <a:r>
              <a:rPr lang="it-IT" sz="1800" b="1" i="0" u="none" strike="noStrike" kern="1200" cap="none" spc="0" baseline="0">
                <a:solidFill>
                  <a:srgbClr val="000000"/>
                </a:solidFill>
                <a:uFillTx/>
                <a:latin typeface="Century Gothic" pitchFamily="34"/>
                <a:ea typeface="Arial" pitchFamily="34"/>
                <a:cs typeface="Arial" pitchFamily="34"/>
              </a:rPr>
              <a:t/>
            </a:r>
            <a:br>
              <a:rPr lang="it-IT" sz="1800" b="1" i="0" u="none" strike="noStrike" kern="1200" cap="none" spc="0" baseline="0">
                <a:solidFill>
                  <a:srgbClr val="000000"/>
                </a:solidFill>
                <a:uFillTx/>
                <a:latin typeface="Century Gothic" pitchFamily="34"/>
                <a:ea typeface="Arial" pitchFamily="34"/>
                <a:cs typeface="Arial" pitchFamily="34"/>
              </a:rPr>
            </a:br>
            <a:r>
              <a:rPr lang="it-IT" sz="1800" b="1" i="0" u="none" strike="noStrike" kern="1200" cap="none" spc="0" baseline="0">
                <a:solidFill>
                  <a:srgbClr val="000000"/>
                </a:solidFill>
                <a:uFillTx/>
                <a:latin typeface="Century Gothic" pitchFamily="34"/>
                <a:ea typeface="Arial" pitchFamily="34"/>
                <a:cs typeface="Arial" pitchFamily="34"/>
              </a:rPr>
              <a:t>CONDIZIONI:  il subappalto deve essere correlato all’acquisto di beni e  servizi che non possono essere forniti direttamente dalle organizzazioni partecipanti per motivi debitamente giustificati</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(es. attrezzature specifiche o lavoro di esperti).</a:t>
            </a:r>
            <a:r>
              <a:rPr lang="it-IT" sz="1600" b="1" i="0" u="none" strike="noStrike" kern="1200" cap="none" spc="0" baseline="0">
                <a:solidFill>
                  <a:srgbClr val="000000"/>
                </a:solidFill>
                <a:uFillTx/>
                <a:latin typeface="Century Gothic" pitchFamily="34"/>
                <a:ea typeface="Arial" pitchFamily="34"/>
                <a:cs typeface="Arial" pitchFamily="34"/>
              </a:rPr>
              <a:t> </a:t>
            </a:r>
            <a:r>
              <a:rPr lang="it-IT" sz="1800" b="1" i="0" u="none" strike="noStrike" kern="1200" cap="none" spc="0" baseline="0">
                <a:solidFill>
                  <a:srgbClr val="000000"/>
                </a:solidFill>
                <a:uFillTx/>
                <a:latin typeface="Century Gothic" pitchFamily="34"/>
                <a:ea typeface="Arial" pitchFamily="34"/>
                <a:cs typeface="Arial" pitchFamily="34"/>
              </a:rPr>
              <a:t/>
            </a:r>
            <a:br>
              <a:rPr lang="it-IT" sz="1800" b="1" i="0" u="none" strike="noStrike" kern="1200" cap="none" spc="0" baseline="0">
                <a:solidFill>
                  <a:srgbClr val="000000"/>
                </a:solidFill>
                <a:uFillTx/>
                <a:latin typeface="Century Gothic" pitchFamily="34"/>
                <a:ea typeface="Arial" pitchFamily="34"/>
                <a:cs typeface="Arial" pitchFamily="34"/>
              </a:rPr>
            </a:br>
            <a:endParaRPr lang="it-IT" sz="1800" b="1" i="0" u="none" strike="noStrike" kern="1200" cap="none" spc="0" baseline="0">
              <a:solidFill>
                <a:srgbClr val="000000"/>
              </a:solidFill>
              <a:uFillTx/>
              <a:latin typeface="Century Gothic" pitchFamily="34"/>
              <a:ea typeface="Arial" pitchFamily="34"/>
              <a:cs typeface="Arial" pitchFamily="34"/>
            </a:endParaRP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effectLst>
                  <a:outerShdw dist="17962" dir="2700000">
                    <a:srgbClr val="000000"/>
                  </a:outerShdw>
                </a:effectLst>
                <a:uFillTx/>
                <a:latin typeface="Century Gothic" pitchFamily="34"/>
                <a:ea typeface="Arial" pitchFamily="34"/>
                <a:cs typeface="Arial" pitchFamily="34"/>
              </a:rPr>
              <a:t>Attenzione</a:t>
            </a:r>
            <a:r>
              <a:rPr lang="it-IT" sz="1800" b="1" i="0" u="none" strike="noStrike" kern="1200" cap="none" spc="0" baseline="0">
                <a:solidFill>
                  <a:srgbClr val="CC3300"/>
                </a:solidFill>
                <a:uFillTx/>
                <a:latin typeface="Century Gothic" pitchFamily="34"/>
                <a:ea typeface="Arial" pitchFamily="34"/>
                <a:cs typeface="Arial" pitchFamily="34"/>
              </a:rPr>
              <a:t>:</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l’acquisto di attrezzature non può riguardare</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semplici apparecchiature per ufficio o altre attrezzature che  </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normalmente sono usate dalle organizzazioni partecipanti</a:t>
            </a:r>
          </a:p>
        </p:txBody>
      </p:sp>
      <p:sp>
        <p:nvSpPr>
          <p:cNvPr id="4" name="Rettangolo arrotondato 3"/>
          <p:cNvSpPr/>
          <p:nvPr/>
        </p:nvSpPr>
        <p:spPr>
          <a:xfrm>
            <a:off x="285841" y="3071881"/>
            <a:ext cx="8858158" cy="1214277"/>
          </a:xfrm>
          <a:custGeom>
            <a:avLst>
              <a:gd name="f10" fmla="val 3600"/>
            </a:avLst>
            <a:gdLst>
              <a:gd name="f1" fmla="val 10800000"/>
              <a:gd name="f2" fmla="val 5400000"/>
              <a:gd name="f3" fmla="val 16200000"/>
              <a:gd name="f4" fmla="val w"/>
              <a:gd name="f5" fmla="val h"/>
              <a:gd name="f6" fmla="val ss"/>
              <a:gd name="f7" fmla="val 0"/>
              <a:gd name="f8" fmla="*/ 5419351 1 1725033"/>
              <a:gd name="f9" fmla="val 45"/>
              <a:gd name="f10" fmla="val 3600"/>
              <a:gd name="f11" fmla="abs f4"/>
              <a:gd name="f12" fmla="abs f5"/>
              <a:gd name="f13" fmla="abs f6"/>
              <a:gd name="f14" fmla="*/ f8 1 180"/>
              <a:gd name="f15" fmla="val f10"/>
              <a:gd name="f16" fmla="+- 0 0 f2"/>
              <a:gd name="f17" fmla="?: f11 f4 1"/>
              <a:gd name="f18" fmla="?: f12 f5 1"/>
              <a:gd name="f19" fmla="?: f13 f6 1"/>
              <a:gd name="f20" fmla="*/ f9 f14 1"/>
              <a:gd name="f21" fmla="+- f7 f15 0"/>
              <a:gd name="f22" fmla="*/ f17 1 21600"/>
              <a:gd name="f23" fmla="*/ f18 1 21600"/>
              <a:gd name="f24" fmla="*/ 21600 f17 1"/>
              <a:gd name="f25" fmla="*/ 21600 f18 1"/>
              <a:gd name="f26" fmla="+- 0 0 f20"/>
              <a:gd name="f27" fmla="+- f7 0 f21"/>
              <a:gd name="f28" fmla="+- f21 0 f7"/>
              <a:gd name="f29" fmla="min f23 f22"/>
              <a:gd name="f30" fmla="*/ f24 1 f19"/>
              <a:gd name="f31" fmla="*/ f25 1 f19"/>
              <a:gd name="f32" fmla="*/ f26 f1 1"/>
              <a:gd name="f33" fmla="abs f27"/>
              <a:gd name="f34" fmla="abs f28"/>
              <a:gd name="f35" fmla="?: f27 f16 f2"/>
              <a:gd name="f36" fmla="?: f27 f2 f16"/>
              <a:gd name="f37" fmla="?: f27 f3 f2"/>
              <a:gd name="f38" fmla="?: f27 f2 f3"/>
              <a:gd name="f39" fmla="?: f28 f16 f2"/>
              <a:gd name="f40" fmla="?: f28 f2 f16"/>
              <a:gd name="f41" fmla="?: f27 0 f1"/>
              <a:gd name="f42" fmla="?: f27 f1 0"/>
              <a:gd name="f43" fmla="val f30"/>
              <a:gd name="f44" fmla="val f31"/>
              <a:gd name="f45" fmla="*/ f32 1 f8"/>
              <a:gd name="f46" fmla="?: f27 f38 f37"/>
              <a:gd name="f47" fmla="?: f27 f37 f38"/>
              <a:gd name="f48" fmla="?: f28 f36 f35"/>
              <a:gd name="f49" fmla="*/ f21 f29 1"/>
              <a:gd name="f50" fmla="*/ f7 f29 1"/>
              <a:gd name="f51" fmla="*/ f33 f29 1"/>
              <a:gd name="f52" fmla="*/ f34 f29 1"/>
              <a:gd name="f53" fmla="+- f44 0 f15"/>
              <a:gd name="f54" fmla="+- f43 0 f15"/>
              <a:gd name="f55" fmla="+- f45 0 f2"/>
              <a:gd name="f56" fmla="?: f28 f47 f46"/>
              <a:gd name="f57" fmla="*/ f44 f29 1"/>
              <a:gd name="f58" fmla="*/ f43 f29 1"/>
              <a:gd name="f59" fmla="+- f55 f2 0"/>
              <a:gd name="f60" fmla="+- f44 0 f53"/>
              <a:gd name="f61" fmla="+- f43 0 f54"/>
              <a:gd name="f62" fmla="+- f53 0 f44"/>
              <a:gd name="f63" fmla="+- f54 0 f43"/>
              <a:gd name="f64" fmla="*/ f53 f29 1"/>
              <a:gd name="f65" fmla="*/ f54 f29 1"/>
              <a:gd name="f66" fmla="*/ f59 f8 1"/>
              <a:gd name="f67" fmla="abs f60"/>
              <a:gd name="f68" fmla="?: f60 0 f1"/>
              <a:gd name="f69" fmla="?: f60 f1 0"/>
              <a:gd name="f70" fmla="?: f60 f39 f40"/>
              <a:gd name="f71" fmla="abs f61"/>
              <a:gd name="f72" fmla="abs f62"/>
              <a:gd name="f73" fmla="?: f61 f16 f2"/>
              <a:gd name="f74" fmla="?: f61 f2 f16"/>
              <a:gd name="f75" fmla="?: f61 f3 f2"/>
              <a:gd name="f76" fmla="?: f61 f2 f3"/>
              <a:gd name="f77" fmla="abs f63"/>
              <a:gd name="f78" fmla="?: f63 f16 f2"/>
              <a:gd name="f79" fmla="?: f63 f2 f16"/>
              <a:gd name="f80" fmla="?: f63 f42 f41"/>
              <a:gd name="f81" fmla="?: f63 f41 f42"/>
              <a:gd name="f82" fmla="*/ f66 1 f1"/>
              <a:gd name="f83" fmla="?: f28 f69 f68"/>
              <a:gd name="f84" fmla="?: f28 f68 f69"/>
              <a:gd name="f85" fmla="?: f61 f76 f75"/>
              <a:gd name="f86" fmla="?: f61 f75 f76"/>
              <a:gd name="f87" fmla="?: f62 f74 f73"/>
              <a:gd name="f88" fmla="?: f27 f80 f81"/>
              <a:gd name="f89" fmla="?: f27 f78 f79"/>
              <a:gd name="f90" fmla="*/ f67 f29 1"/>
              <a:gd name="f91" fmla="*/ f71 f29 1"/>
              <a:gd name="f92" fmla="*/ f72 f29 1"/>
              <a:gd name="f93" fmla="*/ f77 f29 1"/>
              <a:gd name="f94" fmla="+- 0 0 f82"/>
              <a:gd name="f95" fmla="?: f60 f83 f84"/>
              <a:gd name="f96" fmla="?: f62 f86 f85"/>
              <a:gd name="f97" fmla="+- 0 0 f94"/>
              <a:gd name="f98" fmla="*/ f97 f1 1"/>
              <a:gd name="f99" fmla="*/ f98 1 f8"/>
              <a:gd name="f100" fmla="+- f99 0 f2"/>
              <a:gd name="f101" fmla="cos 1 f100"/>
              <a:gd name="f102" fmla="+- 0 0 f101"/>
              <a:gd name="f103" fmla="+- 0 0 f102"/>
              <a:gd name="f104" fmla="val f103"/>
              <a:gd name="f105" fmla="+- 0 0 f104"/>
              <a:gd name="f106" fmla="*/ f15 f105 1"/>
              <a:gd name="f107" fmla="*/ f106 3163 1"/>
              <a:gd name="f108" fmla="*/ f107 1 7636"/>
              <a:gd name="f109" fmla="+- f7 f108 0"/>
              <a:gd name="f110" fmla="+- f43 0 f108"/>
              <a:gd name="f111" fmla="+- f44 0 f108"/>
              <a:gd name="f112" fmla="*/ f109 f29 1"/>
              <a:gd name="f113" fmla="*/ f110 f29 1"/>
              <a:gd name="f114" fmla="*/ f111 f29 1"/>
            </a:gdLst>
            <a:ahLst/>
            <a:cxnLst>
              <a:cxn ang="3cd4">
                <a:pos x="hc" y="t"/>
              </a:cxn>
              <a:cxn ang="0">
                <a:pos x="r" y="vc"/>
              </a:cxn>
              <a:cxn ang="cd4">
                <a:pos x="hc" y="b"/>
              </a:cxn>
              <a:cxn ang="cd2">
                <a:pos x="l" y="vc"/>
              </a:cxn>
            </a:cxnLst>
            <a:rect l="f112" t="f112" r="f113" b="f114"/>
            <a:pathLst>
              <a:path>
                <a:moveTo>
                  <a:pt x="f49" y="f50"/>
                </a:moveTo>
                <a:arcTo wR="f51" hR="f52" stAng="f56" swAng="f48"/>
                <a:lnTo>
                  <a:pt x="f50" y="f64"/>
                </a:lnTo>
                <a:arcTo wR="f52" hR="f90" stAng="f95" swAng="f70"/>
                <a:lnTo>
                  <a:pt x="f65" y="f57"/>
                </a:lnTo>
                <a:arcTo wR="f91" hR="f92" stAng="f96" swAng="f87"/>
                <a:lnTo>
                  <a:pt x="f58" y="f49"/>
                </a:lnTo>
                <a:arcTo wR="f93" hR="f51" stAng="f88" swAng="f89"/>
                <a:close/>
              </a:path>
            </a:pathLst>
          </a:custGeom>
          <a:no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82"/>
          <p:cNvGrpSpPr>
            <a:grpSpLocks/>
          </p:cNvGrpSpPr>
          <p:nvPr/>
        </p:nvGrpSpPr>
        <p:grpSpPr bwMode="auto">
          <a:xfrm>
            <a:off x="5686635" y="1133235"/>
            <a:ext cx="3810000" cy="3810000"/>
            <a:chOff x="-369155" y="103849"/>
            <a:chExt cx="3810000" cy="3810000"/>
          </a:xfrm>
        </p:grpSpPr>
        <p:sp>
          <p:nvSpPr>
            <p:cNvPr id="22" name="Shape 280"/>
            <p:cNvSpPr/>
            <p:nvPr/>
          </p:nvSpPr>
          <p:spPr>
            <a:xfrm>
              <a:off x="-369155" y="103849"/>
              <a:ext cx="3810000" cy="38100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96B9B6"/>
            </a:solidFill>
            <a:ln w="12700" cap="flat">
              <a:noFill/>
              <a:miter lim="400000"/>
            </a:ln>
            <a:effectLst/>
          </p:spPr>
          <p:txBody>
            <a:bodyPr lIns="0" tIns="0" rIns="0" bIns="0" anchor="ctr"/>
            <a:lstStyle/>
            <a:p>
              <a:pPr algn="ctr" defTabSz="812800">
                <a:defRPr sz="5600">
                  <a:solidFill>
                    <a:srgbClr val="FFFFFF"/>
                  </a:solidFill>
                  <a:effectLst>
                    <a:outerShdw blurRad="38100" dist="12700" dir="5400000" rotWithShape="0">
                      <a:srgbClr val="000000">
                        <a:alpha val="50000"/>
                      </a:srgbClr>
                    </a:outerShdw>
                  </a:effectLst>
                </a:defRPr>
              </a:pPr>
              <a:endParaRPr sz="5600" kern="0">
                <a:solidFill>
                  <a:srgbClr val="FFFFFF"/>
                </a:solidFill>
                <a:effectLst>
                  <a:outerShdw blurRad="38100" dist="12700" dir="5400000" rotWithShape="0">
                    <a:srgbClr val="000000">
                      <a:alpha val="50000"/>
                    </a:srgbClr>
                  </a:outerShdw>
                </a:effectLst>
                <a:latin typeface="Gill Sans"/>
                <a:cs typeface="Arial" panose="020B0604020202020204" pitchFamily="34" charset="0"/>
                <a:sym typeface="Gill Sans"/>
              </a:endParaRPr>
            </a:p>
          </p:txBody>
        </p:sp>
        <p:sp>
          <p:nvSpPr>
            <p:cNvPr id="23" name="Shape 281"/>
            <p:cNvSpPr/>
            <p:nvPr/>
          </p:nvSpPr>
          <p:spPr>
            <a:xfrm>
              <a:off x="-48212" y="708965"/>
              <a:ext cx="3378200" cy="2689225"/>
            </a:xfrm>
            <a:prstGeom prst="rect">
              <a:avLst/>
            </a:prstGeom>
            <a:noFill/>
            <a:ln w="12700" cap="flat">
              <a:noFill/>
              <a:miter lim="400000"/>
            </a:ln>
            <a:effectLst/>
            <a:extLst>
              <a:ext uri="{C572A759-6A51-4108-AA02-DFA0A04FC94B}"/>
            </a:extLst>
          </p:spPr>
          <p:txBody>
            <a:bodyPr lIns="50800" tIns="50800" rIns="50800" bIns="50800" anchor="ctr">
              <a:spAutoFit/>
            </a:bodyPr>
            <a:lstStyle/>
            <a:p>
              <a:pPr algn="ctr" defTabSz="457200">
                <a:defRPr sz="1800"/>
              </a:pPr>
              <a:r>
                <a:rPr sz="2400" kern="0" dirty="0">
                  <a:solidFill>
                    <a:srgbClr val="FFFFFF"/>
                  </a:solidFill>
                  <a:latin typeface="Source Sans Pro Semibold"/>
                  <a:ea typeface="Source Sans Pro Semibold"/>
                  <a:cs typeface="Source Sans Pro Semibold"/>
                  <a:sym typeface="Source Sans Pro Semibold"/>
                </a:rPr>
                <a:t>17.500 </a:t>
              </a:r>
              <a:r>
                <a:rPr sz="2400" kern="0" dirty="0" err="1">
                  <a:solidFill>
                    <a:srgbClr val="FFFFFF"/>
                  </a:solidFill>
                  <a:latin typeface="Source Sans Pro Semibold"/>
                  <a:ea typeface="Source Sans Pro Semibold"/>
                  <a:cs typeface="Source Sans Pro Semibold"/>
                  <a:sym typeface="Source Sans Pro Semibold"/>
                </a:rPr>
                <a:t>docenti</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impegnati</a:t>
              </a:r>
              <a:r>
                <a:rPr sz="2400" kern="0" dirty="0">
                  <a:solidFill>
                    <a:srgbClr val="FFFFFF"/>
                  </a:solidFill>
                  <a:latin typeface="Source Sans Pro"/>
                  <a:ea typeface="Source Sans Pro"/>
                  <a:cs typeface="Source Sans Pro"/>
                  <a:sym typeface="Source Sans Pro"/>
                </a:rPr>
                <a:t> in </a:t>
              </a:r>
              <a:r>
                <a:rPr sz="2400" kern="0" dirty="0" err="1">
                  <a:solidFill>
                    <a:srgbClr val="FFFFFF"/>
                  </a:solidFill>
                  <a:latin typeface="Source Sans Pro"/>
                  <a:ea typeface="Source Sans Pro"/>
                  <a:cs typeface="Source Sans Pro"/>
                  <a:sym typeface="Source Sans Pro"/>
                </a:rPr>
                <a:t>gemellaggi</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elettronici</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tra</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scuole</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europee</a:t>
              </a:r>
              <a:r>
                <a:rPr sz="2400" kern="0" dirty="0">
                  <a:solidFill>
                    <a:srgbClr val="FFFFFF"/>
                  </a:solidFill>
                  <a:latin typeface="Source Sans Pro"/>
                  <a:ea typeface="Source Sans Pro"/>
                  <a:cs typeface="Source Sans Pro"/>
                  <a:sym typeface="Source Sans Pro"/>
                </a:rPr>
                <a:t> </a:t>
              </a:r>
              <a:r>
                <a:rPr sz="2400" kern="0" dirty="0" err="1">
                  <a:solidFill>
                    <a:srgbClr val="FFFFFF"/>
                  </a:solidFill>
                  <a:latin typeface="Source Sans Pro"/>
                  <a:ea typeface="Source Sans Pro"/>
                  <a:cs typeface="Source Sans Pro"/>
                  <a:sym typeface="Source Sans Pro"/>
                </a:rPr>
                <a:t>attraverso</a:t>
              </a:r>
              <a:endParaRPr sz="2400" kern="0" dirty="0">
                <a:solidFill>
                  <a:srgbClr val="FFFFFF"/>
                </a:solidFill>
                <a:latin typeface="Source Sans Pro"/>
                <a:ea typeface="Source Sans Pro"/>
                <a:cs typeface="Source Sans Pro"/>
                <a:sym typeface="Source Sans Pro"/>
              </a:endParaRPr>
            </a:p>
            <a:p>
              <a:pPr algn="ctr" defTabSz="457200">
                <a:defRPr sz="1800"/>
              </a:pPr>
              <a:r>
                <a:rPr lang="it-IT" sz="2400" kern="0" dirty="0">
                  <a:solidFill>
                    <a:srgbClr val="FFFFFF"/>
                  </a:solidFill>
                  <a:latin typeface="Source Sans Pro Semibold"/>
                  <a:ea typeface="Source Sans Pro Semibold"/>
                  <a:cs typeface="Source Sans Pro Semibold"/>
                  <a:sym typeface="Source Sans Pro Semibold"/>
                </a:rPr>
                <a:t>e</a:t>
              </a:r>
              <a:r>
                <a:rPr sz="2400" kern="0" dirty="0">
                  <a:solidFill>
                    <a:srgbClr val="FFFFFF"/>
                  </a:solidFill>
                  <a:latin typeface="Source Sans Pro Semibold"/>
                  <a:ea typeface="Source Sans Pro Semibold"/>
                  <a:cs typeface="Source Sans Pro Semibold"/>
                  <a:sym typeface="Source Sans Pro Semibold"/>
                </a:rPr>
                <a:t>Twinning</a:t>
              </a:r>
              <a:r>
                <a:rPr sz="2400" kern="0" dirty="0">
                  <a:solidFill>
                    <a:srgbClr val="FFFFFF"/>
                  </a:solidFill>
                  <a:latin typeface="Source Sans Pro"/>
                  <a:ea typeface="Source Sans Pro"/>
                  <a:cs typeface="Source Sans Pro"/>
                  <a:sym typeface="Source Sans Pro"/>
                </a:rPr>
                <a:t>.</a:t>
              </a:r>
            </a:p>
            <a:p>
              <a:pPr algn="ctr" defTabSz="457200">
                <a:defRPr sz="1800"/>
              </a:pPr>
              <a:r>
                <a:rPr sz="2400" kern="0" dirty="0">
                  <a:solidFill>
                    <a:srgbClr val="5E5E5E"/>
                  </a:solidFill>
                  <a:latin typeface="Source Sans Pro Italic"/>
                  <a:ea typeface="Source Sans Pro Italic"/>
                  <a:cs typeface="Source Sans Pro Italic"/>
                  <a:sym typeface="Source Sans Pro Italic"/>
                </a:rPr>
                <a:t> </a:t>
              </a:r>
              <a:r>
                <a:rPr sz="2400" kern="0" dirty="0">
                  <a:solidFill>
                    <a:srgbClr val="5E5E5E"/>
                  </a:solidFill>
                  <a:latin typeface="Source Sans Pro Light Italic"/>
                  <a:ea typeface="Source Sans Pro Light Italic"/>
                  <a:cs typeface="Source Sans Pro Light Italic"/>
                  <a:sym typeface="Source Sans Pro Light Italic"/>
                </a:rPr>
                <a:t>Italia </a:t>
              </a:r>
              <a:r>
                <a:rPr sz="2400" kern="0" dirty="0" err="1">
                  <a:solidFill>
                    <a:srgbClr val="5E5E5E"/>
                  </a:solidFill>
                  <a:latin typeface="Source Sans Pro Light Italic"/>
                  <a:ea typeface="Source Sans Pro Light Italic"/>
                  <a:cs typeface="Source Sans Pro Light Italic"/>
                  <a:sym typeface="Source Sans Pro Light Italic"/>
                </a:rPr>
                <a:t>rappresenta</a:t>
              </a:r>
              <a:r>
                <a:rPr sz="2400" kern="0" dirty="0">
                  <a:solidFill>
                    <a:srgbClr val="5E5E5E"/>
                  </a:solidFill>
                  <a:latin typeface="Source Sans Pro Light Italic"/>
                  <a:ea typeface="Source Sans Pro Light Italic"/>
                  <a:cs typeface="Source Sans Pro Light Italic"/>
                  <a:sym typeface="Source Sans Pro Light Italic"/>
                </a:rPr>
                <a:t> 8% del </a:t>
              </a:r>
              <a:r>
                <a:rPr sz="2400" kern="0" dirty="0" err="1">
                  <a:solidFill>
                    <a:srgbClr val="5E5E5E"/>
                  </a:solidFill>
                  <a:latin typeface="Source Sans Pro Light Italic"/>
                  <a:ea typeface="Source Sans Pro Light Italic"/>
                  <a:cs typeface="Source Sans Pro Light Italic"/>
                  <a:sym typeface="Source Sans Pro Light Italic"/>
                </a:rPr>
                <a:t>totale</a:t>
              </a:r>
              <a:r>
                <a:rPr sz="2400" kern="0" dirty="0">
                  <a:solidFill>
                    <a:srgbClr val="5E5E5E"/>
                  </a:solidFill>
                  <a:latin typeface="Source Sans Pro Light Italic"/>
                  <a:ea typeface="Source Sans Pro Light Italic"/>
                  <a:cs typeface="Source Sans Pro Light Italic"/>
                  <a:sym typeface="Source Sans Pro Light Italic"/>
                </a:rPr>
                <a:t> in </a:t>
              </a:r>
              <a:r>
                <a:rPr sz="2400" kern="0" dirty="0" err="1">
                  <a:solidFill>
                    <a:srgbClr val="5E5E5E"/>
                  </a:solidFill>
                  <a:latin typeface="Source Sans Pro Light Italic"/>
                  <a:ea typeface="Source Sans Pro Light Italic"/>
                  <a:cs typeface="Source Sans Pro Light Italic"/>
                  <a:sym typeface="Source Sans Pro Light Italic"/>
                </a:rPr>
                <a:t>Europa</a:t>
              </a:r>
              <a:endParaRPr sz="2400" kern="0" dirty="0">
                <a:solidFill>
                  <a:srgbClr val="5E5E5E"/>
                </a:solidFill>
                <a:latin typeface="Source Sans Pro Light Italic"/>
                <a:ea typeface="Source Sans Pro Light Italic"/>
                <a:cs typeface="Source Sans Pro Light Italic"/>
                <a:sym typeface="Source Sans Pro Light Italic"/>
              </a:endParaRPr>
            </a:p>
          </p:txBody>
        </p:sp>
      </p:grpSp>
      <p:grpSp>
        <p:nvGrpSpPr>
          <p:cNvPr id="24" name="Group 285"/>
          <p:cNvGrpSpPr>
            <a:grpSpLocks/>
          </p:cNvGrpSpPr>
          <p:nvPr/>
        </p:nvGrpSpPr>
        <p:grpSpPr bwMode="auto">
          <a:xfrm>
            <a:off x="13152438" y="7681913"/>
            <a:ext cx="2654300" cy="2654300"/>
            <a:chOff x="0" y="0"/>
            <a:chExt cx="2654300" cy="2654300"/>
          </a:xfrm>
        </p:grpSpPr>
        <p:sp>
          <p:nvSpPr>
            <p:cNvPr id="25" name="Shape 283"/>
            <p:cNvSpPr/>
            <p:nvPr/>
          </p:nvSpPr>
          <p:spPr>
            <a:xfrm>
              <a:off x="0" y="0"/>
              <a:ext cx="2654300" cy="2654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96B9B6"/>
            </a:solidFill>
            <a:ln w="12700" cap="flat">
              <a:noFill/>
              <a:miter lim="400000"/>
            </a:ln>
            <a:effectLst/>
          </p:spPr>
          <p:txBody>
            <a:bodyPr lIns="0" tIns="0" rIns="0" bIns="0" anchor="ctr"/>
            <a:lstStyle/>
            <a:p>
              <a:pPr algn="ctr" defTabSz="812800">
                <a:defRPr sz="5600">
                  <a:solidFill>
                    <a:srgbClr val="FFFFFF"/>
                  </a:solidFill>
                  <a:effectLst>
                    <a:outerShdw blurRad="38100" dist="12700" dir="5400000" rotWithShape="0">
                      <a:srgbClr val="000000">
                        <a:alpha val="50000"/>
                      </a:srgbClr>
                    </a:outerShdw>
                  </a:effectLst>
                </a:defRPr>
              </a:pPr>
              <a:endParaRPr sz="5600" kern="0">
                <a:solidFill>
                  <a:srgbClr val="FFFFFF"/>
                </a:solidFill>
                <a:effectLst>
                  <a:outerShdw blurRad="38100" dist="12700" dir="5400000" rotWithShape="0">
                    <a:srgbClr val="000000">
                      <a:alpha val="50000"/>
                    </a:srgbClr>
                  </a:outerShdw>
                </a:effectLst>
                <a:latin typeface="Gill Sans"/>
                <a:cs typeface="Arial" panose="020B0604020202020204" pitchFamily="34" charset="0"/>
                <a:sym typeface="Gill Sans"/>
              </a:endParaRPr>
            </a:p>
          </p:txBody>
        </p:sp>
        <p:sp>
          <p:nvSpPr>
            <p:cNvPr id="26" name="Shape 284"/>
            <p:cNvSpPr/>
            <p:nvPr/>
          </p:nvSpPr>
          <p:spPr>
            <a:xfrm>
              <a:off x="396875" y="482600"/>
              <a:ext cx="1879600" cy="1676400"/>
            </a:xfrm>
            <a:prstGeom prst="rect">
              <a:avLst/>
            </a:prstGeom>
            <a:noFill/>
            <a:ln w="12700" cap="flat">
              <a:noFill/>
              <a:miter lim="400000"/>
            </a:ln>
            <a:effectLst/>
            <a:extLst>
              <a:ext uri="{C572A759-6A51-4108-AA02-DFA0A04FC94B}"/>
            </a:extLst>
          </p:spPr>
          <p:txBody>
            <a:bodyPr lIns="50800" tIns="50800" rIns="50800" bIns="50800" anchor="ctr">
              <a:spAutoFit/>
            </a:bodyPr>
            <a:lstStyle/>
            <a:p>
              <a:pPr algn="ctr" defTabSz="457200">
                <a:defRPr sz="1800"/>
              </a:pPr>
              <a:r>
                <a:rPr sz="2400" kern="0" dirty="0">
                  <a:solidFill>
                    <a:srgbClr val="5E5E5E"/>
                  </a:solidFill>
                  <a:latin typeface="Source Sans Pro"/>
                  <a:ea typeface="Source Sans Pro"/>
                  <a:cs typeface="Source Sans Pro"/>
                  <a:sym typeface="Source Sans Pro"/>
                </a:rPr>
                <a:t>8.500 </a:t>
              </a:r>
              <a:r>
                <a:rPr sz="2400" kern="0" dirty="0" err="1">
                  <a:solidFill>
                    <a:srgbClr val="5E5E5E"/>
                  </a:solidFill>
                  <a:latin typeface="Source Sans Pro"/>
                  <a:ea typeface="Source Sans Pro"/>
                  <a:cs typeface="Source Sans Pro"/>
                  <a:sym typeface="Source Sans Pro"/>
                </a:rPr>
                <a:t>Progetti</a:t>
              </a:r>
              <a:r>
                <a:rPr sz="2400" kern="0" dirty="0">
                  <a:solidFill>
                    <a:srgbClr val="5E5E5E"/>
                  </a:solidFill>
                  <a:latin typeface="Source Sans Pro"/>
                  <a:ea typeface="Source Sans Pro"/>
                  <a:cs typeface="Source Sans Pro"/>
                  <a:sym typeface="Source Sans Pro"/>
                </a:rPr>
                <a:t> </a:t>
              </a:r>
              <a:r>
                <a:rPr sz="2400" kern="0" dirty="0" err="1">
                  <a:solidFill>
                    <a:srgbClr val="5E5E5E"/>
                  </a:solidFill>
                  <a:latin typeface="Source Sans Pro"/>
                  <a:ea typeface="Source Sans Pro"/>
                  <a:cs typeface="Source Sans Pro"/>
                  <a:sym typeface="Source Sans Pro"/>
                </a:rPr>
                <a:t>italiani</a:t>
              </a:r>
              <a:endParaRPr sz="2400" kern="0" dirty="0">
                <a:solidFill>
                  <a:srgbClr val="5E5E5E"/>
                </a:solidFill>
                <a:latin typeface="Source Sans Pro"/>
                <a:ea typeface="Source Sans Pro"/>
                <a:cs typeface="Source Sans Pro"/>
                <a:sym typeface="Source Sans Pro"/>
              </a:endParaRPr>
            </a:p>
            <a:p>
              <a:pPr algn="ctr" defTabSz="457200">
                <a:defRPr sz="1800"/>
              </a:pPr>
              <a:r>
                <a:rPr sz="2400" kern="0" dirty="0">
                  <a:solidFill>
                    <a:srgbClr val="5E5E5E"/>
                  </a:solidFill>
                  <a:latin typeface="Source Sans Pro Light Italic"/>
                  <a:ea typeface="Source Sans Pro Light Italic"/>
                  <a:cs typeface="Source Sans Pro Light Italic"/>
                  <a:sym typeface="Source Sans Pro Light Italic"/>
                </a:rPr>
                <a:t>18% </a:t>
              </a:r>
              <a:r>
                <a:rPr sz="2400" kern="0" dirty="0" err="1">
                  <a:solidFill>
                    <a:srgbClr val="5E5E5E"/>
                  </a:solidFill>
                  <a:latin typeface="Source Sans Pro Light Italic"/>
                  <a:ea typeface="Source Sans Pro Light Italic"/>
                  <a:cs typeface="Source Sans Pro Light Italic"/>
                  <a:sym typeface="Source Sans Pro Light Italic"/>
                </a:rPr>
                <a:t>sul</a:t>
              </a:r>
              <a:r>
                <a:rPr sz="2400" kern="0" dirty="0">
                  <a:solidFill>
                    <a:srgbClr val="5E5E5E"/>
                  </a:solidFill>
                  <a:latin typeface="Source Sans Pro Light Italic"/>
                  <a:ea typeface="Source Sans Pro Light Italic"/>
                  <a:cs typeface="Source Sans Pro Light Italic"/>
                  <a:sym typeface="Source Sans Pro Light Italic"/>
                </a:rPr>
                <a:t> </a:t>
              </a:r>
              <a:r>
                <a:rPr sz="2400" kern="0" dirty="0" err="1">
                  <a:solidFill>
                    <a:srgbClr val="5E5E5E"/>
                  </a:solidFill>
                  <a:latin typeface="Source Sans Pro Light Italic"/>
                  <a:ea typeface="Source Sans Pro Light Italic"/>
                  <a:cs typeface="Source Sans Pro Light Italic"/>
                  <a:sym typeface="Source Sans Pro Light Italic"/>
                </a:rPr>
                <a:t>totale</a:t>
              </a:r>
              <a:r>
                <a:rPr sz="2400" kern="0" dirty="0">
                  <a:solidFill>
                    <a:srgbClr val="5E5E5E"/>
                  </a:solidFill>
                  <a:latin typeface="Source Sans Pro Light Italic"/>
                  <a:ea typeface="Source Sans Pro Light Italic"/>
                  <a:cs typeface="Source Sans Pro Light Italic"/>
                  <a:sym typeface="Source Sans Pro Light Italic"/>
                </a:rPr>
                <a:t> in Europa</a:t>
              </a:r>
            </a:p>
          </p:txBody>
        </p:sp>
      </p:grpSp>
      <p:grpSp>
        <p:nvGrpSpPr>
          <p:cNvPr id="27" name="Group 279"/>
          <p:cNvGrpSpPr>
            <a:grpSpLocks/>
          </p:cNvGrpSpPr>
          <p:nvPr/>
        </p:nvGrpSpPr>
        <p:grpSpPr bwMode="auto">
          <a:xfrm>
            <a:off x="-269082" y="2018023"/>
            <a:ext cx="4183063" cy="4032250"/>
            <a:chOff x="0" y="0"/>
            <a:chExt cx="3124200" cy="3124200"/>
          </a:xfrm>
        </p:grpSpPr>
        <p:sp>
          <p:nvSpPr>
            <p:cNvPr id="28" name="Shape 277"/>
            <p:cNvSpPr/>
            <p:nvPr/>
          </p:nvSpPr>
          <p:spPr>
            <a:xfrm>
              <a:off x="0" y="0"/>
              <a:ext cx="3124200" cy="31242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B5DFD9"/>
            </a:solidFill>
            <a:ln w="12700" cap="flat">
              <a:noFill/>
              <a:miter lim="400000"/>
            </a:ln>
            <a:effectLst/>
          </p:spPr>
          <p:txBody>
            <a:bodyPr lIns="0" tIns="0" rIns="0" bIns="0" anchor="ctr"/>
            <a:lstStyle/>
            <a:p>
              <a:pPr algn="ctr" defTabSz="812800">
                <a:defRPr sz="5600">
                  <a:solidFill>
                    <a:srgbClr val="FFFFFF"/>
                  </a:solidFill>
                  <a:effectLst>
                    <a:outerShdw blurRad="38100" dist="12700" dir="5400000" rotWithShape="0">
                      <a:srgbClr val="000000">
                        <a:alpha val="50000"/>
                      </a:srgbClr>
                    </a:outerShdw>
                  </a:effectLst>
                </a:defRPr>
              </a:pPr>
              <a:endParaRPr sz="5600" kern="0">
                <a:solidFill>
                  <a:srgbClr val="FFFFFF"/>
                </a:solidFill>
                <a:effectLst>
                  <a:outerShdw blurRad="38100" dist="12700" dir="5400000" rotWithShape="0">
                    <a:srgbClr val="000000">
                      <a:alpha val="50000"/>
                    </a:srgbClr>
                  </a:outerShdw>
                </a:effectLst>
                <a:latin typeface="Gill Sans"/>
                <a:cs typeface="Arial" panose="020B0604020202020204" pitchFamily="34" charset="0"/>
                <a:sym typeface="Gill Sans"/>
              </a:endParaRPr>
            </a:p>
          </p:txBody>
        </p:sp>
        <p:sp>
          <p:nvSpPr>
            <p:cNvPr id="29" name="Shape 278"/>
            <p:cNvSpPr/>
            <p:nvPr/>
          </p:nvSpPr>
          <p:spPr>
            <a:xfrm>
              <a:off x="333169" y="1111920"/>
              <a:ext cx="2450747" cy="900360"/>
            </a:xfrm>
            <a:prstGeom prst="rect">
              <a:avLst/>
            </a:prstGeom>
            <a:noFill/>
            <a:ln w="12700" cap="flat">
              <a:noFill/>
              <a:miter lim="400000"/>
            </a:ln>
            <a:effectLst/>
            <a:extLst>
              <a:ext uri="{C572A759-6A51-4108-AA02-DFA0A04FC94B}"/>
            </a:extLst>
          </p:spPr>
          <p:txBody>
            <a:bodyPr lIns="50800" tIns="50800" rIns="50800" bIns="50800" anchor="ctr">
              <a:spAutoFit/>
            </a:bodyPr>
            <a:lstStyle/>
            <a:p>
              <a:pPr algn="ctr" defTabSz="457200">
                <a:lnSpc>
                  <a:spcPct val="90000"/>
                </a:lnSpc>
                <a:defRPr sz="1800"/>
              </a:pPr>
              <a:r>
                <a:rPr sz="2400" kern="0" dirty="0">
                  <a:solidFill>
                    <a:srgbClr val="5E5E5E"/>
                  </a:solidFill>
                  <a:latin typeface="Source Sans Pro"/>
                  <a:ea typeface="Source Sans Pro"/>
                  <a:cs typeface="Source Sans Pro"/>
                  <a:sym typeface="Source Sans Pro"/>
                </a:rPr>
                <a:t> </a:t>
              </a:r>
              <a:r>
                <a:rPr sz="2400" kern="0" dirty="0">
                  <a:solidFill>
                    <a:srgbClr val="E7A609"/>
                  </a:solidFill>
                  <a:latin typeface="Source Sans Pro"/>
                  <a:ea typeface="Source Sans Pro"/>
                  <a:cs typeface="Source Sans Pro"/>
                  <a:sym typeface="Source Sans Pro"/>
                </a:rPr>
                <a:t/>
              </a:r>
              <a:br>
                <a:rPr sz="2400" kern="0" dirty="0">
                  <a:solidFill>
                    <a:srgbClr val="E7A609"/>
                  </a:solidFill>
                  <a:latin typeface="Source Sans Pro"/>
                  <a:ea typeface="Source Sans Pro"/>
                  <a:cs typeface="Source Sans Pro"/>
                  <a:sym typeface="Source Sans Pro"/>
                </a:rPr>
              </a:br>
              <a:endParaRPr sz="2400" kern="0" dirty="0">
                <a:solidFill>
                  <a:srgbClr val="E7A609"/>
                </a:solidFill>
                <a:latin typeface="Source Sans Pro"/>
                <a:ea typeface="Source Sans Pro"/>
                <a:cs typeface="Source Sans Pro"/>
                <a:sym typeface="Source Sans Pro"/>
              </a:endParaRPr>
            </a:p>
          </p:txBody>
        </p:sp>
      </p:grpSp>
      <p:sp>
        <p:nvSpPr>
          <p:cNvPr id="16389" name="CasellaDiTesto 30"/>
          <p:cNvSpPr txBox="1">
            <a:spLocks noChangeArrowheads="1"/>
          </p:cNvSpPr>
          <p:nvPr/>
        </p:nvSpPr>
        <p:spPr bwMode="auto">
          <a:xfrm>
            <a:off x="94455" y="2325998"/>
            <a:ext cx="3363912"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it-IT" sz="2000" b="1" dirty="0">
                <a:solidFill>
                  <a:srgbClr val="000000"/>
                </a:solidFill>
              </a:rPr>
              <a:t>AZIONE CHIAVE 2</a:t>
            </a:r>
          </a:p>
          <a:p>
            <a:pPr algn="ctr" eaLnBrk="0" fontAlgn="base" hangingPunct="0">
              <a:spcBef>
                <a:spcPct val="0"/>
              </a:spcBef>
              <a:spcAft>
                <a:spcPct val="0"/>
              </a:spcAft>
            </a:pPr>
            <a:r>
              <a:rPr lang="it-IT" sz="2000" i="1" dirty="0">
                <a:solidFill>
                  <a:srgbClr val="000000"/>
                </a:solidFill>
              </a:rPr>
              <a:t>Partenariati </a:t>
            </a:r>
            <a:r>
              <a:rPr lang="it-IT" sz="2000" b="1" i="1" dirty="0">
                <a:solidFill>
                  <a:srgbClr val="000000"/>
                </a:solidFill>
              </a:rPr>
              <a:t>solo tra scuole</a:t>
            </a:r>
          </a:p>
          <a:p>
            <a:pPr algn="ctr" eaLnBrk="0" fontAlgn="base" hangingPunct="0">
              <a:spcBef>
                <a:spcPct val="0"/>
              </a:spcBef>
              <a:spcAft>
                <a:spcPct val="0"/>
              </a:spcAft>
            </a:pPr>
            <a:endParaRPr lang="it-IT" sz="800" b="1" i="1" dirty="0">
              <a:solidFill>
                <a:srgbClr val="000000"/>
              </a:solidFill>
            </a:endParaRPr>
          </a:p>
          <a:p>
            <a:pPr algn="ctr" eaLnBrk="0" fontAlgn="base" hangingPunct="0">
              <a:spcBef>
                <a:spcPct val="0"/>
              </a:spcBef>
              <a:spcAft>
                <a:spcPct val="0"/>
              </a:spcAft>
            </a:pPr>
            <a:r>
              <a:rPr lang="it-IT" sz="2400" b="1" dirty="0">
                <a:solidFill>
                  <a:srgbClr val="000000"/>
                </a:solidFill>
              </a:rPr>
              <a:t>Candidature </a:t>
            </a:r>
          </a:p>
          <a:p>
            <a:pPr algn="ctr" eaLnBrk="0" fontAlgn="base" hangingPunct="0">
              <a:spcBef>
                <a:spcPct val="0"/>
              </a:spcBef>
              <a:spcAft>
                <a:spcPct val="0"/>
              </a:spcAft>
            </a:pPr>
            <a:r>
              <a:rPr lang="it-IT" sz="2400" b="1" dirty="0">
                <a:solidFill>
                  <a:srgbClr val="000000"/>
                </a:solidFill>
              </a:rPr>
              <a:t>225</a:t>
            </a:r>
            <a:r>
              <a:rPr lang="it-IT" sz="2400" dirty="0">
                <a:solidFill>
                  <a:srgbClr val="000000"/>
                </a:solidFill>
              </a:rPr>
              <a:t> coordinatori </a:t>
            </a:r>
          </a:p>
          <a:p>
            <a:pPr algn="ctr" eaLnBrk="0" fontAlgn="base" hangingPunct="0">
              <a:spcBef>
                <a:spcPct val="0"/>
              </a:spcBef>
              <a:spcAft>
                <a:spcPct val="0"/>
              </a:spcAft>
            </a:pPr>
            <a:endParaRPr lang="it-IT" sz="2400" dirty="0">
              <a:solidFill>
                <a:srgbClr val="000000"/>
              </a:solidFill>
            </a:endParaRPr>
          </a:p>
          <a:p>
            <a:pPr algn="ctr" eaLnBrk="0" fontAlgn="base" hangingPunct="0">
              <a:spcBef>
                <a:spcPct val="0"/>
              </a:spcBef>
              <a:spcAft>
                <a:spcPct val="0"/>
              </a:spcAft>
            </a:pPr>
            <a:r>
              <a:rPr lang="it-IT" sz="2400" b="1" dirty="0">
                <a:solidFill>
                  <a:srgbClr val="000000"/>
                </a:solidFill>
              </a:rPr>
              <a:t>Approvate </a:t>
            </a:r>
          </a:p>
          <a:p>
            <a:pPr algn="ctr" eaLnBrk="0" fontAlgn="base" hangingPunct="0">
              <a:spcBef>
                <a:spcPct val="0"/>
              </a:spcBef>
              <a:spcAft>
                <a:spcPct val="0"/>
              </a:spcAft>
            </a:pPr>
            <a:r>
              <a:rPr lang="it-IT" sz="2400" b="1" dirty="0">
                <a:solidFill>
                  <a:srgbClr val="000000"/>
                </a:solidFill>
              </a:rPr>
              <a:t>45 </a:t>
            </a:r>
            <a:r>
              <a:rPr lang="it-IT" sz="2400" dirty="0">
                <a:solidFill>
                  <a:srgbClr val="000000"/>
                </a:solidFill>
              </a:rPr>
              <a:t>coordinatori</a:t>
            </a:r>
          </a:p>
          <a:p>
            <a:pPr algn="ctr" eaLnBrk="0" fontAlgn="base" hangingPunct="0">
              <a:spcBef>
                <a:spcPct val="0"/>
              </a:spcBef>
              <a:spcAft>
                <a:spcPct val="0"/>
              </a:spcAft>
            </a:pPr>
            <a:r>
              <a:rPr lang="it-IT" sz="2400" dirty="0">
                <a:solidFill>
                  <a:srgbClr val="000000"/>
                </a:solidFill>
              </a:rPr>
              <a:t>+ </a:t>
            </a:r>
            <a:r>
              <a:rPr lang="it-IT" sz="2400" b="1" dirty="0">
                <a:solidFill>
                  <a:srgbClr val="000000"/>
                </a:solidFill>
              </a:rPr>
              <a:t>228</a:t>
            </a:r>
            <a:r>
              <a:rPr lang="it-IT" sz="2400" dirty="0">
                <a:solidFill>
                  <a:srgbClr val="000000"/>
                </a:solidFill>
              </a:rPr>
              <a:t> scuole partner italiane</a:t>
            </a:r>
          </a:p>
        </p:txBody>
      </p:sp>
      <p:grpSp>
        <p:nvGrpSpPr>
          <p:cNvPr id="33" name="Group 273"/>
          <p:cNvGrpSpPr>
            <a:grpSpLocks/>
          </p:cNvGrpSpPr>
          <p:nvPr/>
        </p:nvGrpSpPr>
        <p:grpSpPr bwMode="auto">
          <a:xfrm>
            <a:off x="2916760" y="46793"/>
            <a:ext cx="3316288" cy="3336925"/>
            <a:chOff x="0" y="0"/>
            <a:chExt cx="2324100" cy="2324100"/>
          </a:xfrm>
        </p:grpSpPr>
        <p:sp>
          <p:nvSpPr>
            <p:cNvPr id="34" name="Shape 271"/>
            <p:cNvSpPr/>
            <p:nvPr/>
          </p:nvSpPr>
          <p:spPr>
            <a:xfrm>
              <a:off x="0" y="0"/>
              <a:ext cx="2324100" cy="23241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9D9D9"/>
            </a:solidFill>
            <a:ln w="12700" cap="flat">
              <a:noFill/>
              <a:miter lim="400000"/>
            </a:ln>
            <a:effectLst/>
          </p:spPr>
          <p:txBody>
            <a:bodyPr lIns="0" tIns="0" rIns="0" bIns="0" anchor="ctr"/>
            <a:lstStyle/>
            <a:p>
              <a:pPr algn="ctr" defTabSz="812800">
                <a:defRPr sz="5600">
                  <a:solidFill>
                    <a:srgbClr val="FFFFFF"/>
                  </a:solidFill>
                  <a:effectLst>
                    <a:outerShdw blurRad="38100" dist="12700" dir="5400000" rotWithShape="0">
                      <a:srgbClr val="000000">
                        <a:alpha val="50000"/>
                      </a:srgbClr>
                    </a:outerShdw>
                  </a:effectLst>
                </a:defRPr>
              </a:pPr>
              <a:endParaRPr sz="5600" kern="0">
                <a:solidFill>
                  <a:srgbClr val="FFFFFF"/>
                </a:solidFill>
                <a:effectLst>
                  <a:outerShdw blurRad="38100" dist="12700" dir="5400000" rotWithShape="0">
                    <a:srgbClr val="000000">
                      <a:alpha val="50000"/>
                    </a:srgbClr>
                  </a:outerShdw>
                </a:effectLst>
                <a:latin typeface="Gill Sans"/>
                <a:cs typeface="Arial" panose="020B0604020202020204" pitchFamily="34" charset="0"/>
                <a:sym typeface="Gill Sans"/>
              </a:endParaRPr>
            </a:p>
          </p:txBody>
        </p:sp>
        <p:sp>
          <p:nvSpPr>
            <p:cNvPr id="35" name="Shape 272"/>
            <p:cNvSpPr/>
            <p:nvPr/>
          </p:nvSpPr>
          <p:spPr>
            <a:xfrm>
              <a:off x="154644" y="932073"/>
              <a:ext cx="2019263" cy="472117"/>
            </a:xfrm>
            <a:prstGeom prst="rect">
              <a:avLst/>
            </a:prstGeom>
            <a:noFill/>
            <a:ln w="12700" cap="flat">
              <a:noFill/>
              <a:miter lim="400000"/>
            </a:ln>
            <a:effectLst/>
            <a:extLst>
              <a:ext uri="{C572A759-6A51-4108-AA02-DFA0A04FC94B}"/>
            </a:extLst>
          </p:spPr>
          <p:txBody>
            <a:bodyPr lIns="50800" tIns="50800" rIns="50800" bIns="50800" anchor="ctr">
              <a:spAutoFit/>
            </a:bodyPr>
            <a:lstStyle/>
            <a:p>
              <a:pPr algn="ctr" defTabSz="457200">
                <a:defRPr sz="1800"/>
              </a:pPr>
              <a:endParaRPr sz="2400" kern="0" dirty="0">
                <a:solidFill>
                  <a:srgbClr val="5E5E5E"/>
                </a:solidFill>
                <a:latin typeface="Source Sans Pro Light Italic"/>
                <a:ea typeface="Source Sans Pro Light Italic"/>
                <a:cs typeface="Source Sans Pro Light Italic"/>
                <a:sym typeface="Source Sans Pro Light Italic"/>
              </a:endParaRPr>
            </a:p>
          </p:txBody>
        </p:sp>
      </p:grpSp>
      <p:sp>
        <p:nvSpPr>
          <p:cNvPr id="16391" name="Rettangolo 29"/>
          <p:cNvSpPr>
            <a:spLocks noChangeArrowheads="1"/>
          </p:cNvSpPr>
          <p:nvPr/>
        </p:nvSpPr>
        <p:spPr bwMode="auto">
          <a:xfrm>
            <a:off x="3091385" y="389731"/>
            <a:ext cx="3141663" cy="286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it-IT" b="1" dirty="0">
                <a:solidFill>
                  <a:srgbClr val="000000"/>
                </a:solidFill>
              </a:rPr>
              <a:t>AZIONE CHIAVE 2</a:t>
            </a:r>
          </a:p>
          <a:p>
            <a:pPr algn="ctr" eaLnBrk="0" fontAlgn="base" hangingPunct="0">
              <a:spcBef>
                <a:spcPct val="0"/>
              </a:spcBef>
              <a:spcAft>
                <a:spcPct val="0"/>
              </a:spcAft>
            </a:pPr>
            <a:endParaRPr lang="it-IT" b="1" dirty="0">
              <a:solidFill>
                <a:srgbClr val="000000"/>
              </a:solidFill>
            </a:endParaRPr>
          </a:p>
          <a:p>
            <a:pPr algn="ctr" eaLnBrk="0" fontAlgn="base" hangingPunct="0">
              <a:spcBef>
                <a:spcPct val="0"/>
              </a:spcBef>
              <a:spcAft>
                <a:spcPct val="0"/>
              </a:spcAft>
            </a:pPr>
            <a:r>
              <a:rPr lang="it-IT" i="1" dirty="0">
                <a:solidFill>
                  <a:srgbClr val="000000"/>
                </a:solidFill>
              </a:rPr>
              <a:t>Partenariati </a:t>
            </a:r>
            <a:r>
              <a:rPr lang="it-IT" b="1" dirty="0">
                <a:solidFill>
                  <a:srgbClr val="000000"/>
                </a:solidFill>
              </a:rPr>
              <a:t>settore Scuola</a:t>
            </a:r>
          </a:p>
          <a:p>
            <a:pPr algn="ctr" eaLnBrk="0" fontAlgn="base" hangingPunct="0">
              <a:spcBef>
                <a:spcPct val="0"/>
              </a:spcBef>
              <a:spcAft>
                <a:spcPct val="0"/>
              </a:spcAft>
            </a:pPr>
            <a:r>
              <a:rPr lang="it-IT" dirty="0">
                <a:solidFill>
                  <a:srgbClr val="000000"/>
                </a:solidFill>
              </a:rPr>
              <a:t> </a:t>
            </a:r>
          </a:p>
          <a:p>
            <a:pPr algn="ctr" eaLnBrk="0" fontAlgn="base" hangingPunct="0">
              <a:spcBef>
                <a:spcPct val="0"/>
              </a:spcBef>
              <a:spcAft>
                <a:spcPct val="0"/>
              </a:spcAft>
            </a:pPr>
            <a:r>
              <a:rPr lang="it-IT" b="1" dirty="0">
                <a:solidFill>
                  <a:srgbClr val="000000"/>
                </a:solidFill>
              </a:rPr>
              <a:t>Candidature</a:t>
            </a:r>
          </a:p>
          <a:p>
            <a:pPr algn="ctr" eaLnBrk="0" fontAlgn="base" hangingPunct="0">
              <a:spcBef>
                <a:spcPct val="0"/>
              </a:spcBef>
              <a:spcAft>
                <a:spcPct val="0"/>
              </a:spcAft>
            </a:pPr>
            <a:r>
              <a:rPr lang="it-IT" b="1" dirty="0">
                <a:solidFill>
                  <a:srgbClr val="000000"/>
                </a:solidFill>
              </a:rPr>
              <a:t>83</a:t>
            </a:r>
            <a:r>
              <a:rPr lang="it-IT" dirty="0">
                <a:solidFill>
                  <a:srgbClr val="000000"/>
                </a:solidFill>
              </a:rPr>
              <a:t> coordinatori</a:t>
            </a:r>
          </a:p>
          <a:p>
            <a:pPr algn="ctr" eaLnBrk="0" fontAlgn="base" hangingPunct="0">
              <a:spcBef>
                <a:spcPct val="0"/>
              </a:spcBef>
              <a:spcAft>
                <a:spcPct val="0"/>
              </a:spcAft>
            </a:pPr>
            <a:endParaRPr lang="it-IT" dirty="0">
              <a:solidFill>
                <a:srgbClr val="000000"/>
              </a:solidFill>
            </a:endParaRPr>
          </a:p>
          <a:p>
            <a:pPr algn="ctr" eaLnBrk="0" fontAlgn="base" hangingPunct="0">
              <a:spcBef>
                <a:spcPct val="0"/>
              </a:spcBef>
              <a:spcAft>
                <a:spcPct val="0"/>
              </a:spcAft>
            </a:pPr>
            <a:r>
              <a:rPr lang="it-IT" b="1" dirty="0">
                <a:solidFill>
                  <a:srgbClr val="000000"/>
                </a:solidFill>
              </a:rPr>
              <a:t>Approvate</a:t>
            </a:r>
          </a:p>
          <a:p>
            <a:pPr algn="ctr" eaLnBrk="0" fontAlgn="base" hangingPunct="0">
              <a:spcBef>
                <a:spcPct val="0"/>
              </a:spcBef>
              <a:spcAft>
                <a:spcPct val="0"/>
              </a:spcAft>
            </a:pPr>
            <a:r>
              <a:rPr lang="it-IT" b="1" dirty="0">
                <a:solidFill>
                  <a:srgbClr val="000000"/>
                </a:solidFill>
              </a:rPr>
              <a:t>9</a:t>
            </a:r>
          </a:p>
          <a:p>
            <a:pPr algn="ctr" eaLnBrk="0" fontAlgn="base" hangingPunct="0">
              <a:spcBef>
                <a:spcPct val="0"/>
              </a:spcBef>
              <a:spcAft>
                <a:spcPct val="0"/>
              </a:spcAft>
            </a:pPr>
            <a:r>
              <a:rPr lang="it-IT" dirty="0">
                <a:solidFill>
                  <a:srgbClr val="000000"/>
                </a:solidFill>
              </a:rPr>
              <a:t> </a:t>
            </a:r>
          </a:p>
        </p:txBody>
      </p:sp>
      <p:pic>
        <p:nvPicPr>
          <p:cNvPr id="163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3848" y="2977666"/>
            <a:ext cx="3252787" cy="3275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93" name="CasellaDiTesto 35"/>
          <p:cNvSpPr txBox="1">
            <a:spLocks noChangeArrowheads="1"/>
          </p:cNvSpPr>
          <p:nvPr/>
        </p:nvSpPr>
        <p:spPr bwMode="auto">
          <a:xfrm>
            <a:off x="3312318" y="3305786"/>
            <a:ext cx="2665413"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it-IT" b="1" dirty="0">
                <a:solidFill>
                  <a:srgbClr val="000000"/>
                </a:solidFill>
              </a:rPr>
              <a:t>AZIONE CHIAVE 2</a:t>
            </a:r>
          </a:p>
          <a:p>
            <a:pPr algn="ctr" eaLnBrk="0" fontAlgn="base" hangingPunct="0">
              <a:spcBef>
                <a:spcPct val="0"/>
              </a:spcBef>
              <a:spcAft>
                <a:spcPct val="0"/>
              </a:spcAft>
            </a:pPr>
            <a:r>
              <a:rPr lang="it-IT" i="1" dirty="0">
                <a:solidFill>
                  <a:srgbClr val="000000"/>
                </a:solidFill>
              </a:rPr>
              <a:t>Partenariati</a:t>
            </a:r>
          </a:p>
          <a:p>
            <a:pPr algn="ctr" eaLnBrk="0" fontAlgn="base" hangingPunct="0">
              <a:spcBef>
                <a:spcPct val="0"/>
              </a:spcBef>
              <a:spcAft>
                <a:spcPct val="0"/>
              </a:spcAft>
            </a:pPr>
            <a:r>
              <a:rPr lang="it-IT" b="1" dirty="0">
                <a:solidFill>
                  <a:srgbClr val="000000"/>
                </a:solidFill>
              </a:rPr>
              <a:t>trans-settoriali </a:t>
            </a:r>
            <a:r>
              <a:rPr lang="it-IT" dirty="0">
                <a:solidFill>
                  <a:srgbClr val="000000"/>
                </a:solidFill>
              </a:rPr>
              <a:t>(settore di prevalenza Scuola)</a:t>
            </a:r>
          </a:p>
          <a:p>
            <a:pPr algn="ctr" eaLnBrk="0" fontAlgn="base" hangingPunct="0">
              <a:spcBef>
                <a:spcPct val="0"/>
              </a:spcBef>
              <a:spcAft>
                <a:spcPct val="0"/>
              </a:spcAft>
            </a:pPr>
            <a:r>
              <a:rPr lang="it-IT" b="1" dirty="0">
                <a:solidFill>
                  <a:srgbClr val="000000"/>
                </a:solidFill>
              </a:rPr>
              <a:t/>
            </a:r>
            <a:br>
              <a:rPr lang="it-IT" b="1" dirty="0">
                <a:solidFill>
                  <a:srgbClr val="000000"/>
                </a:solidFill>
              </a:rPr>
            </a:br>
            <a:r>
              <a:rPr lang="it-IT" b="1" dirty="0">
                <a:solidFill>
                  <a:srgbClr val="000000"/>
                </a:solidFill>
              </a:rPr>
              <a:t>Candidature</a:t>
            </a:r>
          </a:p>
          <a:p>
            <a:pPr algn="ctr" eaLnBrk="0" fontAlgn="base" hangingPunct="0">
              <a:spcBef>
                <a:spcPct val="0"/>
              </a:spcBef>
              <a:spcAft>
                <a:spcPct val="0"/>
              </a:spcAft>
            </a:pPr>
            <a:r>
              <a:rPr lang="it-IT" b="1" dirty="0">
                <a:solidFill>
                  <a:srgbClr val="000000"/>
                </a:solidFill>
              </a:rPr>
              <a:t>65 </a:t>
            </a:r>
            <a:r>
              <a:rPr lang="it-IT" dirty="0">
                <a:solidFill>
                  <a:srgbClr val="000000"/>
                </a:solidFill>
              </a:rPr>
              <a:t>coordinatori</a:t>
            </a:r>
          </a:p>
          <a:p>
            <a:pPr algn="ctr" eaLnBrk="0" fontAlgn="base" hangingPunct="0">
              <a:spcBef>
                <a:spcPct val="0"/>
              </a:spcBef>
              <a:spcAft>
                <a:spcPct val="0"/>
              </a:spcAft>
            </a:pPr>
            <a:endParaRPr lang="it-IT" dirty="0">
              <a:solidFill>
                <a:srgbClr val="000000"/>
              </a:solidFill>
            </a:endParaRPr>
          </a:p>
          <a:p>
            <a:pPr algn="ctr" eaLnBrk="0" fontAlgn="base" hangingPunct="0">
              <a:spcBef>
                <a:spcPct val="0"/>
              </a:spcBef>
              <a:spcAft>
                <a:spcPct val="0"/>
              </a:spcAft>
            </a:pPr>
            <a:r>
              <a:rPr lang="it-IT" b="1" dirty="0">
                <a:solidFill>
                  <a:srgbClr val="000000"/>
                </a:solidFill>
              </a:rPr>
              <a:t>Approvate</a:t>
            </a:r>
            <a:r>
              <a:rPr lang="it-IT" dirty="0">
                <a:solidFill>
                  <a:srgbClr val="000000"/>
                </a:solidFill>
              </a:rPr>
              <a:t> </a:t>
            </a:r>
            <a:r>
              <a:rPr lang="it-IT" b="1" dirty="0">
                <a:solidFill>
                  <a:srgbClr val="000000"/>
                </a:solidFill>
              </a:rPr>
              <a:t>7</a:t>
            </a:r>
          </a:p>
        </p:txBody>
      </p:sp>
    </p:spTree>
    <p:extLst>
      <p:ext uri="{BB962C8B-B14F-4D97-AF65-F5344CB8AC3E}">
        <p14:creationId xmlns:p14="http://schemas.microsoft.com/office/powerpoint/2010/main" val="815180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50"/>
                                  </p:stCondLst>
                                  <p:iterate>
                                    <p:tmAbs val="0"/>
                                  </p:iterate>
                                  <p:childTnLst>
                                    <p:set>
                                      <p:cBhvr>
                                        <p:cTn id="6" fill="hold"/>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fltVal val="0"/>
                                          </p:val>
                                        </p:tav>
                                        <p:tav tm="100000">
                                          <p:val>
                                            <p:strVal val="#ppt_w"/>
                                          </p:val>
                                        </p:tav>
                                      </p:tavLst>
                                    </p:anim>
                                    <p:anim calcmode="lin" valueType="num">
                                      <p:cBhvr>
                                        <p:cTn id="8" dur="1000" fill="hold"/>
                                        <p:tgtEl>
                                          <p:spTgt spid="21"/>
                                        </p:tgtEl>
                                        <p:attrNameLst>
                                          <p:attrName>ppt_h</p:attrName>
                                        </p:attrNameLst>
                                      </p:cBhvr>
                                      <p:tavLst>
                                        <p:tav tm="0">
                                          <p:val>
                                            <p:fltVal val="0"/>
                                          </p:val>
                                        </p:tav>
                                        <p:tav tm="100000">
                                          <p:val>
                                            <p:strVal val="#ppt_h"/>
                                          </p:val>
                                        </p:tav>
                                      </p:tavLst>
                                    </p:anim>
                                  </p:childTnLst>
                                </p:cTn>
                              </p:par>
                            </p:childTnLst>
                          </p:cTn>
                        </p:par>
                        <p:par>
                          <p:cTn id="9" fill="hold" nodeType="afterGroup">
                            <p:stCondLst>
                              <p:cond delay="1250"/>
                            </p:stCondLst>
                            <p:childTnLst>
                              <p:par>
                                <p:cTn id="10" presetID="23" presetClass="entr" presetSubtype="16" fill="hold" grpId="0" nodeType="afterEffect">
                                  <p:stCondLst>
                                    <p:cond delay="250"/>
                                  </p:stCondLst>
                                  <p:iterate>
                                    <p:tmAbs val="0"/>
                                  </p:iterate>
                                  <p:childTnLst>
                                    <p:set>
                                      <p:cBhvr>
                                        <p:cTn id="11" fill="hold"/>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fltVal val="0"/>
                                          </p:val>
                                        </p:tav>
                                        <p:tav tm="100000">
                                          <p:val>
                                            <p:strVal val="#ppt_w"/>
                                          </p:val>
                                        </p:tav>
                                      </p:tavLst>
                                    </p:anim>
                                    <p:anim calcmode="lin" valueType="num">
                                      <p:cBhvr>
                                        <p:cTn id="13" dur="1000" fill="hold"/>
                                        <p:tgtEl>
                                          <p:spTgt spid="2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500"/>
                            </p:stCondLst>
                            <p:childTnLst>
                              <p:par>
                                <p:cTn id="15" presetID="23" presetClass="entr" presetSubtype="16" fill="hold" grpId="0" nodeType="afterEffect">
                                  <p:stCondLst>
                                    <p:cond delay="250"/>
                                  </p:stCondLst>
                                  <p:iterate>
                                    <p:tmAbs val="0"/>
                                  </p:iterate>
                                  <p:childTnLst>
                                    <p:set>
                                      <p:cBhvr>
                                        <p:cTn id="16" fill="hold"/>
                                        <p:tgtEl>
                                          <p:spTgt spid="27"/>
                                        </p:tgtEl>
                                        <p:attrNameLst>
                                          <p:attrName>style.visibility</p:attrName>
                                        </p:attrNameLst>
                                      </p:cBhvr>
                                      <p:to>
                                        <p:strVal val="visible"/>
                                      </p:to>
                                    </p:set>
                                    <p:anim calcmode="lin" valueType="num">
                                      <p:cBhvr>
                                        <p:cTn id="17" dur="1000" fill="hold"/>
                                        <p:tgtEl>
                                          <p:spTgt spid="27"/>
                                        </p:tgtEl>
                                        <p:attrNameLst>
                                          <p:attrName>ppt_w</p:attrName>
                                        </p:attrNameLst>
                                      </p:cBhvr>
                                      <p:tavLst>
                                        <p:tav tm="0">
                                          <p:val>
                                            <p:fltVal val="0"/>
                                          </p:val>
                                        </p:tav>
                                        <p:tav tm="100000">
                                          <p:val>
                                            <p:strVal val="#ppt_w"/>
                                          </p:val>
                                        </p:tav>
                                      </p:tavLst>
                                    </p:anim>
                                    <p:anim calcmode="lin" valueType="num">
                                      <p:cBhvr>
                                        <p:cTn id="18" dur="1000" fill="hold"/>
                                        <p:tgtEl>
                                          <p:spTgt spid="2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750"/>
                            </p:stCondLst>
                            <p:childTnLst>
                              <p:par>
                                <p:cTn id="20" presetID="23" presetClass="entr" presetSubtype="16" fill="hold" grpId="0" nodeType="afterEffect">
                                  <p:stCondLst>
                                    <p:cond delay="250"/>
                                  </p:stCondLst>
                                  <p:iterate>
                                    <p:tmAbs val="0"/>
                                  </p:iterate>
                                  <p:childTnLst>
                                    <p:set>
                                      <p:cBhvr>
                                        <p:cTn id="21" fill="hold"/>
                                        <p:tgtEl>
                                          <p:spTgt spid="33"/>
                                        </p:tgtEl>
                                        <p:attrNameLst>
                                          <p:attrName>style.visibility</p:attrName>
                                        </p:attrNameLst>
                                      </p:cBhvr>
                                      <p:to>
                                        <p:strVal val="visible"/>
                                      </p:to>
                                    </p:set>
                                    <p:anim calcmode="lin" valueType="num">
                                      <p:cBhvr>
                                        <p:cTn id="22" dur="1000" fill="hold"/>
                                        <p:tgtEl>
                                          <p:spTgt spid="33"/>
                                        </p:tgtEl>
                                        <p:attrNameLst>
                                          <p:attrName>ppt_w</p:attrName>
                                        </p:attrNameLst>
                                      </p:cBhvr>
                                      <p:tavLst>
                                        <p:tav tm="0">
                                          <p:val>
                                            <p:fltVal val="0"/>
                                          </p:val>
                                        </p:tav>
                                        <p:tav tm="100000">
                                          <p:val>
                                            <p:strVal val="#ppt_w"/>
                                          </p:val>
                                        </p:tav>
                                      </p:tavLst>
                                    </p:anim>
                                    <p:anim calcmode="lin" valueType="num">
                                      <p:cBhvr>
                                        <p:cTn id="23" dur="1000" fill="hold"/>
                                        <p:tgtEl>
                                          <p:spTgt spid="3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advAuto="0"/>
      <p:bldP spid="24" grpId="0" animBg="1" advAuto="0"/>
      <p:bldP spid="27" grpId="0" animBg="1" advAuto="0"/>
      <p:bldP spid="33"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name="page32">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1FC5CE30-D351-4EB3-A2DA-BF0F87DFA500}" type="slidenum">
              <a:t>30</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2"/>
          <p:cNvSpPr txBox="1">
            <a:spLocks noGrp="1"/>
          </p:cNvSpPr>
          <p:nvPr>
            <p:ph type="title" idx="4294967295"/>
          </p:nvPr>
        </p:nvSpPr>
        <p:spPr>
          <a:xfrm>
            <a:off x="394920" y="1773359"/>
            <a:ext cx="8061478" cy="4248357"/>
          </a:xfrm>
        </p:spPr>
        <p:txBody>
          <a:bodyPr lIns="91440" tIns="45720" rIns="91440" bIns="45720" anchorCtr="0">
            <a:spAutoFit/>
          </a:bodyPr>
          <a:lstStyle/>
          <a:p>
            <a:pPr lvl="0" algn="l" hangingPunct="1"/>
            <a:r>
              <a:rPr lang="it-IT" sz="2200">
                <a:solidFill>
                  <a:srgbClr val="C00000"/>
                </a:solidFill>
              </a:rPr>
              <a:t>Contributo per persone con Bisogni Speciali:</a:t>
            </a:r>
            <a:br>
              <a:rPr lang="it-IT" sz="2200">
                <a:solidFill>
                  <a:srgbClr val="C00000"/>
                </a:solidFill>
              </a:rPr>
            </a:br>
            <a:r>
              <a:rPr lang="it-IT" sz="2000">
                <a:solidFill>
                  <a:srgbClr val="984807"/>
                </a:solidFill>
              </a:rPr>
              <a:t/>
            </a:r>
            <a:br>
              <a:rPr lang="it-IT" sz="2000">
                <a:solidFill>
                  <a:srgbClr val="984807"/>
                </a:solidFill>
              </a:rPr>
            </a:br>
            <a:r>
              <a:rPr lang="it-IT" sz="2000">
                <a:solidFill>
                  <a:srgbClr val="000000"/>
                </a:solidFill>
              </a:rPr>
              <a:t>- Per coprire costi addizionali direttamente legati alla      partecipazione di persone con bisogni speciali</a:t>
            </a:r>
            <a:br>
              <a:rPr lang="it-IT" sz="2000">
                <a:solidFill>
                  <a:srgbClr val="000000"/>
                </a:solidFill>
              </a:rPr>
            </a:br>
            <a:r>
              <a:rPr lang="it-IT" sz="2000">
                <a:solidFill>
                  <a:srgbClr val="000000"/>
                </a:solidFill>
              </a:rPr>
              <a:t/>
            </a:r>
            <a:br>
              <a:rPr lang="it-IT" sz="2000">
                <a:solidFill>
                  <a:srgbClr val="000000"/>
                </a:solidFill>
              </a:rPr>
            </a:br>
            <a:r>
              <a:rPr lang="it-IT" sz="2000">
                <a:solidFill>
                  <a:srgbClr val="000000"/>
                </a:solidFill>
              </a:rPr>
              <a:t>- Contributo basato su COSTI REALI effettivamente sostenuti. </a:t>
            </a:r>
            <a:br>
              <a:rPr lang="it-IT" sz="2000">
                <a:solidFill>
                  <a:srgbClr val="000000"/>
                </a:solidFill>
              </a:rPr>
            </a:br>
            <a:r>
              <a:rPr lang="it-IT" sz="2000">
                <a:solidFill>
                  <a:srgbClr val="000000"/>
                </a:solidFill>
              </a:rPr>
              <a:t/>
            </a:r>
            <a:br>
              <a:rPr lang="it-IT" sz="2000">
                <a:solidFill>
                  <a:srgbClr val="000000"/>
                </a:solidFill>
              </a:rPr>
            </a:br>
            <a:r>
              <a:rPr lang="it-IT" sz="2000">
                <a:solidFill>
                  <a:srgbClr val="000000"/>
                </a:solidFill>
              </a:rPr>
              <a:t>Attenzione: </a:t>
            </a:r>
            <a:r>
              <a:rPr lang="it-IT" sz="2000" u="sng">
                <a:solidFill>
                  <a:srgbClr val="000000"/>
                </a:solidFill>
              </a:rPr>
              <a:t>la richiesta per questo supporto finanziario deve essere opportunamente motivata e giustificata nella candidatura</a:t>
            </a:r>
            <a:r>
              <a:rPr lang="it-IT" sz="3600" u="sng">
                <a:solidFill>
                  <a:srgbClr val="000000"/>
                </a:solidFill>
              </a:rPr>
              <a:t/>
            </a:r>
            <a:br>
              <a:rPr lang="it-IT" sz="3600" u="sng">
                <a:solidFill>
                  <a:srgbClr val="000000"/>
                </a:solidFill>
              </a:rPr>
            </a:br>
            <a:endParaRPr lang="it-IT" sz="3600" u="sng">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name="page33">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EF3D9583-B8A6-460F-B013-8C49836A772E}" type="slidenum">
              <a:t>31</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2"/>
          <p:cNvSpPr txBox="1">
            <a:spLocks noGrp="1"/>
          </p:cNvSpPr>
          <p:nvPr>
            <p:ph type="title" idx="4294967295"/>
          </p:nvPr>
        </p:nvSpPr>
        <p:spPr>
          <a:xfrm>
            <a:off x="0" y="1197004"/>
            <a:ext cx="9144000" cy="1008354"/>
          </a:xfrm>
        </p:spPr>
        <p:txBody>
          <a:bodyPr lIns="91440" tIns="45720" rIns="91440" bIns="45720">
            <a:spAutoFit/>
          </a:bodyPr>
          <a:lstStyle/>
          <a:p>
            <a:pPr lvl="0"/>
            <a:r>
              <a:rPr lang="it-IT" sz="2000">
                <a:solidFill>
                  <a:srgbClr val="C00000"/>
                </a:solidFill>
              </a:rPr>
              <a:t>Contributo per formazione, insegnamento e attività di apprendimento transnazionali effettuate nell’ambito di un partenariato strategico</a:t>
            </a:r>
          </a:p>
        </p:txBody>
      </p:sp>
      <p:sp>
        <p:nvSpPr>
          <p:cNvPr id="4" name="CasellaDiTesto 1"/>
          <p:cNvSpPr/>
          <p:nvPr/>
        </p:nvSpPr>
        <p:spPr>
          <a:xfrm>
            <a:off x="142920" y="3214801"/>
            <a:ext cx="8640723" cy="247607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Voci di spesa:</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1" i="0" u="none" strike="noStrike" kern="1200" cap="none" spc="0" baseline="0">
              <a:solidFill>
                <a:srgbClr val="000000"/>
              </a:solidFill>
              <a:uFillTx/>
              <a:latin typeface="Century Gothic" pitchFamily="34"/>
              <a:ea typeface="Arial" pitchFamily="34"/>
              <a:cs typeface="Arial" pitchFamily="34"/>
            </a:endParaRPr>
          </a:p>
          <a:p>
            <a:pPr marL="0" marR="0" lvl="0" indent="0" algn="l" defTabSz="914400" rtl="0" fontAlgn="auto" hangingPunct="1">
              <a:lnSpc>
                <a:spcPct val="100000"/>
              </a:lnSpc>
              <a:spcBef>
                <a:spcPts val="0"/>
              </a:spcBef>
              <a:spcAft>
                <a:spcPts val="0"/>
              </a:spcAft>
              <a:buClr>
                <a:srgbClr val="000000"/>
              </a:buClr>
              <a:buSzPct val="100000"/>
              <a:buAutoNum type="arabicPeriod"/>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Contributo Viaggio</a:t>
            </a:r>
          </a:p>
          <a:p>
            <a:pPr marL="0" marR="0" lvl="0" indent="0" algn="l" defTabSz="914400" rtl="0" fontAlgn="auto" hangingPunct="1">
              <a:lnSpc>
                <a:spcPct val="100000"/>
              </a:lnSpc>
              <a:spcBef>
                <a:spcPts val="0"/>
              </a:spcBef>
              <a:spcAft>
                <a:spcPts val="0"/>
              </a:spcAft>
              <a:buClr>
                <a:srgbClr val="000000"/>
              </a:buClr>
              <a:buSzPct val="100000"/>
              <a:buAutoNum type="arabicPeriod"/>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Supporto individuale</a:t>
            </a:r>
          </a:p>
          <a:p>
            <a:pPr marL="0" marR="0" lvl="0" indent="0" algn="l" defTabSz="914400" rtl="0" fontAlgn="auto" hangingPunct="1">
              <a:lnSpc>
                <a:spcPct val="100000"/>
              </a:lnSpc>
              <a:spcBef>
                <a:spcPts val="0"/>
              </a:spcBef>
              <a:spcAft>
                <a:spcPts val="0"/>
              </a:spcAft>
              <a:buClr>
                <a:srgbClr val="000000"/>
              </a:buClr>
              <a:buSzPct val="100000"/>
              <a:buAutoNum type="arabicPeriod"/>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000000"/>
                </a:solidFill>
                <a:uFillTx/>
                <a:latin typeface="Century Gothic" pitchFamily="34"/>
                <a:ea typeface="Arial" pitchFamily="34"/>
                <a:cs typeface="Arial" pitchFamily="34"/>
              </a:rPr>
              <a:t>Supporto linguistico (in caso di lunga durata)</a:t>
            </a:r>
          </a:p>
          <a:p>
            <a:pPr marL="0" marR="0" lvl="0" indent="0" algn="ctr" defTabSz="914400" rtl="0" fontAlgn="auto" hangingPunct="0">
              <a:lnSpc>
                <a:spcPct val="90000"/>
              </a:lnSpc>
              <a:spcBef>
                <a:spcPts val="5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0" i="0" u="none" strike="noStrike" kern="1200" cap="none" spc="0" baseline="0">
                <a:solidFill>
                  <a:srgbClr val="000000"/>
                </a:solidFill>
                <a:uFillTx/>
                <a:latin typeface="Century Gothic" pitchFamily="34"/>
                <a:ea typeface="Arial" pitchFamily="34"/>
                <a:cs typeface="Arial" pitchFamily="34"/>
              </a:rPr>
              <a:t> </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0" i="0" u="none" strike="noStrike" kern="1200" cap="none" spc="0" baseline="0">
              <a:solidFill>
                <a:srgbClr val="000000"/>
              </a:solidFill>
              <a:uFillTx/>
              <a:latin typeface="Century Gothic" pitchFamily="34"/>
              <a:ea typeface="Arial" pitchFamily="34"/>
              <a:cs typeface="Arial" pitchFamily="34"/>
            </a:endParaRPr>
          </a:p>
        </p:txBody>
      </p:sp>
      <p:sp>
        <p:nvSpPr>
          <p:cNvPr id="5" name="Text Box 7"/>
          <p:cNvSpPr/>
          <p:nvPr/>
        </p:nvSpPr>
        <p:spPr>
          <a:xfrm>
            <a:off x="268202" y="2205002"/>
            <a:ext cx="8388358" cy="64260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solidFill>
            <a:srgbClr val="FFFF99"/>
          </a:solidFill>
          <a:ln w="9363" cap="flat">
            <a:solidFill>
              <a:srgbClr val="000000"/>
            </a:solidFill>
            <a:prstDash val="solid"/>
            <a:miter/>
          </a:ln>
        </p:spPr>
        <p:txBody>
          <a:bodyPr vert="horz" wrap="square" lIns="90004" tIns="46798" rIns="90004" bIns="46798" anchor="t" anchorCtr="1" compatLnSpc="1">
            <a:spAutoFit/>
          </a:bodyPr>
          <a:lstStyle/>
          <a:p>
            <a:pPr marL="0" marR="0" lvl="0" indent="0" algn="ctr" defTabSz="914400" rtl="0" fontAlgn="auto" hangingPunct="1">
              <a:lnSpc>
                <a:spcPct val="100000"/>
              </a:lnSpc>
              <a:spcBef>
                <a:spcPts val="1125"/>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Verdana" pitchFamily="34"/>
                <a:ea typeface="Arial" pitchFamily="34"/>
                <a:cs typeface="Arial" pitchFamily="34"/>
              </a:rPr>
              <a:t>Condizioni: ammissibile solo se dà valore aggiunto al progetto e se opportunamente giustificato in candidatura</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name="page34">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642960" y="1142643"/>
            <a:ext cx="7772400" cy="1143356"/>
          </a:xfrm>
        </p:spPr>
        <p:txBody>
          <a:bodyPr lIns="91440" tIns="45720" rIns="91440" bIns="45720">
            <a:spAutoFit/>
          </a:bodyPr>
          <a:lstStyle/>
          <a:p>
            <a:pPr lvl="0"/>
            <a:r>
              <a:rPr lang="it-IT" sz="2200">
                <a:solidFill>
                  <a:srgbClr val="C00000"/>
                </a:solidFill>
              </a:rPr>
              <a:t>Contributo Viaggio</a:t>
            </a:r>
          </a:p>
        </p:txBody>
      </p:sp>
      <p:sp>
        <p:nvSpPr>
          <p:cNvPr id="3" name="Segnaposto testo 2"/>
          <p:cNvSpPr txBox="1">
            <a:spLocks noGrp="1"/>
          </p:cNvSpPr>
          <p:nvPr>
            <p:ph type="body" idx="4294967295"/>
          </p:nvPr>
        </p:nvSpPr>
        <p:spPr>
          <a:xfrm>
            <a:off x="685800" y="1981084"/>
            <a:ext cx="7772400" cy="5202359"/>
          </a:xfrm>
        </p:spPr>
        <p:txBody>
          <a:bodyPr lIns="91440" tIns="45720" rIns="91440" bIns="45720">
            <a:spAutoFit/>
          </a:bodyPr>
          <a:lstStyle/>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calcolato sulla base di scale di</a:t>
            </a:r>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costi unitari per fasce di distanza.</a:t>
            </a:r>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La distanza dovrà essere verificata utilizzando esclusivamente lo strumento di calcolo fornito dalla CE</a:t>
            </a:r>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La fascia chilometrica si riferisce ad una sola tratta del viaggio mentre la tariffa corrispondente copre sia il viaggio di andata che quella di ritorno.</a:t>
            </a:r>
          </a:p>
          <a:p>
            <a:pPr marL="342717" lvl="0" indent="-342717" algn="ctr">
              <a:lnSpc>
                <a:spcPct val="90000"/>
              </a:lnSpc>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lvl="0" hangingPunct="1">
              <a:spcBef>
                <a:spcPts val="450"/>
              </a:spcBef>
              <a:buClr>
                <a:srgbClr val="000000"/>
              </a:buClr>
              <a:buSzPct val="100000"/>
              <a:buFont typeface="Century Gothic" pitchFamily="34"/>
              <a:buChar char="•"/>
            </a:pPr>
            <a:r>
              <a:rPr lang="it-IT" sz="1800" b="1"/>
              <a:t>“short distance” (da 100 km a 1999 km): 275,00 €               </a:t>
            </a:r>
          </a:p>
          <a:p>
            <a:pPr lvl="0" hangingPunct="1">
              <a:spcBef>
                <a:spcPts val="450"/>
              </a:spcBef>
              <a:buClr>
                <a:srgbClr val="000000"/>
              </a:buClr>
              <a:buSzPct val="100000"/>
              <a:buFont typeface="Century Gothic" pitchFamily="34"/>
              <a:buChar char="•"/>
            </a:pPr>
            <a:r>
              <a:rPr lang="it-IT" sz="1800" b="1"/>
              <a:t> “long distance” (da 2000km in poi): 360,00 €  </a:t>
            </a:r>
          </a:p>
          <a:p>
            <a:pPr lvl="0" hangingPunct="1">
              <a:spcBef>
                <a:spcPts val="450"/>
              </a:spcBef>
              <a:buClr>
                <a:srgbClr val="000000"/>
              </a:buClr>
              <a:buSzPct val="100000"/>
              <a:buFont typeface="Century Gothic" pitchFamily="34"/>
              <a:buChar char="•"/>
            </a:pPr>
            <a:r>
              <a:rPr lang="it-IT" sz="1800" b="1"/>
              <a:t> Da 0 a 100 km :   </a:t>
            </a:r>
            <a:r>
              <a:rPr lang="it-IT" sz="1800" b="1">
                <a:solidFill>
                  <a:srgbClr val="FF0000"/>
                </a:solidFill>
              </a:rPr>
              <a:t>Zero grant</a:t>
            </a:r>
          </a:p>
          <a:p>
            <a:pPr lvl="0" hangingPunct="1">
              <a:spcBef>
                <a:spcPts val="450"/>
              </a:spcBef>
              <a:buClr>
                <a:srgbClr val="000000"/>
              </a:buClr>
              <a:buSzPct val="100000"/>
              <a:buFont typeface="Century Gothic" pitchFamily="34"/>
              <a:buChar char="•"/>
            </a:pPr>
            <a:endParaRPr lang="it-IT" sz="1800" b="1"/>
          </a:p>
          <a:p>
            <a:pPr lvl="0" hangingPunct="1">
              <a:spcBef>
                <a:spcPts val="450"/>
              </a:spcBef>
              <a:buClr>
                <a:srgbClr val="000000"/>
              </a:buClr>
              <a:buSzPct val="100000"/>
              <a:buFont typeface="Century Gothic" pitchFamily="34"/>
              <a:buChar char="•"/>
            </a:pPr>
            <a:endParaRPr lang="it-IT" sz="1800" b="1"/>
          </a:p>
          <a:p>
            <a:pPr marL="342717" lvl="0" indent="-342717">
              <a:spcBef>
                <a:spcPts val="45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1800" b="1"/>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C3D823AC-DF90-48B2-A1A3-9C3F1324FEF1}" type="slidenum">
              <a:t>32</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name="page35">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D193048-075A-4D8D-A40C-D6A21959B91F}" type="slidenum">
              <a:t>33</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1"/>
          <p:cNvSpPr/>
          <p:nvPr/>
        </p:nvSpPr>
        <p:spPr>
          <a:xfrm>
            <a:off x="250920" y="1052638"/>
            <a:ext cx="8569080" cy="172871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ctr"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dirty="0">
                <a:solidFill>
                  <a:srgbClr val="C00000"/>
                </a:solidFill>
                <a:uFillTx/>
                <a:latin typeface="Century Gothic" pitchFamily="34"/>
                <a:ea typeface="Arial" pitchFamily="34"/>
                <a:cs typeface="Arial" pitchFamily="34"/>
              </a:rPr>
              <a:t>Supporto agli individui</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dirty="0">
                <a:solidFill>
                  <a:srgbClr val="984807"/>
                </a:solidFill>
                <a:uFillTx/>
                <a:latin typeface="Century Gothic" pitchFamily="34"/>
                <a:ea typeface="Arial" pitchFamily="34"/>
                <a:cs typeface="Arial" pitchFamily="34"/>
              </a:rPr>
              <a:t> </a:t>
            </a:r>
            <a:r>
              <a:rPr lang="it-IT" sz="2200" b="1" i="0" u="none" strike="noStrike" kern="1200" cap="none" spc="0" baseline="0" dirty="0">
                <a:solidFill>
                  <a:srgbClr val="0066FF"/>
                </a:solidFill>
                <a:uFillTx/>
                <a:latin typeface="Century Gothic" pitchFamily="34"/>
                <a:ea typeface="Arial" pitchFamily="34"/>
                <a:cs typeface="Arial" pitchFamily="34"/>
              </a:rPr>
              <a:t> </a:t>
            </a:r>
            <a:r>
              <a:rPr lang="it-IT" sz="2000" b="1" i="0" u="none" strike="noStrike" kern="1200" cap="none" spc="0" baseline="0" dirty="0">
                <a:solidFill>
                  <a:srgbClr val="000000"/>
                </a:solidFill>
                <a:uFillTx/>
                <a:latin typeface="Century Gothic" pitchFamily="34"/>
                <a:ea typeface="Arial" pitchFamily="34"/>
                <a:cs typeface="Arial" pitchFamily="34"/>
              </a:rPr>
              <a:t>contributo calcolato sulla base di scale di </a:t>
            </a:r>
            <a:r>
              <a:rPr lang="it-IT" sz="2000" b="1" i="0" u="none" strike="noStrike" kern="1200" cap="none" spc="0" baseline="0" dirty="0" smtClean="0">
                <a:solidFill>
                  <a:srgbClr val="000000"/>
                </a:solidFill>
                <a:uFillTx/>
                <a:latin typeface="Century Gothic" pitchFamily="34"/>
                <a:ea typeface="Arial" pitchFamily="34"/>
                <a:cs typeface="Arial" pitchFamily="34"/>
              </a:rPr>
              <a:t>costi </a:t>
            </a:r>
            <a:r>
              <a:rPr lang="it-IT" sz="2000" b="1" i="0" u="none" strike="noStrike" kern="1200" cap="none" spc="0" baseline="0" dirty="0">
                <a:solidFill>
                  <a:srgbClr val="000000"/>
                </a:solidFill>
                <a:uFillTx/>
                <a:latin typeface="Century Gothic" pitchFamily="34"/>
                <a:ea typeface="Arial" pitchFamily="34"/>
                <a:cs typeface="Arial" pitchFamily="34"/>
              </a:rPr>
              <a:t>unitari per paese  e per durata di permanenza all’estero volto a coprire i costi di soggiorno dei partecipanti (es. vitto, alloggio, trasporti locali)</a:t>
            </a:r>
          </a:p>
        </p:txBody>
      </p:sp>
      <p:sp>
        <p:nvSpPr>
          <p:cNvPr id="4" name="Rectangle 6"/>
          <p:cNvSpPr/>
          <p:nvPr/>
        </p:nvSpPr>
        <p:spPr>
          <a:xfrm>
            <a:off x="611276" y="2637001"/>
            <a:ext cx="7777081" cy="393552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l" defTabSz="914400" rtl="0" fontAlgn="auto" hangingPunct="1">
              <a:lnSpc>
                <a:spcPct val="100000"/>
              </a:lnSpc>
              <a:spcBef>
                <a:spcPts val="0"/>
              </a:spcBef>
              <a:spcAft>
                <a:spcPts val="0"/>
              </a:spcAft>
              <a:buClr>
                <a:srgbClr val="000000"/>
              </a:buClr>
              <a:buSzPct val="100000"/>
              <a:buFont typeface="Verdana"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Verdana" pitchFamily="34"/>
                <a:ea typeface="Arial" pitchFamily="34"/>
                <a:cs typeface="Arial" pitchFamily="34"/>
              </a:rPr>
              <a:t>Mobilità di lungo termine </a:t>
            </a:r>
            <a:r>
              <a:rPr lang="it-IT" sz="2000" b="0" i="0" u="none" strike="noStrike" kern="1200" cap="none" spc="0" baseline="0">
                <a:solidFill>
                  <a:srgbClr val="000000"/>
                </a:solidFill>
                <a:uFillTx/>
                <a:latin typeface="Verdana" pitchFamily="34"/>
                <a:ea typeface="Arial" pitchFamily="34"/>
                <a:cs typeface="Arial" pitchFamily="34"/>
              </a:rPr>
              <a:t>(da 2 a 12 mesi)</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    -  Insegnamento e formazione staff</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    -  Mobilità per studio degli alunni</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endParaRPr lang="it-IT" sz="2000" b="0" i="0" u="none" strike="noStrike" kern="1200" cap="none" spc="0" baseline="0">
              <a:solidFill>
                <a:srgbClr val="00000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Clr>
                <a:srgbClr val="000000"/>
              </a:buClr>
              <a:buSzPct val="100000"/>
              <a:buFont typeface="Verdana"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Verdana" pitchFamily="34"/>
                <a:ea typeface="Arial" pitchFamily="34"/>
                <a:cs typeface="Arial" pitchFamily="34"/>
              </a:rPr>
              <a:t>Mobilità di breve termine </a:t>
            </a:r>
            <a:r>
              <a:rPr lang="it-IT" sz="2000" b="0" i="0" u="none" strike="noStrike" kern="1200" cap="none" spc="0" baseline="0">
                <a:solidFill>
                  <a:srgbClr val="000000"/>
                </a:solidFill>
                <a:uFillTx/>
                <a:latin typeface="Verdana" pitchFamily="34"/>
                <a:ea typeface="Arial" pitchFamily="34"/>
                <a:cs typeface="Arial" pitchFamily="34"/>
              </a:rPr>
              <a:t>(5 gg a 2 mesi)</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    - Eventi di formazione congiunta per staff</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    - Mobilità mista (virtuale e fisica) dei discenti</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2000" b="0" i="0" u="none" strike="noStrike" kern="1200" cap="none" spc="0" baseline="0">
                <a:solidFill>
                  <a:srgbClr val="000000"/>
                </a:solidFill>
                <a:uFillTx/>
                <a:latin typeface="Verdana" pitchFamily="34"/>
                <a:ea typeface="Arial" pitchFamily="34"/>
                <a:cs typeface="Arial" pitchFamily="34"/>
              </a:rPr>
              <a:t>    - Attività di progetto congiunte fra gruppi di alunni</a:t>
            </a:r>
          </a:p>
          <a:p>
            <a:pPr marL="342717" marR="0" lvl="0" indent="-342717" algn="l"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endParaRPr lang="it-IT" sz="2000" b="0" i="0" u="none" strike="noStrike" kern="1200" cap="none" spc="0" baseline="0">
              <a:solidFill>
                <a:srgbClr val="000000"/>
              </a:solidFill>
              <a:uFillTx/>
              <a:latin typeface="Verdana" pitchFamily="34"/>
              <a:ea typeface="Arial" pitchFamily="34"/>
              <a:cs typeface="Arial" pitchFamily="34"/>
            </a:endParaRPr>
          </a:p>
          <a:p>
            <a:pPr marL="342717" marR="0" lvl="0" indent="-342717" algn="ctr" defTabSz="914400" rtl="0" fontAlgn="auto" hangingPunct="1">
              <a:lnSpc>
                <a:spcPct val="100000"/>
              </a:lnSpc>
              <a:spcBef>
                <a:spcPts val="0"/>
              </a:spcBef>
              <a:spcAft>
                <a:spcPts val="0"/>
              </a:spcAft>
              <a:buNone/>
              <a:tabLst>
                <a:tab pos="342717" algn="l"/>
                <a:tab pos="1257117" algn="l"/>
                <a:tab pos="2171517" algn="l"/>
                <a:tab pos="3085917" algn="l"/>
                <a:tab pos="4000317" algn="l"/>
                <a:tab pos="4914717" algn="l"/>
                <a:tab pos="5829117" algn="l"/>
                <a:tab pos="6743517" algn="l"/>
                <a:tab pos="7657917" algn="l"/>
                <a:tab pos="8572317" algn="l"/>
                <a:tab pos="9486717" algn="l"/>
                <a:tab pos="10401117"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Al fine di finanziare un maggior numero di mobilità, sulla base delle indicazioni della CE, il MIUR potrà decidere di ridurre gli importi indicati dalle tabelle comunitarie.</a:t>
            </a:r>
            <a:br>
              <a:rPr lang="it-IT" sz="1800" b="1" i="0" u="none" strike="noStrike" kern="1200" cap="none" spc="0" baseline="0">
                <a:solidFill>
                  <a:srgbClr val="000000"/>
                </a:solidFill>
                <a:uFillTx/>
                <a:latin typeface="Century Gothic" pitchFamily="34"/>
                <a:ea typeface="Arial" pitchFamily="34"/>
                <a:cs typeface="Arial" pitchFamily="34"/>
              </a:rPr>
            </a:br>
            <a:endParaRPr lang="it-IT" sz="1800" b="1" i="0" u="none" strike="noStrike" kern="1200" cap="none" spc="0" baseline="0">
              <a:solidFill>
                <a:srgbClr val="0000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name="page36">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097913EE-257F-4B44-B149-70691ADA0237}" type="slidenum">
              <a:t>34</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3" name="Titolo 1"/>
          <p:cNvSpPr/>
          <p:nvPr/>
        </p:nvSpPr>
        <p:spPr>
          <a:xfrm>
            <a:off x="179277" y="1484281"/>
            <a:ext cx="8378994" cy="3745080"/>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ctr"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0" u="none" strike="noStrike" kern="1200" cap="none" spc="0" baseline="0">
                <a:solidFill>
                  <a:srgbClr val="C00000"/>
                </a:solidFill>
                <a:uFillTx/>
                <a:latin typeface="Century Gothic" pitchFamily="34"/>
                <a:ea typeface="Arial" pitchFamily="34"/>
                <a:cs typeface="Arial" pitchFamily="34"/>
              </a:rPr>
              <a:t>Contributo per la preparazione linguistica</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1" i="0" u="none" strike="noStrike" kern="1200" cap="none" spc="0" baseline="0">
              <a:solidFill>
                <a:srgbClr val="C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200" b="1" i="0" u="none" strike="noStrike" kern="1200" cap="none" spc="0" baseline="0">
              <a:solidFill>
                <a:srgbClr val="984807"/>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Contributo per partecipante</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Ammissibile solo per attività che hanno una durata</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compresa tra 2 e 12 mesi</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Condizioni: </a:t>
            </a:r>
            <a:r>
              <a:rPr lang="it-IT" sz="2000" b="1" i="0" u="sng" strike="noStrike" kern="1200" cap="none" spc="0" baseline="0">
                <a:solidFill>
                  <a:srgbClr val="000000"/>
                </a:solidFill>
                <a:uFillTx/>
                <a:latin typeface="Century Gothic" pitchFamily="34"/>
                <a:ea typeface="Arial" pitchFamily="34"/>
                <a:cs typeface="Arial" pitchFamily="34"/>
              </a:rPr>
              <a:t>la richiesta del supporto finanziario deve essere opportunamente motivato nella candidatura.</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name="page37">
    <p:spTree>
      <p:nvGrpSpPr>
        <p:cNvPr id="1" name=""/>
        <p:cNvGrpSpPr/>
        <p:nvPr/>
      </p:nvGrpSpPr>
      <p:grpSpPr>
        <a:xfrm>
          <a:off x="0" y="0"/>
          <a:ext cx="0" cy="0"/>
          <a:chOff x="0" y="0"/>
          <a:chExt cx="0" cy="0"/>
        </a:xfrm>
      </p:grpSpPr>
      <p:sp>
        <p:nvSpPr>
          <p:cNvPr id="2" name="CasellaDiTesto 1"/>
          <p:cNvSpPr/>
          <p:nvPr/>
        </p:nvSpPr>
        <p:spPr>
          <a:xfrm>
            <a:off x="107999" y="2060636"/>
            <a:ext cx="8799481" cy="448308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w="9363" cap="flat">
            <a:solidFill>
              <a:srgbClr val="F4B183"/>
            </a:solidFill>
            <a:prstDash val="solid"/>
            <a:miter/>
          </a:ln>
        </p:spPr>
        <p:txBody>
          <a:bodyPr vert="horz" wrap="square" lIns="90004" tIns="46798" rIns="90004" bIns="46798" anchor="t" anchorCtr="0"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Obiettivo principale</a:t>
            </a:r>
            <a:r>
              <a:rPr lang="it-IT" sz="1800" b="1" i="0" u="none" strike="noStrike" kern="1200" cap="none" spc="0" baseline="0">
                <a:solidFill>
                  <a:srgbClr val="5B9BD5"/>
                </a:solidFill>
                <a:uFillTx/>
                <a:latin typeface="Arial" pitchFamily="34"/>
                <a:ea typeface="Arial" pitchFamily="34"/>
                <a:cs typeface="Arial" pitchFamily="34"/>
              </a:rPr>
              <a:t>:</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C55A11"/>
                </a:solidFill>
                <a:uFillTx/>
                <a:latin typeface="Arial" pitchFamily="34"/>
                <a:ea typeface="Arial" pitchFamily="34"/>
                <a:cs typeface="Arial" pitchFamily="34"/>
              </a:rPr>
              <a:t>un progetto deve sviluppare e diffondere </a:t>
            </a:r>
            <a:r>
              <a:rPr lang="it-IT" sz="1800" b="0" i="0" u="sng" strike="noStrike" kern="1200" cap="none" spc="0" baseline="0">
                <a:solidFill>
                  <a:srgbClr val="C55A11"/>
                </a:solidFill>
                <a:effectLst>
                  <a:outerShdw dist="17962" dir="2700000">
                    <a:srgbClr val="000000"/>
                  </a:outerShdw>
                </a:effectLst>
                <a:uFillTx/>
                <a:latin typeface="Arial" pitchFamily="34"/>
                <a:ea typeface="Arial" pitchFamily="34"/>
                <a:cs typeface="Arial" pitchFamily="34"/>
              </a:rPr>
              <a:t>pratiche innovative </a:t>
            </a:r>
            <a:r>
              <a:rPr lang="it-IT" sz="1800" b="0" i="0" u="none" strike="noStrike" kern="1200" cap="none" spc="0" baseline="0">
                <a:solidFill>
                  <a:srgbClr val="C55A11"/>
                </a:solidFill>
                <a:uFillTx/>
                <a:latin typeface="Arial" pitchFamily="34"/>
                <a:ea typeface="Arial" pitchFamily="34"/>
                <a:cs typeface="Arial" pitchFamily="34"/>
              </a:rPr>
              <a:t>nel settore di riferimento e rispondere chiaramente almeno ad una priorità trasversale o settoriale.</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Fase di ideazione</a:t>
            </a:r>
            <a:r>
              <a:rPr lang="it-IT" sz="1800" b="0" i="0" u="none" strike="noStrike" kern="1200" cap="none" spc="0" baseline="0">
                <a:solidFill>
                  <a:srgbClr val="000000"/>
                </a:solidFill>
                <a:uFillTx/>
                <a:latin typeface="Arial" pitchFamily="34"/>
                <a:ea typeface="Arial" pitchFamily="34"/>
                <a:cs typeface="Arial" pitchFamily="34"/>
              </a:rPr>
              <a:t>:</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comunicazione tra partner;</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individuare le strategie, le attività, le mobilità (solo se apportano un valore aggiunto al progetto);</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riflessione sulla fase di implementazione;</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risultati da raggiungere e i prodotti finali da realizzare</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elaborare il processo di disseminazione e valorizzazione dei risultati ottenuti</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Fase di pianificazione</a:t>
            </a:r>
            <a:r>
              <a:rPr lang="it-IT" sz="1800" b="0" i="0" u="none" strike="noStrike" kern="1200" cap="none" spc="0" baseline="0">
                <a:solidFill>
                  <a:srgbClr val="000000"/>
                </a:solidFill>
                <a:uFillTx/>
                <a:latin typeface="Arial" pitchFamily="34"/>
                <a:ea typeface="Arial" pitchFamily="34"/>
                <a:cs typeface="Arial" pitchFamily="34"/>
              </a:rPr>
              <a:t>:</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costruire intorno all’obiettivo finale che si vuol raggiungere le attività del progetto;</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chiara distribuzione dei ruoli tra i partner: condivisione di lingue, strumenti, strategie e mezzi;</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Coerenza tra l’obiettivo da raggiungere e almeno una delle priorità strategiche;</a:t>
            </a:r>
          </a:p>
        </p:txBody>
      </p:sp>
      <p:sp>
        <p:nvSpPr>
          <p:cNvPr id="3" name="Rectangle 6"/>
          <p:cNvSpPr/>
          <p:nvPr/>
        </p:nvSpPr>
        <p:spPr>
          <a:xfrm>
            <a:off x="323999" y="1378083"/>
            <a:ext cx="8351635" cy="5814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blipFill>
            <a:blip r:embed="rId3">
              <a:alphaModFix/>
            </a:blip>
            <a:tile/>
          </a:blipFill>
          <a:ln cap="flat">
            <a:noFill/>
            <a:prstDash val="solid"/>
          </a:ln>
        </p:spPr>
        <p:txBody>
          <a:bodyPr vert="horz" wrap="square" lIns="90004" tIns="46798" rIns="90004" bIns="46798" anchor="t" anchorCtr="1"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3200" b="1" i="0" u="none" strike="noStrike" kern="1200" cap="none" spc="0" baseline="0">
                <a:solidFill>
                  <a:srgbClr val="0070C0"/>
                </a:solidFill>
                <a:uFillTx/>
                <a:latin typeface="Calibri Light" pitchFamily="34"/>
                <a:ea typeface="Arial" pitchFamily="34"/>
                <a:cs typeface="Arial" pitchFamily="34"/>
              </a:rPr>
              <a:t>Per fare un buon Progetto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name="page38">
    <p:spTree>
      <p:nvGrpSpPr>
        <p:cNvPr id="1" name=""/>
        <p:cNvGrpSpPr/>
        <p:nvPr/>
      </p:nvGrpSpPr>
      <p:grpSpPr>
        <a:xfrm>
          <a:off x="0" y="0"/>
          <a:ext cx="0" cy="0"/>
          <a:chOff x="0" y="0"/>
          <a:chExt cx="0" cy="0"/>
        </a:xfrm>
      </p:grpSpPr>
      <p:sp>
        <p:nvSpPr>
          <p:cNvPr id="2" name="CasellaDiTesto 1"/>
          <p:cNvSpPr/>
          <p:nvPr/>
        </p:nvSpPr>
        <p:spPr>
          <a:xfrm>
            <a:off x="323999" y="2205002"/>
            <a:ext cx="8424723" cy="420876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w="9363" cap="flat">
            <a:solidFill>
              <a:srgbClr val="F4B183"/>
            </a:solidFill>
            <a:prstDash val="solid"/>
            <a:miter/>
          </a:ln>
        </p:spPr>
        <p:txBody>
          <a:bodyPr vert="horz" wrap="squar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Fase di implementazione</a:t>
            </a:r>
            <a:r>
              <a:rPr lang="it-IT" sz="1800" b="0" i="0" u="none" strike="noStrike" kern="1200" cap="none" spc="0" baseline="0">
                <a:solidFill>
                  <a:srgbClr val="000000"/>
                </a:solidFill>
                <a:uFillTx/>
                <a:latin typeface="Arial" pitchFamily="34"/>
                <a:ea typeface="Arial" pitchFamily="34"/>
                <a:cs typeface="Arial" pitchFamily="34"/>
              </a:rPr>
              <a:t>:</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Le attività devono essere considerate nel loro insieme: le attività all’interno degli istituti (es. attività studio/ricerca, attività di laboratorio, lavoro su campo), le attività tra i partner (es. scambio di materiale), attività a livello di comunità locale (es. conferenze, manifestazioni, seminari).</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Fase di monitoraggio e valutazione</a:t>
            </a:r>
            <a:r>
              <a:rPr lang="it-IT" sz="1800" b="0" i="0" u="none" strike="noStrike" kern="1200" cap="none" spc="0" baseline="0">
                <a:solidFill>
                  <a:srgbClr val="000000"/>
                </a:solidFill>
                <a:uFillTx/>
                <a:latin typeface="Arial" pitchFamily="34"/>
                <a:ea typeface="Arial" pitchFamily="34"/>
                <a:cs typeface="Arial" pitchFamily="34"/>
              </a:rPr>
              <a:t>:</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raccolta e analisi di dati quantitativi e qualitativi per migliorare la qualità del progetto, il grado di successo delle attività progettuali.</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5B9BD5"/>
                </a:solidFill>
                <a:effectLst>
                  <a:outerShdw dist="17962" dir="2700000">
                    <a:srgbClr val="000000"/>
                  </a:outerShdw>
                </a:effectLst>
                <a:uFillTx/>
                <a:latin typeface="Arial" pitchFamily="34"/>
                <a:ea typeface="Arial" pitchFamily="34"/>
                <a:cs typeface="Arial" pitchFamily="34"/>
              </a:rPr>
              <a:t>Fase di valorizzazione e disseminazione</a:t>
            </a:r>
            <a:r>
              <a:rPr lang="it-IT" sz="1800" b="0" i="0" u="none" strike="noStrike" kern="1200" cap="none" spc="0" baseline="0">
                <a:solidFill>
                  <a:srgbClr val="000000"/>
                </a:solidFill>
                <a:uFillTx/>
                <a:latin typeface="Arial" pitchFamily="34"/>
                <a:ea typeface="Arial" pitchFamily="34"/>
                <a:cs typeface="Arial" pitchFamily="34"/>
              </a:rPr>
              <a:t>:</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impatto e ricaduta dei risultati sugli istituti e sulle comunità,</a:t>
            </a:r>
          </a:p>
          <a:p>
            <a:pPr marL="0" marR="0" lvl="0" indent="0" algn="l" defTabSz="914400" rtl="0" fontAlgn="auto" hangingPunct="0">
              <a:lnSpc>
                <a:spcPct val="100000"/>
              </a:lnSpc>
              <a:spcBef>
                <a:spcPts val="0"/>
              </a:spcBef>
              <a:spcAft>
                <a:spcPts val="0"/>
              </a:spcAft>
              <a:buClr>
                <a:srgbClr val="000000"/>
              </a:buClr>
              <a:buSzPct val="100000"/>
              <a:buFont typeface="Arial" pitchFamily="34"/>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000000"/>
                </a:solidFill>
                <a:uFillTx/>
                <a:latin typeface="Arial" pitchFamily="34"/>
                <a:ea typeface="Arial" pitchFamily="34"/>
                <a:cs typeface="Arial" pitchFamily="34"/>
              </a:rPr>
              <a:t>trasferimento e condivisione aperta ad un’utenza quanto più vasta affinchè siano visibili e facilmente accessibili a terzi.</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3" name="Rectangle 6"/>
          <p:cNvSpPr/>
          <p:nvPr/>
        </p:nvSpPr>
        <p:spPr>
          <a:xfrm>
            <a:off x="323999" y="1378083"/>
            <a:ext cx="8351635" cy="581402"/>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blipFill>
            <a:blip r:embed="rId3">
              <a:alphaModFix/>
            </a:blip>
            <a:tile/>
          </a:blipFill>
          <a:ln cap="flat">
            <a:noFill/>
            <a:prstDash val="solid"/>
          </a:ln>
        </p:spPr>
        <p:txBody>
          <a:bodyPr vert="horz" wrap="square" lIns="90004" tIns="46798" rIns="90004" bIns="46798" anchor="t" anchorCtr="1"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3200" b="1" i="0" u="none" strike="noStrike" kern="1200" cap="none" spc="0" baseline="0">
                <a:solidFill>
                  <a:srgbClr val="0070C0"/>
                </a:solidFill>
                <a:uFillTx/>
                <a:latin typeface="Calibri Light" pitchFamily="34"/>
                <a:ea typeface="Arial" pitchFamily="34"/>
                <a:cs typeface="Arial" pitchFamily="34"/>
              </a:rPr>
              <a:t>Per fare un buon Progetto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name="page39">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394920" y="1361879"/>
            <a:ext cx="8497802" cy="2652116"/>
          </a:xfrm>
        </p:spPr>
        <p:txBody>
          <a:bodyPr lIns="91440" tIns="45720" rIns="91440" bIns="45720">
            <a:spAutoFit/>
          </a:bodyPr>
          <a:lstStyle/>
          <a:p>
            <a:pPr lvl="0"/>
            <a:r>
              <a:rPr lang="it-IT" sz="2400"/>
              <a:t>Criticità rilevate e consigli per una buona progettazione </a:t>
            </a:r>
            <a:br>
              <a:rPr lang="it-IT" sz="2400"/>
            </a:br>
            <a:r>
              <a:rPr lang="it-IT" sz="2400"/>
              <a:t/>
            </a:r>
            <a:br>
              <a:rPr lang="it-IT" sz="2400"/>
            </a:br>
            <a:r>
              <a:rPr lang="it-IT" sz="2400"/>
              <a:t>Opera d’ingegno o</a:t>
            </a:r>
            <a:br>
              <a:rPr lang="it-IT" sz="2400"/>
            </a:br>
            <a:r>
              <a:rPr lang="it-IT" sz="2400"/>
              <a:t>prodotto finale?</a:t>
            </a:r>
            <a:br>
              <a:rPr lang="it-IT" sz="2400"/>
            </a:br>
            <a:r>
              <a:rPr lang="it-IT" sz="2400">
                <a:solidFill>
                  <a:srgbClr val="000000"/>
                </a:solidFill>
              </a:rPr>
              <a:t>… l’opera di ingegno è qualcosa di più di un </a:t>
            </a:r>
            <a:br>
              <a:rPr lang="it-IT" sz="2400">
                <a:solidFill>
                  <a:srgbClr val="000000"/>
                </a:solidFill>
              </a:rPr>
            </a:br>
            <a:r>
              <a:rPr lang="it-IT" sz="2400">
                <a:solidFill>
                  <a:srgbClr val="000000"/>
                </a:solidFill>
              </a:rPr>
              <a:t>prodotto del progetto…</a:t>
            </a:r>
            <a:r>
              <a:rPr lang="it-IT" sz="2400"/>
              <a:t/>
            </a:r>
            <a:br>
              <a:rPr lang="it-IT" sz="2400"/>
            </a:br>
            <a:endParaRPr lang="it-IT" sz="2400"/>
          </a:p>
        </p:txBody>
      </p:sp>
      <p:sp>
        <p:nvSpPr>
          <p:cNvPr id="3" name="CasellaDiTesto 2"/>
          <p:cNvSpPr txBox="1"/>
          <p:nvPr/>
        </p:nvSpPr>
        <p:spPr>
          <a:xfrm>
            <a:off x="394920" y="4365363"/>
            <a:ext cx="8209080" cy="1584719"/>
          </a:xfrm>
          <a:prstGeom prst="rect">
            <a:avLst/>
          </a:prstGeom>
          <a:blipFill>
            <a:blip r:embed="rId3">
              <a:alphaModFix/>
            </a:blip>
            <a:stretch>
              <a:fillRect/>
            </a:stretch>
          </a:blipFill>
          <a:ln w="9363" cap="flat">
            <a:solidFill>
              <a:srgbClr val="00CC99"/>
            </a:solidFill>
            <a:prstDash val="solid"/>
            <a:miter/>
          </a:ln>
        </p:spPr>
        <p:txBody>
          <a:bodyPr vert="horz" wrap="square" lIns="91440" tIns="45720" rIns="91440" bIns="45720" anchor="t" anchorCtr="1" compatLnSpc="1">
            <a:spAutoFit/>
          </a:bodyPr>
          <a:lstStyle/>
          <a:p>
            <a:pPr marL="0" marR="0" lvl="0" indent="0" algn="ctr" defTabSz="914400" rtl="0" fontAlgn="auto" hangingPunct="1">
              <a:lnSpc>
                <a:spcPct val="100000"/>
              </a:lnSpc>
              <a:spcBef>
                <a:spcPts val="1245"/>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Verdana" pitchFamily="34"/>
                <a:ea typeface="Microsoft YaHei" pitchFamily="2"/>
                <a:cs typeface="Mangal" pitchFamily="2"/>
              </a:rPr>
              <a:t>Un’opera d’ingegno ha i caratteri di </a:t>
            </a:r>
            <a:r>
              <a:rPr lang="it-IT" sz="2000" b="1" i="0" u="none" strike="noStrike" kern="1200" cap="none" spc="0" baseline="0">
                <a:solidFill>
                  <a:srgbClr val="CC3300"/>
                </a:solidFill>
                <a:uFillTx/>
                <a:latin typeface="Verdana" pitchFamily="34"/>
                <a:ea typeface="Microsoft YaHei" pitchFamily="2"/>
                <a:cs typeface="Mangal" pitchFamily="2"/>
              </a:rPr>
              <a:t>innovazione</a:t>
            </a:r>
            <a:r>
              <a:rPr lang="it-IT" sz="1800" b="1" i="0" u="none" strike="noStrike" kern="1200" cap="none" spc="0" baseline="0">
                <a:solidFill>
                  <a:srgbClr val="000000"/>
                </a:solidFill>
                <a:uFillTx/>
                <a:latin typeface="Verdana" pitchFamily="34"/>
                <a:ea typeface="Microsoft YaHei" pitchFamily="2"/>
                <a:cs typeface="Mangal" pitchFamily="2"/>
              </a:rPr>
              <a:t> e </a:t>
            </a:r>
            <a:r>
              <a:rPr lang="it-IT" sz="2000" b="1" i="0" u="none" strike="noStrike" kern="1200" cap="none" spc="0" baseline="0">
                <a:solidFill>
                  <a:srgbClr val="CC3300"/>
                </a:solidFill>
                <a:uFillTx/>
                <a:latin typeface="Verdana" pitchFamily="34"/>
                <a:ea typeface="Microsoft YaHei" pitchFamily="2"/>
                <a:cs typeface="Mangal" pitchFamily="2"/>
              </a:rPr>
              <a:t>consistenza</a:t>
            </a:r>
          </a:p>
          <a:p>
            <a:pPr marL="0" marR="0" lvl="0" indent="0" algn="ctr" defTabSz="914400" rtl="0" fontAlgn="auto" hangingPunct="1">
              <a:lnSpc>
                <a:spcPct val="100000"/>
              </a:lnSpc>
              <a:spcBef>
                <a:spcPts val="1245"/>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Verdana" pitchFamily="34"/>
                <a:ea typeface="Microsoft YaHei" pitchFamily="2"/>
                <a:cs typeface="Mangal" pitchFamily="2"/>
              </a:rPr>
              <a:t>E’ un prodotto finale </a:t>
            </a:r>
            <a:r>
              <a:rPr lang="it-IT" sz="2000" b="1" i="0" u="none" strike="noStrike" kern="1200" cap="none" spc="0" baseline="0">
                <a:solidFill>
                  <a:srgbClr val="CC3300"/>
                </a:solidFill>
                <a:uFillTx/>
                <a:latin typeface="Verdana" pitchFamily="34"/>
                <a:ea typeface="Microsoft YaHei" pitchFamily="2"/>
                <a:cs typeface="Mangal" pitchFamily="2"/>
              </a:rPr>
              <a:t>trasferibile </a:t>
            </a:r>
            <a:r>
              <a:rPr lang="it-IT" sz="1800" b="1" i="0" u="none" strike="noStrike" kern="1200" cap="none" spc="0" baseline="0">
                <a:solidFill>
                  <a:srgbClr val="000000"/>
                </a:solidFill>
                <a:uFillTx/>
                <a:latin typeface="Verdana" pitchFamily="34"/>
                <a:ea typeface="Microsoft YaHei" pitchFamily="2"/>
                <a:cs typeface="Mangal" pitchFamily="2"/>
              </a:rPr>
              <a:t>e</a:t>
            </a:r>
            <a:r>
              <a:rPr lang="it-IT" sz="2000" b="1" i="0" u="none" strike="noStrike" kern="1200" cap="none" spc="0" baseline="0">
                <a:solidFill>
                  <a:srgbClr val="CC3300"/>
                </a:solidFill>
                <a:uFillTx/>
                <a:latin typeface="Verdana" pitchFamily="34"/>
                <a:ea typeface="Microsoft YaHei" pitchFamily="2"/>
                <a:cs typeface="Mangal" pitchFamily="2"/>
              </a:rPr>
              <a:t> utilizzabile da terzi</a:t>
            </a:r>
          </a:p>
        </p:txBody>
      </p:sp>
      <p:sp>
        <p:nvSpPr>
          <p:cNvPr id="4" name="Segnaposto numero diapositiva 3"/>
          <p:cNvSpPr/>
          <p:nvPr/>
        </p:nvSpPr>
        <p:spPr>
          <a:xfrm>
            <a:off x="6553084" y="6245278"/>
            <a:ext cx="2133715" cy="47628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A9C21FA1-3F7E-470E-9CC1-9A84260FA3E1}" type="slidenum">
              <a:t>37</a:t>
            </a:fld>
            <a:endParaRPr lang="it-IT" sz="1000" b="0" i="0"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name="page40">
    <p:spTree>
      <p:nvGrpSpPr>
        <p:cNvPr id="1" name=""/>
        <p:cNvGrpSpPr/>
        <p:nvPr/>
      </p:nvGrpSpPr>
      <p:grpSpPr>
        <a:xfrm>
          <a:off x="0" y="0"/>
          <a:ext cx="0" cy="0"/>
          <a:chOff x="0" y="0"/>
          <a:chExt cx="0" cy="0"/>
        </a:xfrm>
      </p:grpSpPr>
      <p:sp>
        <p:nvSpPr>
          <p:cNvPr id="2"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3B3E3C74-28A0-4066-AB9A-AE56A11C9AF8}" type="slidenum">
              <a:t>38</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graphicFrame>
        <p:nvGraphicFramePr>
          <p:cNvPr id="4" name="Tabella 3"/>
          <p:cNvGraphicFramePr>
            <a:graphicFrameLocks noGrp="1"/>
          </p:cNvGraphicFramePr>
          <p:nvPr>
            <p:extLst>
              <p:ext uri="{D42A27DB-BD31-4B8C-83A1-F6EECF244321}">
                <p14:modId xmlns:p14="http://schemas.microsoft.com/office/powerpoint/2010/main" val="3055880648"/>
              </p:ext>
            </p:extLst>
          </p:nvPr>
        </p:nvGraphicFramePr>
        <p:xfrm>
          <a:off x="197326" y="1338943"/>
          <a:ext cx="8785079" cy="5339760"/>
        </p:xfrm>
        <a:graphic>
          <a:graphicData uri="http://schemas.openxmlformats.org/drawingml/2006/table">
            <a:tbl>
              <a:tblPr>
                <a:effectLst/>
              </a:tblPr>
              <a:tblGrid>
                <a:gridCol w="4568763"/>
                <a:gridCol w="4216316"/>
              </a:tblGrid>
              <a:tr h="372956">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dirty="0">
                          <a:solidFill>
                            <a:srgbClr val="000000"/>
                          </a:solidFill>
                          <a:latin typeface="Calibri" pitchFamily="34"/>
                          <a:ea typeface="Arial" pitchFamily="34"/>
                          <a:cs typeface="Arial" pitchFamily="34"/>
                        </a:rPr>
                        <a:t>SI</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dirty="0">
                          <a:solidFill>
                            <a:srgbClr val="000000"/>
                          </a:solidFill>
                          <a:latin typeface="Calibri" pitchFamily="34"/>
                          <a:ea typeface="Arial" pitchFamily="34"/>
                          <a:cs typeface="Arial" pitchFamily="34"/>
                        </a:rPr>
                        <a:t>NO</a:t>
                      </a:r>
                    </a:p>
                  </a:txBody>
                  <a:tcPr/>
                </a:tc>
              </a:tr>
              <a:tr h="737280">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Manuale per implementare una metodologia/attività nelle classi della scuola primaria</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Report sulle attività svolte in classe</a:t>
                      </a:r>
                      <a:br>
                        <a:rPr lang="it-IT" sz="1600" b="1" i="0" u="none" strike="noStrike" baseline="0" dirty="0">
                          <a:solidFill>
                            <a:srgbClr val="000000"/>
                          </a:solidFill>
                          <a:latin typeface="Calibri" pitchFamily="34"/>
                          <a:ea typeface="Arial" pitchFamily="34"/>
                          <a:cs typeface="Arial" pitchFamily="34"/>
                        </a:rPr>
                      </a:br>
                      <a:r>
                        <a:rPr lang="it-IT" sz="1600" b="1" i="0" u="none" strike="noStrike" baseline="0" dirty="0">
                          <a:solidFill>
                            <a:srgbClr val="000000"/>
                          </a:solidFill>
                          <a:latin typeface="Calibri" pitchFamily="34"/>
                          <a:ea typeface="Arial" pitchFamily="34"/>
                          <a:cs typeface="Arial" pitchFamily="34"/>
                        </a:rPr>
                        <a:t/>
                      </a:r>
                      <a:br>
                        <a:rPr lang="it-IT" sz="1600" b="1" i="0" u="none" strike="noStrike" baseline="0" dirty="0">
                          <a:solidFill>
                            <a:srgbClr val="000000"/>
                          </a:solidFill>
                          <a:latin typeface="Calibri" pitchFamily="34"/>
                          <a:ea typeface="Arial" pitchFamily="34"/>
                          <a:cs typeface="Arial" pitchFamily="34"/>
                        </a:rPr>
                      </a:br>
                      <a:endParaRPr lang="it-IT" sz="1600" b="1" i="0" u="none" strike="noStrike" baseline="0" dirty="0">
                        <a:solidFill>
                          <a:srgbClr val="000000"/>
                        </a:solidFill>
                        <a:latin typeface="Calibri" pitchFamily="34"/>
                        <a:ea typeface="Arial" pitchFamily="34"/>
                        <a:cs typeface="Arial" pitchFamily="34"/>
                      </a:endParaRPr>
                    </a:p>
                  </a:txBody>
                  <a:tcPr/>
                </a:tc>
              </a:tr>
              <a:tr h="250563">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Linee Guida</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Manuale buone pratiche</a:t>
                      </a:r>
                    </a:p>
                  </a:txBody>
                  <a:tcPr/>
                </a:tc>
              </a:tr>
              <a:tr h="250563">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 </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Piano di monitoraggio e valutazione</a:t>
                      </a:r>
                    </a:p>
                  </a:txBody>
                  <a:tcPr/>
                </a:tc>
              </a:tr>
              <a:tr h="737280">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Ricerca scientifica</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Elaborati degli studenti                                                     </a:t>
                      </a:r>
                      <a:br>
                        <a:rPr lang="it-IT" sz="1600" b="1" i="0" u="none" strike="noStrike" baseline="0">
                          <a:solidFill>
                            <a:srgbClr val="000000"/>
                          </a:solidFill>
                          <a:latin typeface="Calibri" pitchFamily="34"/>
                          <a:ea typeface="Arial" pitchFamily="34"/>
                          <a:cs typeface="Arial" pitchFamily="34"/>
                        </a:rPr>
                      </a:br>
                      <a:endParaRPr lang="it-IT" sz="1600" b="1" i="0" u="none" strike="noStrike" baseline="0">
                        <a:solidFill>
                          <a:srgbClr val="000000"/>
                        </a:solidFill>
                        <a:latin typeface="Calibri" pitchFamily="34"/>
                        <a:ea typeface="Arial" pitchFamily="34"/>
                        <a:cs typeface="Arial" pitchFamily="34"/>
                      </a:endParaRPr>
                    </a:p>
                  </a:txBody>
                  <a:tcPr/>
                </a:tc>
              </a:tr>
              <a:tr h="1223997">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Sito interattivo/ Piattaforma cross-mediale con percorsi educativi di apprendimento per gli alunni</a:t>
                      </a:r>
                      <a:br>
                        <a:rPr lang="it-IT" sz="1600" b="1" i="0" u="none" strike="noStrike" baseline="0" dirty="0">
                          <a:solidFill>
                            <a:srgbClr val="000000"/>
                          </a:solidFill>
                          <a:latin typeface="Calibri" pitchFamily="34"/>
                          <a:ea typeface="Arial" pitchFamily="34"/>
                          <a:cs typeface="Arial" pitchFamily="34"/>
                        </a:rPr>
                      </a:br>
                      <a:endParaRPr lang="it-IT" sz="1600" b="1" i="0" u="none" strike="noStrike" baseline="0" dirty="0">
                        <a:solidFill>
                          <a:srgbClr val="000000"/>
                        </a:solidFill>
                        <a:latin typeface="Calibri" pitchFamily="34"/>
                        <a:ea typeface="Arial" pitchFamily="34"/>
                        <a:cs typeface="Arial" pitchFamily="34"/>
                      </a:endParaRP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Sito web per scambio comunicazioni tra i partner, per la circolazione delle informazioni relative al progetto, la condivisione di materiali e prodotti di ricerca.</a:t>
                      </a:r>
                      <a:br>
                        <a:rPr lang="it-IT" sz="1600" b="1" i="0" u="none" strike="noStrike" baseline="0">
                          <a:solidFill>
                            <a:srgbClr val="000000"/>
                          </a:solidFill>
                          <a:latin typeface="Calibri" pitchFamily="34"/>
                          <a:ea typeface="Arial" pitchFamily="34"/>
                          <a:cs typeface="Arial" pitchFamily="34"/>
                        </a:rPr>
                      </a:br>
                      <a:endParaRPr lang="it-IT" sz="1600" b="1" i="0" u="none" strike="noStrike" baseline="0">
                        <a:solidFill>
                          <a:srgbClr val="000000"/>
                        </a:solidFill>
                        <a:latin typeface="Calibri" pitchFamily="34"/>
                        <a:ea typeface="Arial" pitchFamily="34"/>
                        <a:cs typeface="Arial" pitchFamily="34"/>
                      </a:endParaRPr>
                    </a:p>
                  </a:txBody>
                  <a:tcPr/>
                </a:tc>
              </a:tr>
              <a:tr h="250563">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Sperimentazioni didattiche</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Workshop/laboratorio</a:t>
                      </a:r>
                    </a:p>
                  </a:txBody>
                  <a:tcPr/>
                </a:tc>
              </a:tr>
              <a:tr h="250563">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Toolkit</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Video/galleria foto</a:t>
                      </a:r>
                    </a:p>
                  </a:txBody>
                  <a:tcPr/>
                </a:tc>
              </a:tr>
              <a:tr h="250563">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Corso di formazione/curricula</a:t>
                      </a:r>
                    </a:p>
                  </a:txBody>
                  <a:tcPr/>
                </a:tc>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 </a:t>
                      </a:r>
                    </a:p>
                  </a:txBody>
                  <a:tcPr/>
                </a:tc>
              </a:tr>
              <a:tr h="250563">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Nuova figura professionale</a:t>
                      </a:r>
                    </a:p>
                  </a:txBody>
                  <a:tcPr/>
                </a:tc>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dirty="0">
                          <a:solidFill>
                            <a:srgbClr val="000000"/>
                          </a:solidFill>
                          <a:latin typeface="Calibri" pitchFamily="34"/>
                          <a:ea typeface="Arial" pitchFamily="34"/>
                          <a:cs typeface="Arial" pitchFamily="34"/>
                        </a:rPr>
                        <a:t> </a:t>
                      </a:r>
                    </a:p>
                  </a:txBody>
                  <a:tcPr/>
                </a:tc>
              </a:tr>
            </a:tbl>
          </a:graphicData>
        </a:graphic>
      </p:graphicFrame>
      <p:sp>
        <p:nvSpPr>
          <p:cNvPr id="5" name="Rettangolo 4"/>
          <p:cNvSpPr/>
          <p:nvPr/>
        </p:nvSpPr>
        <p:spPr>
          <a:xfrm>
            <a:off x="979714" y="783772"/>
            <a:ext cx="7479921" cy="468086"/>
          </a:xfrm>
          <a:prstGeom prst="rect">
            <a:avLst/>
          </a:prstGeom>
          <a:solidFill>
            <a:schemeClr val="accent4">
              <a:lumMod val="40000"/>
              <a:lumOff val="6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it-IT" sz="3600" b="1" dirty="0">
                <a:solidFill>
                  <a:srgbClr val="CC6600"/>
                </a:solidFill>
                <a:latin typeface="Century Gothic" pitchFamily="34"/>
                <a:ea typeface="Microsoft YaHei" pitchFamily="2"/>
                <a:cs typeface="Mangal" pitchFamily="2"/>
              </a:rPr>
              <a:t>Opera d’ingegno</a:t>
            </a:r>
            <a:endParaRPr lang="it-IT"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name="page41">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0" y="1483915"/>
            <a:ext cx="8820000" cy="1368719"/>
          </a:xfrm>
        </p:spPr>
        <p:txBody>
          <a:bodyPr lIns="91440" tIns="45720" rIns="91440" bIns="45720">
            <a:spAutoFit/>
          </a:bodyPr>
          <a:lstStyle/>
          <a:p>
            <a:pPr lvl="0"/>
            <a:r>
              <a:rPr lang="it-IT" sz="2400"/>
              <a:t>Criticità rilevate e consigli per una buona progettazione </a:t>
            </a:r>
            <a:r>
              <a:rPr lang="it-IT" sz="3200"/>
              <a:t/>
            </a:r>
            <a:br>
              <a:rPr lang="it-IT" sz="3200"/>
            </a:br>
            <a:r>
              <a:rPr lang="it-IT" sz="3200"/>
              <a:t>Eventi moltiplicatori</a:t>
            </a:r>
          </a:p>
        </p:txBody>
      </p:sp>
      <p:sp>
        <p:nvSpPr>
          <p:cNvPr id="3" name="CasellaDiTesto 2"/>
          <p:cNvSpPr txBox="1"/>
          <p:nvPr/>
        </p:nvSpPr>
        <p:spPr>
          <a:xfrm>
            <a:off x="539276" y="2984043"/>
            <a:ext cx="7993081" cy="2375282"/>
          </a:xfrm>
          <a:prstGeom prst="rect">
            <a:avLst/>
          </a:prstGeom>
          <a:blipFill>
            <a:blip r:embed="rId3">
              <a:alphaModFix/>
            </a:blip>
            <a:stretch>
              <a:fillRect/>
            </a:stretch>
          </a:blipFill>
          <a:ln w="9363" cap="flat">
            <a:solidFill>
              <a:srgbClr val="00CC99"/>
            </a:solidFill>
            <a:prstDash val="solid"/>
            <a:miter/>
          </a:ln>
        </p:spPr>
        <p:txBody>
          <a:bodyPr vert="horz" wrap="square" lIns="91440" tIns="45720" rIns="91440" bIns="45720" anchor="t" anchorCtr="1" compatLnSpc="1">
            <a:spAutoFit/>
          </a:bodyPr>
          <a:lstStyle/>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000000"/>
              </a:solidFill>
              <a:uFillTx/>
              <a:latin typeface="Verdana" pitchFamily="34"/>
              <a:ea typeface="Microsoft YaHei" pitchFamily="2"/>
              <a:cs typeface="Mangal" pitchFamily="2"/>
            </a:endParaRP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Verdana" pitchFamily="34"/>
                <a:ea typeface="Microsoft YaHei" pitchFamily="2"/>
                <a:cs typeface="Mangal" pitchFamily="2"/>
              </a:rPr>
              <a:t>Conferenze e seminari rivolti ad un pubblico misto, oltre ai partner del progetto</a:t>
            </a: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000000"/>
              </a:solidFill>
              <a:uFillTx/>
              <a:latin typeface="Verdana" pitchFamily="34"/>
              <a:ea typeface="Microsoft YaHei" pitchFamily="2"/>
              <a:cs typeface="Mangal" pitchFamily="2"/>
            </a:endParaRP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Verdana" pitchFamily="34"/>
                <a:ea typeface="Microsoft YaHei" pitchFamily="2"/>
                <a:cs typeface="Mangal" pitchFamily="2"/>
              </a:rPr>
              <a:t>Obiettivo: testare, sviluppare, valorizzare le opere d’ingegno realizzate</a:t>
            </a:r>
          </a:p>
        </p:txBody>
      </p:sp>
      <p:sp>
        <p:nvSpPr>
          <p:cNvPr id="4" name="Rettangolo 1"/>
          <p:cNvSpPr/>
          <p:nvPr/>
        </p:nvSpPr>
        <p:spPr>
          <a:xfrm>
            <a:off x="1654204" y="5373718"/>
            <a:ext cx="5832363" cy="64260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1"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Possono essere svolti solo in uno dei Paesi del programma rappresentati nel Partenariato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olo 1"/>
          <p:cNvSpPr>
            <a:spLocks noGrp="1"/>
          </p:cNvSpPr>
          <p:nvPr>
            <p:ph type="title"/>
          </p:nvPr>
        </p:nvSpPr>
        <p:spPr>
          <a:xfrm>
            <a:off x="320675" y="682625"/>
            <a:ext cx="8435975" cy="1162050"/>
          </a:xfrm>
        </p:spPr>
        <p:txBody>
          <a:bodyPr/>
          <a:lstStyle/>
          <a:p>
            <a:r>
              <a:rPr lang="it-IT" smtClean="0">
                <a:solidFill>
                  <a:schemeClr val="tx1"/>
                </a:solidFill>
              </a:rPr>
              <a:t>Azione Chiave 1 Candidature presentate nei Paesi del Programma</a:t>
            </a:r>
          </a:p>
        </p:txBody>
      </p:sp>
      <p:sp>
        <p:nvSpPr>
          <p:cNvPr id="17411" name="Segnaposto numero diapositiva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it-IT" altLang="it-IT">
              <a:solidFill>
                <a:srgbClr val="CC6600"/>
              </a:solidFill>
              <a:latin typeface="Century Gothic" panose="020B0502020202020204" pitchFamily="34" charset="0"/>
            </a:endParaRPr>
          </a:p>
        </p:txBody>
      </p:sp>
      <p:pic>
        <p:nvPicPr>
          <p:cNvPr id="1741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2713" y="1844675"/>
            <a:ext cx="8850312" cy="432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ccia in giù 10"/>
          <p:cNvSpPr/>
          <p:nvPr/>
        </p:nvSpPr>
        <p:spPr>
          <a:xfrm>
            <a:off x="1223963" y="2420938"/>
            <a:ext cx="142875" cy="6477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it-IT">
              <a:solidFill>
                <a:srgbClr val="FFFFFF"/>
              </a:solidFill>
            </a:endParaRPr>
          </a:p>
        </p:txBody>
      </p:sp>
    </p:spTree>
    <p:extLst>
      <p:ext uri="{BB962C8B-B14F-4D97-AF65-F5344CB8AC3E}">
        <p14:creationId xmlns:p14="http://schemas.microsoft.com/office/powerpoint/2010/main" val="160946301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name="page42">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374757" y="1052282"/>
            <a:ext cx="8456398" cy="783000"/>
          </a:xfrm>
        </p:spPr>
        <p:txBody>
          <a:bodyPr lIns="91440" tIns="45720" rIns="91440" bIns="45720" anchor="b">
            <a:spAutoFit/>
          </a:bodyPr>
          <a:lstStyle/>
          <a:p>
            <a:pPr lvl="0"/>
            <a:r>
              <a:rPr lang="it-IT"/>
              <a:t>Eventi moltiplicatori</a:t>
            </a:r>
          </a:p>
        </p:txBody>
      </p:sp>
      <p:sp>
        <p:nvSpPr>
          <p:cNvPr id="3" name="Segnaposto testo 2"/>
          <p:cNvSpPr txBox="1">
            <a:spLocks noGrp="1"/>
          </p:cNvSpPr>
          <p:nvPr>
            <p:ph type="body" idx="4294967295"/>
          </p:nvPr>
        </p:nvSpPr>
        <p:spPr>
          <a:xfrm>
            <a:off x="642960" y="5143317"/>
            <a:ext cx="7921438" cy="1500475"/>
          </a:xfrm>
        </p:spPr>
        <p:txBody>
          <a:bodyPr lIns="91440" tIns="45720" rIns="91440" bIns="45720" anchorCtr="1">
            <a:spAutoFit/>
          </a:bodyPr>
          <a:lstStyle/>
          <a:p>
            <a:pPr lvl="0" algn="ctr">
              <a:spcBef>
                <a:spcPts val="450"/>
              </a:spcBef>
            </a:pPr>
            <a:endParaRPr lang="it-IT" sz="1800" b="1"/>
          </a:p>
          <a:p>
            <a:pPr lvl="0" algn="ctr">
              <a:spcBef>
                <a:spcPts val="450"/>
              </a:spcBef>
            </a:pPr>
            <a:endParaRPr lang="it-IT" sz="1800" b="1"/>
          </a:p>
          <a:p>
            <a:pPr lvl="0" algn="ctr">
              <a:spcBef>
                <a:spcPts val="450"/>
              </a:spcBef>
            </a:pPr>
            <a:r>
              <a:rPr lang="it-IT" sz="1800" b="1"/>
              <a:t>Gli eventi moltiplicatori sono ammissibili </a:t>
            </a:r>
            <a:r>
              <a:rPr lang="it-IT" sz="1800" b="1">
                <a:effectLst>
                  <a:outerShdw dist="17962" dir="2700000">
                    <a:srgbClr val="000000"/>
                  </a:outerShdw>
                </a:effectLst>
              </a:rPr>
              <a:t>solo se</a:t>
            </a:r>
          </a:p>
          <a:p>
            <a:pPr lvl="0" algn="ctr">
              <a:spcBef>
                <a:spcPts val="450"/>
              </a:spcBef>
            </a:pPr>
            <a:r>
              <a:rPr lang="it-IT" sz="1800" b="1"/>
              <a:t>il progetto prevede la realizzazione di opere di ingegno.</a:t>
            </a:r>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BA1EA194-F408-4579-9BF2-14FFC34D567F}" type="slidenum">
              <a:t>40</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graphicFrame>
        <p:nvGraphicFramePr>
          <p:cNvPr id="5" name="Tabella 4"/>
          <p:cNvGraphicFramePr>
            <a:graphicFrameLocks noGrp="1"/>
          </p:cNvGraphicFramePr>
          <p:nvPr>
            <p:extLst>
              <p:ext uri="{D42A27DB-BD31-4B8C-83A1-F6EECF244321}">
                <p14:modId xmlns:p14="http://schemas.microsoft.com/office/powerpoint/2010/main" val="1831478204"/>
              </p:ext>
            </p:extLst>
          </p:nvPr>
        </p:nvGraphicFramePr>
        <p:xfrm>
          <a:off x="791999" y="1835282"/>
          <a:ext cx="7772399" cy="3876122"/>
        </p:xfrm>
        <a:graphic>
          <a:graphicData uri="http://schemas.openxmlformats.org/drawingml/2006/table">
            <a:tbl>
              <a:tblPr>
                <a:effectLst/>
              </a:tblPr>
              <a:tblGrid>
                <a:gridCol w="3730678"/>
                <a:gridCol w="4041721"/>
              </a:tblGrid>
              <a:tr h="372956">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dirty="0">
                          <a:solidFill>
                            <a:srgbClr val="000000"/>
                          </a:solidFill>
                          <a:latin typeface="Calibri" pitchFamily="34"/>
                          <a:ea typeface="Arial" pitchFamily="34"/>
                          <a:cs typeface="Arial" pitchFamily="34"/>
                        </a:rPr>
                        <a:t>SI</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a:solidFill>
                            <a:srgbClr val="000000"/>
                          </a:solidFill>
                          <a:latin typeface="Calibri" pitchFamily="34"/>
                          <a:ea typeface="Arial" pitchFamily="34"/>
                          <a:cs typeface="Arial" pitchFamily="34"/>
                        </a:rPr>
                        <a:t>NO</a:t>
                      </a:r>
                    </a:p>
                  </a:txBody>
                  <a:tcPr/>
                </a:tc>
              </a:tr>
              <a:tr h="906481">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Meeting annuale divulgativo che coinvolge pubblico misto e</a:t>
                      </a:r>
                    </a:p>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non solo i partner del progetto</a:t>
                      </a:r>
                    </a:p>
                  </a:txBody>
                  <a:tcPr/>
                </a:tc>
                <a:tc>
                  <a:txBody>
                    <a:bodyPr/>
                    <a:lstStyle/>
                    <a:p>
                      <a:pPr marL="0" marR="0" lvl="0" indent="0" algn="l" rtl="0" hangingPunct="1">
                        <a:lnSpc>
                          <a:spcPct val="100000"/>
                        </a:lnSpc>
                        <a:spcBef>
                          <a:spcPts val="0"/>
                        </a:spcBef>
                        <a:spcAft>
                          <a:spcPts val="0"/>
                        </a:spcAft>
                        <a:buClr>
                          <a:srgbClr val="000000"/>
                        </a:buClr>
                        <a:buSzPct val="112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Workshop/laboratori</a:t>
                      </a:r>
                    </a:p>
                  </a:txBody>
                  <a:tcPr/>
                </a:tc>
              </a:tr>
              <a:tr h="615958">
                <a:tc>
                  <a:txBody>
                    <a:bodyPr/>
                    <a:lstStyle/>
                    <a:p>
                      <a:pPr marL="0" marR="0" lvl="0" indent="0" algn="l" rtl="0" hangingPunct="1">
                        <a:lnSpc>
                          <a:spcPct val="100000"/>
                        </a:lnSpc>
                        <a:spcBef>
                          <a:spcPts val="0"/>
                        </a:spcBef>
                        <a:spcAft>
                          <a:spcPts val="0"/>
                        </a:spcAft>
                        <a:buClr>
                          <a:srgbClr val="000000"/>
                        </a:buClr>
                        <a:buSzPct val="112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Conferenza finale sugli esiti del progetto</a:t>
                      </a:r>
                    </a:p>
                  </a:txBody>
                  <a:tcPr/>
                </a:tc>
                <a:tc>
                  <a:txBody>
                    <a:bodyPr/>
                    <a:lstStyle/>
                    <a:p>
                      <a:pPr marL="0" marR="0" lvl="0" indent="0" algn="l" rtl="0" hangingPunct="1">
                        <a:lnSpc>
                          <a:spcPct val="100000"/>
                        </a:lnSpc>
                        <a:spcBef>
                          <a:spcPts val="0"/>
                        </a:spcBef>
                        <a:spcAft>
                          <a:spcPts val="0"/>
                        </a:spcAft>
                        <a:buClr>
                          <a:srgbClr val="000000"/>
                        </a:buClr>
                        <a:buSzPct val="112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Kick off meeting/incontri di progetto</a:t>
                      </a:r>
                    </a:p>
                  </a:txBody>
                  <a:tcPr/>
                </a:tc>
              </a:tr>
              <a:tr h="781199">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Eventi di disseminazione/seminari volti a diffondere le opere d’ingegno realizzate</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Eventi che non prevedono la partecipazione di un numero consistente di persone</a:t>
                      </a:r>
                    </a:p>
                  </a:txBody>
                  <a:tcPr/>
                </a:tc>
              </a:tr>
              <a:tr h="738003">
                <a:tc>
                  <a:txBody>
                    <a:bodyPr/>
                    <a:lstStyle/>
                    <a:p>
                      <a:pPr marL="0" marR="0" lvl="0" indent="0" algn="l" rtl="0" hangingPunct="1">
                        <a:lnSpc>
                          <a:spcPct val="100000"/>
                        </a:lnSpc>
                        <a:spcBef>
                          <a:spcPts val="0"/>
                        </a:spcBef>
                        <a:spcAft>
                          <a:spcPts val="0"/>
                        </a:spcAft>
                        <a:buClr>
                          <a:srgbClr val="000000"/>
                        </a:buClr>
                        <a:buSzPct val="112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Conferenza finale in un paese del partenariato </a:t>
                      </a:r>
                      <a:r>
                        <a:rPr lang="it-IT" sz="1600" b="1" i="0" u="sng" strike="noStrike" baseline="0">
                          <a:solidFill>
                            <a:srgbClr val="000000"/>
                          </a:solidFill>
                          <a:uFillTx/>
                          <a:latin typeface="Calibri" pitchFamily="34"/>
                          <a:ea typeface="Arial" pitchFamily="34"/>
                          <a:cs typeface="Arial" pitchFamily="34"/>
                        </a:rPr>
                        <a:t>aderenti al programma</a:t>
                      </a:r>
                    </a:p>
                  </a:txBody>
                  <a:tcPr/>
                </a:tc>
                <a:tc>
                  <a:txBody>
                    <a:bodyPr/>
                    <a:lstStyle/>
                    <a:p>
                      <a:pPr marL="0" marR="0" lvl="0" indent="0" algn="l" rtl="0" hangingPunct="1">
                        <a:lnSpc>
                          <a:spcPct val="100000"/>
                        </a:lnSpc>
                        <a:spcBef>
                          <a:spcPts val="0"/>
                        </a:spcBef>
                        <a:spcAft>
                          <a:spcPts val="0"/>
                        </a:spcAft>
                        <a:buClr>
                          <a:srgbClr val="000000"/>
                        </a:buClr>
                        <a:buSzPct val="112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conferenza finale in un paese del partenariato    </a:t>
                      </a:r>
                      <a:r>
                        <a:rPr lang="it-IT" sz="1600" b="1" i="0" u="sng" strike="noStrike" baseline="0">
                          <a:solidFill>
                            <a:srgbClr val="000000"/>
                          </a:solidFill>
                          <a:uFillTx/>
                          <a:latin typeface="Calibri" pitchFamily="34"/>
                          <a:ea typeface="Arial" pitchFamily="34"/>
                          <a:cs typeface="Arial" pitchFamily="34"/>
                        </a:rPr>
                        <a:t>partner del programma </a:t>
                      </a:r>
                      <a:r>
                        <a:rPr lang="it-IT" sz="1600" b="1" i="0" u="none" strike="noStrike" baseline="0">
                          <a:solidFill>
                            <a:srgbClr val="000000"/>
                          </a:solidFill>
                          <a:latin typeface="Calibri" pitchFamily="34"/>
                          <a:ea typeface="Arial" pitchFamily="34"/>
                          <a:cs typeface="Arial" pitchFamily="34"/>
                        </a:rPr>
                        <a:t>(ad es. Armenia)</a:t>
                      </a:r>
                    </a:p>
                  </a:txBody>
                  <a:tcPr/>
                </a:tc>
              </a:tr>
              <a:tr h="292324">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300" b="0" i="0" u="none" strike="noStrike" baseline="0">
                          <a:solidFill>
                            <a:srgbClr val="000000"/>
                          </a:solidFill>
                          <a:latin typeface="Calibri" pitchFamily="34"/>
                          <a:ea typeface="Arial" pitchFamily="34"/>
                          <a:cs typeface="Arial" pitchFamily="34"/>
                        </a:rPr>
                        <a:t> </a:t>
                      </a:r>
                    </a:p>
                  </a:txBody>
                  <a:tcPr/>
                </a:tc>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300" b="0" i="0" u="none" strike="noStrike" baseline="0" dirty="0">
                          <a:solidFill>
                            <a:srgbClr val="000000"/>
                          </a:solidFill>
                          <a:latin typeface="Calibri" pitchFamily="34"/>
                          <a:ea typeface="Arial" pitchFamily="34"/>
                          <a:cs typeface="Arial" pitchFamily="34"/>
                        </a:rPr>
                        <a:t> </a:t>
                      </a:r>
                    </a:p>
                  </a:txBody>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name="page43">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179277" y="1124995"/>
            <a:ext cx="8964722" cy="1143356"/>
          </a:xfrm>
        </p:spPr>
        <p:txBody>
          <a:bodyPr lIns="91440" tIns="45720" rIns="91440" bIns="45720">
            <a:spAutoFit/>
          </a:bodyPr>
          <a:lstStyle/>
          <a:p>
            <a:pPr lvl="0"/>
            <a:r>
              <a:rPr lang="it-IT" sz="2400"/>
              <a:t>Criticità rilevate e consigli per una buona progettazione</a:t>
            </a:r>
            <a:br>
              <a:rPr lang="it-IT" sz="2400"/>
            </a:br>
            <a:r>
              <a:rPr lang="it-IT"/>
              <a:t>Costi eccezionali</a:t>
            </a:r>
          </a:p>
        </p:txBody>
      </p:sp>
      <p:sp>
        <p:nvSpPr>
          <p:cNvPr id="3"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101DF09-FA02-4250-8877-6173185E3984}" type="slidenum">
              <a:t>41</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graphicFrame>
        <p:nvGraphicFramePr>
          <p:cNvPr id="4" name="Tabella 3"/>
          <p:cNvGraphicFramePr>
            <a:graphicFrameLocks noGrp="1"/>
          </p:cNvGraphicFramePr>
          <p:nvPr/>
        </p:nvGraphicFramePr>
        <p:xfrm>
          <a:off x="1042918" y="2492279"/>
          <a:ext cx="6629399" cy="3108834"/>
        </p:xfrm>
        <a:graphic>
          <a:graphicData uri="http://schemas.openxmlformats.org/drawingml/2006/table">
            <a:tbl>
              <a:tblPr>
                <a:effectLst/>
              </a:tblPr>
              <a:tblGrid>
                <a:gridCol w="3478322"/>
                <a:gridCol w="3151077"/>
              </a:tblGrid>
              <a:tr h="400324">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a:solidFill>
                            <a:srgbClr val="000000"/>
                          </a:solidFill>
                          <a:latin typeface="Calibri" pitchFamily="34"/>
                          <a:ea typeface="Arial" pitchFamily="34"/>
                          <a:cs typeface="Arial" pitchFamily="34"/>
                        </a:rPr>
                        <a:t>SI</a:t>
                      </a:r>
                    </a:p>
                  </a:txBody>
                  <a:tcPr/>
                </a:tc>
                <a:tc>
                  <a:txBody>
                    <a:bodyPr/>
                    <a:lstStyle/>
                    <a:p>
                      <a:pPr marL="0" marR="0" lvl="0" indent="0" algn="ctr"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2400" b="1" i="0" u="none" strike="noStrike" baseline="0">
                          <a:solidFill>
                            <a:srgbClr val="000000"/>
                          </a:solidFill>
                          <a:latin typeface="Calibri" pitchFamily="34"/>
                          <a:ea typeface="Arial" pitchFamily="34"/>
                          <a:cs typeface="Arial" pitchFamily="34"/>
                        </a:rPr>
                        <a:t>NO</a:t>
                      </a:r>
                    </a:p>
                  </a:txBody>
                  <a:tcPr/>
                </a:tc>
              </a:tr>
              <a:tr h="533159">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Traduzioni (in caso sia necessario rivolgersi ad un esperto esterno)</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Traduzioni (se possono essere svolte dal personale interno)</a:t>
                      </a:r>
                    </a:p>
                  </a:txBody>
                  <a:tcPr/>
                </a:tc>
              </a:tr>
              <a:tr h="533515">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Affitto sala</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Acquisto videocamera/computer</a:t>
                      </a:r>
                    </a:p>
                  </a:txBody>
                  <a:tcPr/>
                </a:tc>
              </a:tr>
              <a:tr h="266757">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Esperti/valutatori esterni</a:t>
                      </a:r>
                    </a:p>
                  </a:txBody>
                  <a:tcPr/>
                </a:tc>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 Personale interno</a:t>
                      </a:r>
                    </a:p>
                  </a:txBody>
                  <a:tcPr/>
                </a:tc>
              </a:tr>
              <a:tr h="266757">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Acquisto/affitto di un dominio</a:t>
                      </a:r>
                    </a:p>
                  </a:txBody>
                  <a:tcPr/>
                </a:tc>
                <a:tc rowSpan="2">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 Campagna pubblicitaria facebook</a:t>
                      </a:r>
                    </a:p>
                  </a:txBody>
                  <a:tcPr/>
                </a:tc>
              </a:tr>
              <a:tr h="533159">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Acquisto/affitto spazio pubblicitario</a:t>
                      </a:r>
                    </a:p>
                  </a:txBody>
                  <a:tcPr/>
                </a:tc>
                <a:tc vMerge="1">
                  <a:txBody>
                    <a:bodyPr/>
                    <a:lstStyle/>
                    <a:p>
                      <a:endParaRPr lang="it-IT"/>
                    </a:p>
                  </a:txBody>
                  <a:tcPr/>
                </a:tc>
              </a:tr>
              <a:tr h="295195">
                <a:tc>
                  <a:txBody>
                    <a:bodyPr/>
                    <a:lstStyle/>
                    <a:p>
                      <a:pPr marL="0" marR="0" lvl="0" indent="0" algn="l" rtl="0" hangingPunct="1">
                        <a:lnSpc>
                          <a:spcPct val="100000"/>
                        </a:lnSpc>
                        <a:spcBef>
                          <a:spcPts val="0"/>
                        </a:spcBef>
                        <a:spcAft>
                          <a:spcPts val="0"/>
                        </a:spcAft>
                        <a:buClr>
                          <a:srgbClr val="000000"/>
                        </a:buClr>
                        <a:buSzPct val="100000"/>
                        <a:buFont typeface="Wingdings" pitchFamily="2"/>
                        <a:buChar cha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1" i="0" u="none" strike="noStrike" baseline="0">
                          <a:solidFill>
                            <a:srgbClr val="000000"/>
                          </a:solidFill>
                          <a:latin typeface="Calibri" pitchFamily="34"/>
                          <a:ea typeface="Arial" pitchFamily="34"/>
                          <a:cs typeface="Arial" pitchFamily="34"/>
                        </a:rPr>
                        <a:t>Costo della garanzia finanziaria</a:t>
                      </a:r>
                    </a:p>
                  </a:txBody>
                  <a:tcPr/>
                </a:tc>
                <a:tc>
                  <a:txBody>
                    <a:bodyPr/>
                    <a:lstStyle/>
                    <a:p>
                      <a:pPr marL="0" marR="0" lvl="0" indent="0" algn="l" rtl="0"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1600" b="0" i="0" u="none" strike="noStrike" baseline="0">
                          <a:solidFill>
                            <a:srgbClr val="000000"/>
                          </a:solidFill>
                          <a:latin typeface="Calibri" pitchFamily="34"/>
                          <a:ea typeface="Arial" pitchFamily="34"/>
                          <a:cs typeface="Arial" pitchFamily="34"/>
                        </a:rPr>
                        <a:t> </a:t>
                      </a:r>
                    </a:p>
                  </a:txBody>
                  <a:tcPr/>
                </a:tc>
              </a:tr>
            </a:tbl>
          </a:graphicData>
        </a:graphic>
      </p:graphicFrame>
      <p:sp>
        <p:nvSpPr>
          <p:cNvPr id="5" name="Titolo 1"/>
          <p:cNvSpPr/>
          <p:nvPr/>
        </p:nvSpPr>
        <p:spPr>
          <a:xfrm>
            <a:off x="500039" y="5000762"/>
            <a:ext cx="7772400" cy="1143000"/>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ctr"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1" i="0" u="none" strike="noStrike" kern="1200" cap="none" spc="0" baseline="0" dirty="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1" i="0" u="none" strike="noStrike" kern="1200" cap="none" spc="0" baseline="0" dirty="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1" i="0" u="none" strike="noStrike" kern="1200" cap="none" spc="0" baseline="0" dirty="0" smtClean="0">
              <a:solidFill>
                <a:srgbClr val="000000"/>
              </a:solidFill>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0" u="none" strike="noStrike" kern="1200" cap="none" spc="0" baseline="0" dirty="0" smtClean="0">
                <a:solidFill>
                  <a:srgbClr val="000000"/>
                </a:solidFill>
                <a:uFillTx/>
                <a:latin typeface="Century Gothic" pitchFamily="34"/>
                <a:ea typeface="Arial" pitchFamily="34"/>
                <a:cs typeface="Arial" pitchFamily="34"/>
              </a:rPr>
              <a:t>Sono </a:t>
            </a:r>
            <a:r>
              <a:rPr lang="it-IT" sz="1600" b="1" i="0" u="none" strike="noStrike" kern="1200" cap="none" spc="0" baseline="0" dirty="0">
                <a:solidFill>
                  <a:srgbClr val="000000"/>
                </a:solidFill>
                <a:uFillTx/>
                <a:latin typeface="Century Gothic" pitchFamily="34"/>
                <a:ea typeface="Arial" pitchFamily="34"/>
                <a:cs typeface="Arial" pitchFamily="34"/>
              </a:rPr>
              <a:t>ammissibili solo se relativi al subappalto o all’acquisto di beni e servizi che non possono essere forniti dai partner del progetto</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name="page44">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261719" y="1108801"/>
            <a:ext cx="8589955" cy="2407322"/>
          </a:xfrm>
        </p:spPr>
        <p:txBody>
          <a:bodyPr lIns="91440" tIns="45720" rIns="91440" bIns="45720">
            <a:spAutoFit/>
          </a:bodyPr>
          <a:lstStyle/>
          <a:p>
            <a:pPr lvl="0"/>
            <a:r>
              <a:rPr lang="it-IT"/>
              <a:t/>
            </a:r>
            <a:br>
              <a:rPr lang="it-IT"/>
            </a:br>
            <a:r>
              <a:rPr lang="it-IT" sz="2400"/>
              <a:t>Criticità rilevate e consigli per una buona progettazione</a:t>
            </a:r>
            <a:br>
              <a:rPr lang="it-IT" sz="2400"/>
            </a:br>
            <a:r>
              <a:rPr lang="it-IT" sz="2400"/>
              <a:t/>
            </a:r>
            <a:br>
              <a:rPr lang="it-IT" sz="2400"/>
            </a:br>
            <a:r>
              <a:rPr lang="it-IT"/>
              <a:t>Attività di apprendimento transnazionali </a:t>
            </a:r>
            <a:br>
              <a:rPr lang="it-IT"/>
            </a:br>
            <a:r>
              <a:rPr lang="it-IT" sz="1800">
                <a:solidFill>
                  <a:srgbClr val="000000"/>
                </a:solidFill>
              </a:rPr>
              <a:t/>
            </a:r>
            <a:br>
              <a:rPr lang="it-IT" sz="1800">
                <a:solidFill>
                  <a:srgbClr val="000000"/>
                </a:solidFill>
              </a:rPr>
            </a:br>
            <a:endParaRPr lang="it-IT" sz="1800">
              <a:solidFill>
                <a:srgbClr val="000000"/>
              </a:solidFill>
            </a:endParaRPr>
          </a:p>
        </p:txBody>
      </p:sp>
      <p:sp>
        <p:nvSpPr>
          <p:cNvPr id="3"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4ED686A6-71D1-4846-898A-8DF19E6F63FE}" type="slidenum">
              <a:t>42</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4" name="Rettangolo 2"/>
          <p:cNvSpPr/>
          <p:nvPr/>
        </p:nvSpPr>
        <p:spPr>
          <a:xfrm>
            <a:off x="755641" y="4220998"/>
            <a:ext cx="7488359" cy="146556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gradFill>
            <a:gsLst>
              <a:gs pos="0">
                <a:srgbClr val="A3FFE8"/>
              </a:gs>
              <a:gs pos="100000">
                <a:srgbClr val="FFFFCC"/>
              </a:gs>
            </a:gsLst>
            <a:lin ang="5400000"/>
          </a:gradFill>
          <a:ln cap="flat">
            <a:noFill/>
            <a:prstDash val="solid"/>
          </a:ln>
        </p:spPr>
        <p:txBody>
          <a:bodyPr vert="horz" wrap="square" lIns="90004" tIns="46798" rIns="90004" bIns="46798" anchor="t" anchorCtr="1" compatLnSpc="1">
            <a:sp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Sono ammissibili</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Arial" pitchFamily="34"/>
                <a:cs typeface="Arial" pitchFamily="34"/>
              </a:rPr>
              <a:t>solo se danno valore aggiunto al progetto e </a:t>
            </a:r>
            <a:br>
              <a:rPr lang="it-IT" sz="1800" b="1" i="0" u="none" strike="noStrike" kern="1200" cap="none" spc="0" baseline="0">
                <a:solidFill>
                  <a:srgbClr val="000000"/>
                </a:solidFill>
                <a:uFillTx/>
                <a:latin typeface="Century Gothic" pitchFamily="34"/>
                <a:ea typeface="Arial" pitchFamily="34"/>
                <a:cs typeface="Arial" pitchFamily="34"/>
              </a:rPr>
            </a:br>
            <a:r>
              <a:rPr lang="it-IT" sz="1800" b="1" i="0" u="none" strike="noStrike" kern="1200" cap="none" spc="0" baseline="0">
                <a:solidFill>
                  <a:srgbClr val="000000"/>
                </a:solidFill>
                <a:uFillTx/>
                <a:latin typeface="Century Gothic" pitchFamily="34"/>
                <a:ea typeface="Arial" pitchFamily="34"/>
                <a:cs typeface="Arial" pitchFamily="34"/>
              </a:rPr>
              <a:t>solo se prevedono la mobilità</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CC3300"/>
                </a:solidFill>
                <a:uFillTx/>
                <a:latin typeface="Century Gothic" pitchFamily="34"/>
                <a:ea typeface="Arial" pitchFamily="34"/>
                <a:cs typeface="Arial" pitchFamily="34"/>
              </a:rPr>
              <a:t>verso un partner di un altro paese</a:t>
            </a: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1" i="0" u="none" strike="noStrike" kern="1200" cap="none" spc="0" baseline="0">
              <a:solidFill>
                <a:srgbClr val="CC33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name="page45">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0" y="1030318"/>
            <a:ext cx="9036000" cy="1505157"/>
          </a:xfrm>
        </p:spPr>
        <p:txBody>
          <a:bodyPr lIns="91440" tIns="45720" rIns="91440" bIns="45720">
            <a:spAutoFit/>
          </a:bodyPr>
          <a:lstStyle/>
          <a:p>
            <a:pPr lvl="0"/>
            <a:r>
              <a:rPr lang="it-IT" sz="2800">
                <a:effectLst>
                  <a:outerShdw dist="17962" dir="2700000">
                    <a:srgbClr val="000000"/>
                  </a:outerShdw>
                </a:effectLst>
              </a:rPr>
              <a:t/>
            </a:r>
            <a:br>
              <a:rPr lang="it-IT" sz="2800">
                <a:effectLst>
                  <a:outerShdw dist="17962" dir="2700000">
                    <a:srgbClr val="000000"/>
                  </a:outerShdw>
                </a:effectLst>
              </a:rPr>
            </a:br>
            <a:r>
              <a:rPr lang="it-IT" sz="2400"/>
              <a:t>Criticità rilevate e consigli per una buona progettazione</a:t>
            </a: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Viaggio: selezione della fascia chilometrica</a:t>
            </a:r>
          </a:p>
        </p:txBody>
      </p:sp>
      <p:sp>
        <p:nvSpPr>
          <p:cNvPr id="3" name="Segnaposto testo 2"/>
          <p:cNvSpPr txBox="1">
            <a:spLocks noGrp="1"/>
          </p:cNvSpPr>
          <p:nvPr>
            <p:ph type="body" idx="4294967295"/>
          </p:nvPr>
        </p:nvSpPr>
        <p:spPr>
          <a:xfrm>
            <a:off x="372599" y="2639881"/>
            <a:ext cx="8401324" cy="4189314"/>
          </a:xfrm>
        </p:spPr>
        <p:txBody>
          <a:bodyPr lIns="91440" tIns="45720" rIns="91440" bIns="45720">
            <a:spAutoFit/>
          </a:bodyPr>
          <a:lstStyle/>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La distanza dovrà essere verificata utilizzando esclusivamente</a:t>
            </a:r>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2000" b="1"/>
              <a:t>lo strumento di calcolo fornito dalla CE e disponibile al sito web</a:t>
            </a:r>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lgn="r">
              <a:spcBef>
                <a:spcPts val="45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1800" b="1">
                <a:solidFill>
                  <a:srgbClr val="0066CC"/>
                </a:solidFill>
              </a:rPr>
              <a:t> </a:t>
            </a:r>
          </a:p>
          <a:p>
            <a:pPr marL="342717" lvl="0" indent="-342717" algn="just">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spcBef>
                <a:spcPts val="500"/>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2000" b="1"/>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a:p>
          <a:p>
            <a:pPr marL="342717" lvl="0" indent="-342717">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F29192E-9AB6-4593-9545-541617E120DE}" type="slidenum">
              <a:t>43</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6" name="Rettangolo arrotondato 4"/>
          <p:cNvSpPr/>
          <p:nvPr/>
        </p:nvSpPr>
        <p:spPr>
          <a:xfrm>
            <a:off x="5292720" y="3483004"/>
            <a:ext cx="3559320" cy="1439997"/>
          </a:xfrm>
          <a:custGeom>
            <a:avLst>
              <a:gd name="f10" fmla="val 3600"/>
            </a:avLst>
            <a:gdLst>
              <a:gd name="f1" fmla="val 10800000"/>
              <a:gd name="f2" fmla="val 5400000"/>
              <a:gd name="f3" fmla="val 16200000"/>
              <a:gd name="f4" fmla="val w"/>
              <a:gd name="f5" fmla="val h"/>
              <a:gd name="f6" fmla="val ss"/>
              <a:gd name="f7" fmla="val 0"/>
              <a:gd name="f8" fmla="*/ 5419351 1 1725033"/>
              <a:gd name="f9" fmla="val 45"/>
              <a:gd name="f10" fmla="val 3600"/>
              <a:gd name="f11" fmla="abs f4"/>
              <a:gd name="f12" fmla="abs f5"/>
              <a:gd name="f13" fmla="abs f6"/>
              <a:gd name="f14" fmla="*/ f8 1 180"/>
              <a:gd name="f15" fmla="val f10"/>
              <a:gd name="f16" fmla="+- 0 0 f2"/>
              <a:gd name="f17" fmla="?: f11 f4 1"/>
              <a:gd name="f18" fmla="?: f12 f5 1"/>
              <a:gd name="f19" fmla="?: f13 f6 1"/>
              <a:gd name="f20" fmla="*/ f9 f14 1"/>
              <a:gd name="f21" fmla="+- f7 f15 0"/>
              <a:gd name="f22" fmla="*/ f17 1 21600"/>
              <a:gd name="f23" fmla="*/ f18 1 21600"/>
              <a:gd name="f24" fmla="*/ 21600 f17 1"/>
              <a:gd name="f25" fmla="*/ 21600 f18 1"/>
              <a:gd name="f26" fmla="+- 0 0 f20"/>
              <a:gd name="f27" fmla="+- f7 0 f21"/>
              <a:gd name="f28" fmla="+- f21 0 f7"/>
              <a:gd name="f29" fmla="min f23 f22"/>
              <a:gd name="f30" fmla="*/ f24 1 f19"/>
              <a:gd name="f31" fmla="*/ f25 1 f19"/>
              <a:gd name="f32" fmla="*/ f26 f1 1"/>
              <a:gd name="f33" fmla="abs f27"/>
              <a:gd name="f34" fmla="abs f28"/>
              <a:gd name="f35" fmla="?: f27 f16 f2"/>
              <a:gd name="f36" fmla="?: f27 f2 f16"/>
              <a:gd name="f37" fmla="?: f27 f3 f2"/>
              <a:gd name="f38" fmla="?: f27 f2 f3"/>
              <a:gd name="f39" fmla="?: f28 f16 f2"/>
              <a:gd name="f40" fmla="?: f28 f2 f16"/>
              <a:gd name="f41" fmla="?: f27 0 f1"/>
              <a:gd name="f42" fmla="?: f27 f1 0"/>
              <a:gd name="f43" fmla="val f30"/>
              <a:gd name="f44" fmla="val f31"/>
              <a:gd name="f45" fmla="*/ f32 1 f8"/>
              <a:gd name="f46" fmla="?: f27 f38 f37"/>
              <a:gd name="f47" fmla="?: f27 f37 f38"/>
              <a:gd name="f48" fmla="?: f28 f36 f35"/>
              <a:gd name="f49" fmla="*/ f21 f29 1"/>
              <a:gd name="f50" fmla="*/ f7 f29 1"/>
              <a:gd name="f51" fmla="*/ f33 f29 1"/>
              <a:gd name="f52" fmla="*/ f34 f29 1"/>
              <a:gd name="f53" fmla="+- f44 0 f15"/>
              <a:gd name="f54" fmla="+- f43 0 f15"/>
              <a:gd name="f55" fmla="+- f45 0 f2"/>
              <a:gd name="f56" fmla="?: f28 f47 f46"/>
              <a:gd name="f57" fmla="*/ f44 f29 1"/>
              <a:gd name="f58" fmla="*/ f43 f29 1"/>
              <a:gd name="f59" fmla="+- f55 f2 0"/>
              <a:gd name="f60" fmla="+- f44 0 f53"/>
              <a:gd name="f61" fmla="+- f43 0 f54"/>
              <a:gd name="f62" fmla="+- f53 0 f44"/>
              <a:gd name="f63" fmla="+- f54 0 f43"/>
              <a:gd name="f64" fmla="*/ f53 f29 1"/>
              <a:gd name="f65" fmla="*/ f54 f29 1"/>
              <a:gd name="f66" fmla="*/ f59 f8 1"/>
              <a:gd name="f67" fmla="abs f60"/>
              <a:gd name="f68" fmla="?: f60 0 f1"/>
              <a:gd name="f69" fmla="?: f60 f1 0"/>
              <a:gd name="f70" fmla="?: f60 f39 f40"/>
              <a:gd name="f71" fmla="abs f61"/>
              <a:gd name="f72" fmla="abs f62"/>
              <a:gd name="f73" fmla="?: f61 f16 f2"/>
              <a:gd name="f74" fmla="?: f61 f2 f16"/>
              <a:gd name="f75" fmla="?: f61 f3 f2"/>
              <a:gd name="f76" fmla="?: f61 f2 f3"/>
              <a:gd name="f77" fmla="abs f63"/>
              <a:gd name="f78" fmla="?: f63 f16 f2"/>
              <a:gd name="f79" fmla="?: f63 f2 f16"/>
              <a:gd name="f80" fmla="?: f63 f42 f41"/>
              <a:gd name="f81" fmla="?: f63 f41 f42"/>
              <a:gd name="f82" fmla="*/ f66 1 f1"/>
              <a:gd name="f83" fmla="?: f28 f69 f68"/>
              <a:gd name="f84" fmla="?: f28 f68 f69"/>
              <a:gd name="f85" fmla="?: f61 f76 f75"/>
              <a:gd name="f86" fmla="?: f61 f75 f76"/>
              <a:gd name="f87" fmla="?: f62 f74 f73"/>
              <a:gd name="f88" fmla="?: f27 f80 f81"/>
              <a:gd name="f89" fmla="?: f27 f78 f79"/>
              <a:gd name="f90" fmla="*/ f67 f29 1"/>
              <a:gd name="f91" fmla="*/ f71 f29 1"/>
              <a:gd name="f92" fmla="*/ f72 f29 1"/>
              <a:gd name="f93" fmla="*/ f77 f29 1"/>
              <a:gd name="f94" fmla="+- 0 0 f82"/>
              <a:gd name="f95" fmla="?: f60 f83 f84"/>
              <a:gd name="f96" fmla="?: f62 f86 f85"/>
              <a:gd name="f97" fmla="+- 0 0 f94"/>
              <a:gd name="f98" fmla="*/ f97 f1 1"/>
              <a:gd name="f99" fmla="*/ f98 1 f8"/>
              <a:gd name="f100" fmla="+- f99 0 f2"/>
              <a:gd name="f101" fmla="cos 1 f100"/>
              <a:gd name="f102" fmla="+- 0 0 f101"/>
              <a:gd name="f103" fmla="+- 0 0 f102"/>
              <a:gd name="f104" fmla="val f103"/>
              <a:gd name="f105" fmla="+- 0 0 f104"/>
              <a:gd name="f106" fmla="*/ f15 f105 1"/>
              <a:gd name="f107" fmla="*/ f106 3163 1"/>
              <a:gd name="f108" fmla="*/ f107 1 7636"/>
              <a:gd name="f109" fmla="+- f7 f108 0"/>
              <a:gd name="f110" fmla="+- f43 0 f108"/>
              <a:gd name="f111" fmla="+- f44 0 f108"/>
              <a:gd name="f112" fmla="*/ f109 f29 1"/>
              <a:gd name="f113" fmla="*/ f110 f29 1"/>
              <a:gd name="f114" fmla="*/ f111 f29 1"/>
            </a:gdLst>
            <a:ahLst/>
            <a:cxnLst>
              <a:cxn ang="3cd4">
                <a:pos x="hc" y="t"/>
              </a:cxn>
              <a:cxn ang="0">
                <a:pos x="r" y="vc"/>
              </a:cxn>
              <a:cxn ang="cd4">
                <a:pos x="hc" y="b"/>
              </a:cxn>
              <a:cxn ang="cd2">
                <a:pos x="l" y="vc"/>
              </a:cxn>
            </a:cxnLst>
            <a:rect l="f112" t="f112" r="f113" b="f114"/>
            <a:pathLst>
              <a:path>
                <a:moveTo>
                  <a:pt x="f49" y="f50"/>
                </a:moveTo>
                <a:arcTo wR="f51" hR="f52" stAng="f56" swAng="f48"/>
                <a:lnTo>
                  <a:pt x="f50" y="f64"/>
                </a:lnTo>
                <a:arcTo wR="f52" hR="f90" stAng="f95" swAng="f70"/>
                <a:lnTo>
                  <a:pt x="f65" y="f57"/>
                </a:lnTo>
                <a:arcTo wR="f91" hR="f92" stAng="f96" swAng="f87"/>
                <a:lnTo>
                  <a:pt x="f58" y="f49"/>
                </a:lnTo>
                <a:arcTo wR="f93" hR="f51" stAng="f88" swAng="f89"/>
                <a:close/>
              </a:path>
            </a:pathLst>
          </a:custGeom>
          <a:noFill/>
          <a:ln w="25557" cap="flat">
            <a:solidFill>
              <a:srgbClr val="C00000"/>
            </a:solidFill>
            <a:prstDash val="solid"/>
            <a:miter/>
          </a:ln>
        </p:spPr>
        <p:txBody>
          <a:bodyPr vert="horz" wrap="square" lIns="90004" tIns="46798" rIns="90004" bIns="46798" anchor="ctr"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0" i="0" u="none" strike="noStrike" kern="1200" cap="none" spc="0" baseline="0">
                <a:solidFill>
                  <a:srgbClr val="FFFFFF"/>
                </a:solidFill>
                <a:uFillTx/>
                <a:latin typeface="Century Gothic" pitchFamily="34"/>
                <a:ea typeface="Arial" pitchFamily="34"/>
                <a:cs typeface="Arial" pitchFamily="34"/>
              </a:rPr>
              <a:t>WWWW</a:t>
            </a:r>
          </a:p>
        </p:txBody>
      </p:sp>
      <p:sp>
        <p:nvSpPr>
          <p:cNvPr id="7" name="Rettangolo 5"/>
          <p:cNvSpPr/>
          <p:nvPr/>
        </p:nvSpPr>
        <p:spPr>
          <a:xfrm>
            <a:off x="5912638" y="3549600"/>
            <a:ext cx="2410202" cy="36827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non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sng" strike="noStrike" kern="1200" cap="none" spc="0" baseline="0">
                <a:solidFill>
                  <a:srgbClr val="0066CC"/>
                </a:solidFill>
                <a:uFillTx/>
                <a:latin typeface="Century Gothic" pitchFamily="34"/>
                <a:ea typeface="Arial" pitchFamily="34"/>
                <a:cs typeface="Arial" pitchFamily="34"/>
              </a:rPr>
              <a:t>www.erasmusplus.it</a:t>
            </a:r>
          </a:p>
        </p:txBody>
      </p:sp>
      <p:sp>
        <p:nvSpPr>
          <p:cNvPr id="8" name="CasellaDiTesto 6"/>
          <p:cNvSpPr/>
          <p:nvPr/>
        </p:nvSpPr>
        <p:spPr>
          <a:xfrm>
            <a:off x="5284079" y="4145039"/>
            <a:ext cx="3576236" cy="703804"/>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none" lIns="90004" tIns="46798" rIns="90004" bIns="46798" anchor="t" anchorCtr="0" compatLnSpc="1">
            <a:sp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000" b="1" i="0" u="none" strike="noStrike" kern="1200" cap="none" spc="0" baseline="0">
                <a:solidFill>
                  <a:srgbClr val="000000"/>
                </a:solidFill>
                <a:uFillTx/>
                <a:latin typeface="Century Gothic" pitchFamily="34"/>
                <a:ea typeface="Arial" pitchFamily="34"/>
                <a:cs typeface="Arial" pitchFamily="34"/>
              </a:rPr>
              <a:t>sezione «come partecipare»</a:t>
            </a:r>
          </a:p>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000" b="1" i="0" u="none" strike="noStrike" kern="1200" cap="none" spc="0" baseline="0">
              <a:solidFill>
                <a:srgbClr val="000000"/>
              </a:solidFill>
              <a:uFillTx/>
              <a:latin typeface="Century Gothic" pitchFamily="34"/>
              <a:ea typeface="Arial" pitchFamily="34"/>
              <a:cs typeface="Arial" pitchFamily="34"/>
            </a:endParaRPr>
          </a:p>
        </p:txBody>
      </p:sp>
      <p:pic>
        <p:nvPicPr>
          <p:cNvPr id="9" name="Immagine 8"/>
          <p:cNvPicPr>
            <a:picLocks noChangeAspect="1"/>
          </p:cNvPicPr>
          <p:nvPr/>
        </p:nvPicPr>
        <p:blipFill>
          <a:blip r:embed="rId3"/>
          <a:stretch>
            <a:fillRect/>
          </a:stretch>
        </p:blipFill>
        <p:spPr>
          <a:xfrm>
            <a:off x="737507" y="3549600"/>
            <a:ext cx="3956050" cy="2574925"/>
          </a:xfrm>
          <a:prstGeom prst="rect">
            <a:avLst/>
          </a:prstGeom>
          <a:ln>
            <a:solidFill>
              <a:schemeClr val="accent1">
                <a:lumMod val="75000"/>
              </a:schemeClr>
            </a:solidFill>
          </a:ln>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name="page46">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0" y="-4362840"/>
            <a:ext cx="4146474" cy="7648919"/>
          </a:xfrm>
        </p:spPr>
        <p:txBody>
          <a:bodyPr lIns="91440" tIns="45720" rIns="91440" bIns="45720" anchor="b">
            <a:spAutoFit/>
          </a:bodyPr>
          <a:lstStyle/>
          <a:p>
            <a:pPr lvl="0"/>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3200">
                <a:effectLst>
                  <a:outerShdw dist="17962" dir="2700000">
                    <a:srgbClr val="000000"/>
                  </a:outerShdw>
                </a:effectLst>
              </a:rPr>
              <a:t/>
            </a:r>
            <a:br>
              <a:rPr lang="it-IT" sz="3200">
                <a:effectLst>
                  <a:outerShdw dist="17962" dir="2700000">
                    <a:srgbClr val="000000"/>
                  </a:outerShdw>
                </a:effectLst>
              </a:rPr>
            </a:br>
            <a:r>
              <a:rPr lang="it-IT" sz="2800">
                <a:effectLst>
                  <a:outerShdw dist="17962" dir="2700000">
                    <a:srgbClr val="000000"/>
                  </a:outerShdw>
                </a:effectLst>
              </a:rPr>
              <a:t/>
            </a:r>
            <a:br>
              <a:rPr lang="it-IT" sz="2800">
                <a:effectLst>
                  <a:outerShdw dist="17962" dir="2700000">
                    <a:srgbClr val="000000"/>
                  </a:outerShdw>
                </a:effectLst>
              </a:rPr>
            </a:br>
            <a:r>
              <a:rPr lang="it-IT" sz="2400">
                <a:solidFill>
                  <a:srgbClr val="000000"/>
                </a:solidFill>
                <a:effectLst>
                  <a:outerShdw dist="17962" dir="2700000">
                    <a:srgbClr val="000000"/>
                  </a:outerShdw>
                </a:effectLst>
              </a:rPr>
              <a:t>errore più comune</a:t>
            </a:r>
            <a:r>
              <a:rPr lang="it-IT" sz="2000">
                <a:solidFill>
                  <a:srgbClr val="000000"/>
                </a:solidFill>
              </a:rPr>
              <a:t>:</a:t>
            </a:r>
            <a:br>
              <a:rPr lang="it-IT" sz="2000">
                <a:solidFill>
                  <a:srgbClr val="000000"/>
                </a:solidFill>
              </a:rPr>
            </a:br>
            <a:r>
              <a:rPr lang="it-IT" sz="2000">
                <a:solidFill>
                  <a:srgbClr val="000000"/>
                </a:solidFill>
              </a:rPr>
              <a:t>Grant calculated: € 441.300,00</a:t>
            </a:r>
            <a:br>
              <a:rPr lang="it-IT" sz="2000">
                <a:solidFill>
                  <a:srgbClr val="000000"/>
                </a:solidFill>
              </a:rPr>
            </a:br>
            <a:r>
              <a:rPr lang="it-IT" sz="2000">
                <a:solidFill>
                  <a:srgbClr val="000000"/>
                </a:solidFill>
              </a:rPr>
              <a:t>Grant richiesto:     € 44.130,00</a:t>
            </a:r>
          </a:p>
        </p:txBody>
      </p:sp>
      <p:sp>
        <p:nvSpPr>
          <p:cNvPr id="3" name="Segnaposto testo 2"/>
          <p:cNvSpPr txBox="1">
            <a:spLocks noGrp="1"/>
          </p:cNvSpPr>
          <p:nvPr>
            <p:ph type="body" idx="4294967295"/>
          </p:nvPr>
        </p:nvSpPr>
        <p:spPr>
          <a:xfrm>
            <a:off x="4152601" y="580680"/>
            <a:ext cx="5111642" cy="5853595"/>
          </a:xfrm>
        </p:spPr>
        <p:txBody>
          <a:bodyPr lIns="91440" tIns="45720" rIns="91440" bIns="45720">
            <a:spAutoFit/>
          </a:bodyPr>
          <a:lstStyle/>
          <a:p>
            <a:pPr lvl="0">
              <a:spcBef>
                <a:spcPts val="500"/>
              </a:spcBef>
            </a:pPr>
            <a:r>
              <a:rPr lang="it-IT" sz="2000"/>
              <a:t/>
            </a:r>
            <a:br>
              <a:rPr lang="it-IT" sz="2000"/>
            </a:br>
            <a:endParaRPr lang="it-IT" sz="2000"/>
          </a:p>
          <a:p>
            <a:pPr lvl="0">
              <a:spcBef>
                <a:spcPts val="500"/>
              </a:spcBef>
            </a:pPr>
            <a:endParaRPr lang="it-IT" sz="2000" b="1">
              <a:solidFill>
                <a:srgbClr val="CC3300"/>
              </a:solidFill>
            </a:endParaRPr>
          </a:p>
          <a:p>
            <a:pPr lvl="0">
              <a:spcBef>
                <a:spcPts val="500"/>
              </a:spcBef>
            </a:pPr>
            <a:endParaRPr lang="it-IT" sz="2000" b="1">
              <a:solidFill>
                <a:srgbClr val="CC3300"/>
              </a:solidFill>
            </a:endParaRPr>
          </a:p>
        </p:txBody>
      </p:sp>
      <p:sp>
        <p:nvSpPr>
          <p:cNvPr id="4" name="Segnaposto testo 3"/>
          <p:cNvSpPr txBox="1">
            <a:spLocks noGrp="1"/>
          </p:cNvSpPr>
          <p:nvPr>
            <p:ph type="body" idx="4294967295"/>
          </p:nvPr>
        </p:nvSpPr>
        <p:spPr>
          <a:xfrm>
            <a:off x="214198" y="3357722"/>
            <a:ext cx="3949924" cy="3024359"/>
          </a:xfrm>
          <a:solidFill>
            <a:srgbClr val="FFFFCC"/>
          </a:solidFill>
        </p:spPr>
        <p:txBody>
          <a:bodyPr lIns="91440" tIns="45720" rIns="91440" bIns="45720" anchorCtr="1">
            <a:spAutoFit/>
          </a:bodyPr>
          <a:lstStyle/>
          <a:p>
            <a:pPr lvl="0" algn="ctr">
              <a:spcBef>
                <a:spcPts val="500"/>
              </a:spcBef>
            </a:pPr>
            <a:r>
              <a:rPr lang="it-IT" sz="2000" b="1">
                <a:solidFill>
                  <a:srgbClr val="CC3300"/>
                </a:solidFill>
              </a:rPr>
              <a:t>NELLA SEZIONE I.2.1</a:t>
            </a:r>
          </a:p>
          <a:p>
            <a:pPr lvl="0" algn="ctr">
              <a:spcBef>
                <a:spcPts val="500"/>
              </a:spcBef>
            </a:pPr>
            <a:r>
              <a:rPr lang="it-IT" sz="2000" b="1">
                <a:solidFill>
                  <a:srgbClr val="CC3300"/>
                </a:solidFill>
              </a:rPr>
              <a:t>CELLA «GRANT REQUESTED»</a:t>
            </a:r>
          </a:p>
          <a:p>
            <a:pPr lvl="0" algn="ctr">
              <a:spcBef>
                <a:spcPts val="500"/>
              </a:spcBef>
            </a:pPr>
            <a:r>
              <a:rPr lang="it-IT" sz="2000" b="1">
                <a:solidFill>
                  <a:srgbClr val="CC3300"/>
                </a:solidFill>
              </a:rPr>
              <a:t>SI CONSIGLIA DI COPIARE</a:t>
            </a:r>
          </a:p>
          <a:p>
            <a:pPr lvl="0" algn="ctr">
              <a:spcBef>
                <a:spcPts val="500"/>
              </a:spcBef>
            </a:pPr>
            <a:r>
              <a:rPr lang="it-IT" sz="2000" b="1">
                <a:solidFill>
                  <a:srgbClr val="CC3300"/>
                </a:solidFill>
              </a:rPr>
              <a:t>L’IMPORTO DEL «GRANT</a:t>
            </a:r>
          </a:p>
          <a:p>
            <a:pPr lvl="0" algn="ctr">
              <a:spcBef>
                <a:spcPts val="500"/>
              </a:spcBef>
            </a:pPr>
            <a:r>
              <a:rPr lang="it-IT" sz="2000" b="1">
                <a:solidFill>
                  <a:srgbClr val="CC3300"/>
                </a:solidFill>
              </a:rPr>
              <a:t>CALCULATED»</a:t>
            </a:r>
          </a:p>
        </p:txBody>
      </p:sp>
      <p:sp>
        <p:nvSpPr>
          <p:cNvPr id="5"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570BF50C-E8A3-4BB1-B766-0F2B90C94F2B}" type="slidenum">
              <a:t>44</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
        <p:nvSpPr>
          <p:cNvPr id="6" name="Freccia circolare a destra 4"/>
          <p:cNvSpPr/>
          <p:nvPr/>
        </p:nvSpPr>
        <p:spPr>
          <a:xfrm>
            <a:off x="1655640" y="5229362"/>
            <a:ext cx="1219315" cy="896761"/>
          </a:xfrm>
          <a:custGeom>
            <a:avLst>
              <a:gd name="f0" fmla="val 10800"/>
              <a:gd name="f1" fmla="val 18900"/>
              <a:gd name="f2" fmla="val 17627"/>
            </a:avLst>
            <a:gdLst>
              <a:gd name="f3" fmla="val 21600000"/>
              <a:gd name="f4" fmla="val 10800000"/>
              <a:gd name="f5" fmla="val 5400000"/>
              <a:gd name="f6" fmla="val 180"/>
              <a:gd name="f7" fmla="val w"/>
              <a:gd name="f8" fmla="val h"/>
              <a:gd name="f9" fmla="val 0"/>
              <a:gd name="f10" fmla="val 21600"/>
              <a:gd name="f11" fmla="*/ 5419351 1 1725033"/>
              <a:gd name="f12" fmla="*/ 21600 2 1"/>
              <a:gd name="f13" fmla="*/ 21600 21600 1"/>
              <a:gd name="f14" fmla="*/ 21600 2195 1"/>
              <a:gd name="f15" fmla="*/ 21600 14189 1"/>
              <a:gd name="f16" fmla="val -2147483647"/>
              <a:gd name="f17" fmla="val 2147483647"/>
              <a:gd name="f18" fmla="+- 0 0 0"/>
              <a:gd name="f19" fmla="*/ f7 1 21600"/>
              <a:gd name="f20" fmla="*/ f8 1 21600"/>
              <a:gd name="f21" fmla="val f9"/>
              <a:gd name="f22" fmla="val f10"/>
              <a:gd name="f23" fmla="*/ f14 1 16384"/>
              <a:gd name="f24" fmla="*/ f15 1 16384"/>
              <a:gd name="f25" fmla="min 0 f12"/>
              <a:gd name="f26" fmla="max 0 f12"/>
              <a:gd name="f27" fmla="pin 0 f1 21600"/>
              <a:gd name="f28" fmla="pin 0 f2 21600"/>
              <a:gd name="f29" fmla="*/ f18 f4 1"/>
              <a:gd name="f30" fmla="+- f22 0 f21"/>
              <a:gd name="f31" fmla="val f27"/>
              <a:gd name="f32" fmla="val f28"/>
              <a:gd name="f33" fmla="+- f26 0 f25"/>
              <a:gd name="f34" fmla="*/ f27 f20 1"/>
              <a:gd name="f35" fmla="*/ f28 f19 1"/>
              <a:gd name="f36" fmla="*/ f23 f19 1"/>
              <a:gd name="f37" fmla="*/ f24 f19 1"/>
              <a:gd name="f38" fmla="*/ f29 1 f6"/>
              <a:gd name="f39" fmla="*/ f10 f19 1"/>
              <a:gd name="f40" fmla="*/ f30 1 21600"/>
              <a:gd name="f41" fmla="+- f31 f31 0"/>
              <a:gd name="f42" fmla="+- 21600 0 f32"/>
              <a:gd name="f43" fmla="*/ f33 1 2"/>
              <a:gd name="f44" fmla="+- f38 0 f5"/>
              <a:gd name="f45" fmla="*/ f32 f19 1"/>
              <a:gd name="f46" fmla="*/ 21600 f40 1"/>
              <a:gd name="f47" fmla="*/ 0 f40 1"/>
              <a:gd name="f48" fmla="+- f41 0 21600"/>
              <a:gd name="f49" fmla="*/ f42 1 21600"/>
              <a:gd name="f50" fmla="*/ f42 f42 1"/>
              <a:gd name="f51" fmla="+- f25 f43 0"/>
              <a:gd name="f52" fmla="+- f48 f31 0"/>
              <a:gd name="f53" fmla="*/ f49 f49 1"/>
              <a:gd name="f54" fmla="+- f48 0 128"/>
              <a:gd name="f55" fmla="+- f13 0 f50"/>
              <a:gd name="f56" fmla="+- f10 0 f51"/>
              <a:gd name="f57" fmla="+- 0 0 f51"/>
              <a:gd name="f58" fmla="+- f32 0 f51"/>
              <a:gd name="f59" fmla="*/ f46 1 f40"/>
              <a:gd name="f60" fmla="*/ f47 1 f40"/>
              <a:gd name="f61" fmla="+- 1 0 f53"/>
              <a:gd name="f62" fmla="sqrt f55"/>
              <a:gd name="f63" fmla="+- 0 0 f57"/>
              <a:gd name="f64" fmla="+- 0 0 f58"/>
              <a:gd name="f65" fmla="+- 0 0 f56"/>
              <a:gd name="f66" fmla="*/ f59 f19 1"/>
              <a:gd name="f67" fmla="*/ f59 f20 1"/>
              <a:gd name="f68" fmla="*/ f60 f19 1"/>
              <a:gd name="f69" fmla="sqrt f61"/>
              <a:gd name="f70" fmla="+- f62 21600 0"/>
              <a:gd name="f71" fmla="+- 0 0 f63"/>
              <a:gd name="f72" fmla="+- 0 0 f64"/>
              <a:gd name="f73" fmla="+- 0 0 f65"/>
              <a:gd name="f74" fmla="*/ f13 1 f70"/>
              <a:gd name="f75" fmla="+- f74 64 0"/>
              <a:gd name="f76" fmla="pin f75 f0 f54"/>
              <a:gd name="f77" fmla="val f76"/>
              <a:gd name="f78" fmla="*/ f76 f20 1"/>
              <a:gd name="f79" fmla="+- f77 21600 0"/>
              <a:gd name="f80" fmla="+- f52 0 f77"/>
              <a:gd name="f81" fmla="+- 21600 f77 0"/>
              <a:gd name="f82" fmla="+- f48 0 f77"/>
              <a:gd name="f83" fmla="+- f79 0 f31"/>
              <a:gd name="f84" fmla="*/ f80 1 2"/>
              <a:gd name="f85" fmla="*/ f81 1 2"/>
              <a:gd name="f86" fmla="*/ f82 1 2"/>
              <a:gd name="f87" fmla="min f82 f31"/>
              <a:gd name="f88" fmla="max f82 f31"/>
              <a:gd name="f89" fmla="*/ f83 1 2"/>
              <a:gd name="f90" fmla="min 0 f83"/>
              <a:gd name="f91" fmla="max 0 f83"/>
              <a:gd name="f92" fmla="+- f88 0 f87"/>
              <a:gd name="f93" fmla="*/ f85 f20 1"/>
              <a:gd name="f94" fmla="*/ f86 f20 1"/>
              <a:gd name="f95" fmla="*/ f89 f69 1"/>
              <a:gd name="f96" fmla="+- f89 f84 0"/>
              <a:gd name="f97" fmla="*/ f89 1 2"/>
              <a:gd name="f98" fmla="+- f91 0 f90"/>
              <a:gd name="f99" fmla="*/ f92 1 2"/>
              <a:gd name="f100" fmla="+- f89 f95 0"/>
              <a:gd name="f101" fmla="+- f84 f95 0"/>
              <a:gd name="f102" fmla="*/ f96 1 2"/>
              <a:gd name="f103" fmla="+- f31 0 f97"/>
              <a:gd name="f104" fmla="*/ f98 1 2"/>
              <a:gd name="f105" fmla="+- f87 f99 0"/>
              <a:gd name="f106" fmla="*/ f43 f99 1"/>
              <a:gd name="f107" fmla="*/ f97 f20 1"/>
              <a:gd name="f108" fmla="+- f100 f31 0"/>
              <a:gd name="f109" fmla="+- f102 0 f89"/>
              <a:gd name="f110" fmla="+- f90 f104 0"/>
              <a:gd name="f111" fmla="*/ f43 f104 1"/>
              <a:gd name="f112" fmla="+- f84 0 f105"/>
              <a:gd name="f113" fmla="+- f101 0 f105"/>
              <a:gd name="f114" fmla="+- f102 0 f105"/>
              <a:gd name="f115" fmla="+- f82 0 f105"/>
              <a:gd name="f116" fmla="*/ f103 f20 1"/>
              <a:gd name="f117" fmla="*/ f102 f20 1"/>
              <a:gd name="f118" fmla="+- f108 0 21600"/>
              <a:gd name="f119" fmla="*/ f109 1 f89"/>
              <a:gd name="f120" fmla="+- 0 0 f110"/>
              <a:gd name="f121" fmla="+- f89 0 f110"/>
              <a:gd name="f122" fmla="+- 0 0 f112"/>
              <a:gd name="f123" fmla="+- 0 0 f113"/>
              <a:gd name="f124" fmla="+- f100 0 f110"/>
              <a:gd name="f125" fmla="+- f102 0 f110"/>
              <a:gd name="f126" fmla="+- 0 0 f115"/>
              <a:gd name="f127" fmla="+- f108 0 f77"/>
              <a:gd name="f128" fmla="+- 0 0 f114"/>
              <a:gd name="f129" fmla="+- 0 0 f122"/>
              <a:gd name="f130" fmla="+- 0 0 f123"/>
              <a:gd name="f131" fmla="+- 0 0 f126"/>
              <a:gd name="f132" fmla="*/ f119 f119 1"/>
              <a:gd name="f133" fmla="+- 0 0 f120"/>
              <a:gd name="f134" fmla="+- 0 0 f121"/>
              <a:gd name="f135" fmla="+- 0 0 f124"/>
              <a:gd name="f136" fmla="+- 0 0 f125"/>
              <a:gd name="f137" fmla="+- 0 0 f128"/>
              <a:gd name="f138" fmla="*/ f127 f20 1"/>
              <a:gd name="f139" fmla="*/ f118 f20 1"/>
              <a:gd name="f140" fmla="at2 f71 f129"/>
              <a:gd name="f141" fmla="at2 f72 f130"/>
              <a:gd name="f142" fmla="at2 f73 f131"/>
              <a:gd name="f143" fmla="+- 0 0 f133"/>
              <a:gd name="f144" fmla="+- 0 0 f134"/>
              <a:gd name="f145" fmla="+- 0 0 f135"/>
              <a:gd name="f146" fmla="+- 1 0 f132"/>
              <a:gd name="f147" fmla="+- 0 0 f136"/>
              <a:gd name="f148" fmla="+- f140 f5 0"/>
              <a:gd name="f149" fmla="+- f141 f5 0"/>
              <a:gd name="f150" fmla="+- f142 f5 0"/>
              <a:gd name="f151" fmla="at2 f73 f143"/>
              <a:gd name="f152" fmla="at2 f71 f144"/>
              <a:gd name="f153" fmla="at2 f72 f145"/>
              <a:gd name="f154" fmla="sqrt f146"/>
              <a:gd name="f155" fmla="*/ f148 f11 1"/>
              <a:gd name="f156" fmla="*/ f149 f11 1"/>
              <a:gd name="f157" fmla="*/ f150 f11 1"/>
              <a:gd name="f158" fmla="+- f151 f5 0"/>
              <a:gd name="f159" fmla="+- f152 f5 0"/>
              <a:gd name="f160" fmla="+- f153 f5 0"/>
              <a:gd name="f161" fmla="*/ 21600 f154 1"/>
              <a:gd name="f162" fmla="*/ f155 1 f4"/>
              <a:gd name="f163" fmla="*/ f156 1 f4"/>
              <a:gd name="f164" fmla="*/ f157 1 f4"/>
              <a:gd name="f165" fmla="*/ f158 f11 1"/>
              <a:gd name="f166" fmla="*/ f159 f11 1"/>
              <a:gd name="f167" fmla="*/ f160 f11 1"/>
              <a:gd name="f168" fmla="+- 21600 0 f161"/>
              <a:gd name="f169" fmla="+- 0 0 f162"/>
              <a:gd name="f170" fmla="+- 0 0 f163"/>
              <a:gd name="f171" fmla="+- 0 0 f164"/>
              <a:gd name="f172" fmla="*/ f165 1 f4"/>
              <a:gd name="f173" fmla="*/ f166 1 f4"/>
              <a:gd name="f174" fmla="*/ f167 1 f4"/>
              <a:gd name="f175" fmla="+- f168 0 f51"/>
              <a:gd name="f176" fmla="val f169"/>
              <a:gd name="f177" fmla="val f170"/>
              <a:gd name="f178" fmla="val f171"/>
              <a:gd name="f179" fmla="+- 0 0 f172"/>
              <a:gd name="f180" fmla="+- 0 0 f173"/>
              <a:gd name="f181" fmla="+- 0 0 f174"/>
              <a:gd name="f182" fmla="+- 0 0 f175"/>
              <a:gd name="f183" fmla="+- 0 0 f176"/>
              <a:gd name="f184" fmla="+- 0 0 f177"/>
              <a:gd name="f185" fmla="+- 0 0 f178"/>
              <a:gd name="f186" fmla="val f179"/>
              <a:gd name="f187" fmla="val f180"/>
              <a:gd name="f188" fmla="val f181"/>
              <a:gd name="f189" fmla="+- 0 0 f182"/>
              <a:gd name="f190" fmla="*/ f183 f4 1"/>
              <a:gd name="f191" fmla="*/ f184 f4 1"/>
              <a:gd name="f192" fmla="*/ f185 f4 1"/>
              <a:gd name="f193" fmla="+- 0 0 f186"/>
              <a:gd name="f194" fmla="+- 0 0 f187"/>
              <a:gd name="f195" fmla="+- 0 0 f188"/>
              <a:gd name="f196" fmla="at2 f189 f147"/>
              <a:gd name="f197" fmla="at2 f189 f137"/>
              <a:gd name="f198" fmla="*/ f190 1 f11"/>
              <a:gd name="f199" fmla="*/ f191 1 f11"/>
              <a:gd name="f200" fmla="*/ f192 1 f11"/>
              <a:gd name="f201" fmla="*/ f193 f4 1"/>
              <a:gd name="f202" fmla="*/ f194 f4 1"/>
              <a:gd name="f203" fmla="*/ f195 f4 1"/>
              <a:gd name="f204" fmla="+- f196 f5 0"/>
              <a:gd name="f205" fmla="+- f197 f5 0"/>
              <a:gd name="f206" fmla="+- f198 0 f5"/>
              <a:gd name="f207" fmla="+- f199 0 f5"/>
              <a:gd name="f208" fmla="+- f200 0 f5"/>
              <a:gd name="f209" fmla="*/ f201 1 f11"/>
              <a:gd name="f210" fmla="*/ f202 1 f11"/>
              <a:gd name="f211" fmla="*/ f203 1 f11"/>
              <a:gd name="f212" fmla="*/ f204 f11 1"/>
              <a:gd name="f213" fmla="*/ f205 f11 1"/>
              <a:gd name="f214" fmla="+- f209 0 f5"/>
              <a:gd name="f215" fmla="+- f210 0 f5"/>
              <a:gd name="f216" fmla="+- f211 0 f5"/>
              <a:gd name="f217" fmla="*/ f212 1 f4"/>
              <a:gd name="f218" fmla="*/ f213 1 f4"/>
              <a:gd name="f219" fmla="+- f206 f5 0"/>
              <a:gd name="f220" fmla="+- f207 0 f206"/>
              <a:gd name="f221" fmla="+- 0 0 f217"/>
              <a:gd name="f222" fmla="+- 0 0 f218"/>
              <a:gd name="f223" fmla="*/ f219 f11 1"/>
              <a:gd name="f224" fmla="+- f214 f5 0"/>
              <a:gd name="f225" fmla="+- f215 0 f214"/>
              <a:gd name="f226" fmla="+- f220 0 f3"/>
              <a:gd name="f227" fmla="+- f216 f5 0"/>
              <a:gd name="f228" fmla="+- f215 f5 0"/>
              <a:gd name="f229" fmla="val f221"/>
              <a:gd name="f230" fmla="val f222"/>
              <a:gd name="f231" fmla="*/ f223 1 f4"/>
              <a:gd name="f232" fmla="*/ f224 f11 1"/>
              <a:gd name="f233" fmla="*/ f227 f11 1"/>
              <a:gd name="f234" fmla="*/ f228 f11 1"/>
              <a:gd name="f235" fmla="+- f225 0 f3"/>
              <a:gd name="f236" fmla="?: f220 f226 f220"/>
              <a:gd name="f237" fmla="+- 0 0 f229"/>
              <a:gd name="f238" fmla="+- 0 0 f230"/>
              <a:gd name="f239" fmla="+- 0 0 f231"/>
              <a:gd name="f240" fmla="*/ f232 1 f4"/>
              <a:gd name="f241" fmla="*/ f233 1 f4"/>
              <a:gd name="f242" fmla="*/ f234 1 f4"/>
              <a:gd name="f243" fmla="?: f225 f235 f225"/>
              <a:gd name="f244" fmla="*/ f237 f4 1"/>
              <a:gd name="f245" fmla="*/ f238 f4 1"/>
              <a:gd name="f246" fmla="+- 0 0 f239"/>
              <a:gd name="f247" fmla="+- 0 0 f240"/>
              <a:gd name="f248" fmla="+- 0 0 f241"/>
              <a:gd name="f249" fmla="+- 0 0 f242"/>
              <a:gd name="f250" fmla="*/ f244 1 f11"/>
              <a:gd name="f251" fmla="*/ f245 1 f11"/>
              <a:gd name="f252" fmla="*/ f246 f4 1"/>
              <a:gd name="f253" fmla="+- 0 0 f247"/>
              <a:gd name="f254" fmla="+- 0 0 f248"/>
              <a:gd name="f255" fmla="+- 0 0 f249"/>
              <a:gd name="f256" fmla="+- f250 0 f5"/>
              <a:gd name="f257" fmla="+- f251 0 f5"/>
              <a:gd name="f258" fmla="*/ f252 1 f11"/>
              <a:gd name="f259" fmla="*/ f253 f4 1"/>
              <a:gd name="f260" fmla="*/ f254 f4 1"/>
              <a:gd name="f261" fmla="*/ f255 f4 1"/>
              <a:gd name="f262" fmla="+- f258 0 f5"/>
              <a:gd name="f263" fmla="*/ f259 1 f11"/>
              <a:gd name="f264" fmla="*/ f260 1 f11"/>
              <a:gd name="f265" fmla="*/ f261 1 f11"/>
              <a:gd name="f266" fmla="+- f256 0 f216"/>
              <a:gd name="f267" fmla="+- f257 f5 0"/>
              <a:gd name="f268" fmla="+- f208 0 f257"/>
              <a:gd name="f269" fmla="+- f256 0 f215"/>
              <a:gd name="f270" fmla="cos 1 f262"/>
              <a:gd name="f271" fmla="sin 1 f262"/>
              <a:gd name="f272" fmla="+- f263 0 f5"/>
              <a:gd name="f273" fmla="+- f264 0 f5"/>
              <a:gd name="f274" fmla="+- f265 0 f5"/>
              <a:gd name="f275" fmla="*/ f267 f11 1"/>
              <a:gd name="f276" fmla="+- f266 f3 0"/>
              <a:gd name="f277" fmla="+- f268 f3 0"/>
              <a:gd name="f278" fmla="+- f269 0 f3"/>
              <a:gd name="f279" fmla="+- 0 0 f270"/>
              <a:gd name="f280" fmla="+- 0 0 f271"/>
              <a:gd name="f281" fmla="cos 1 f272"/>
              <a:gd name="f282" fmla="sin 1 f272"/>
              <a:gd name="f283" fmla="cos 1 f273"/>
              <a:gd name="f284" fmla="sin 1 f273"/>
              <a:gd name="f285" fmla="cos 1 f274"/>
              <a:gd name="f286" fmla="sin 1 f274"/>
              <a:gd name="f287" fmla="*/ f275 1 f4"/>
              <a:gd name="f288" fmla="?: f266 f266 f276"/>
              <a:gd name="f289" fmla="?: f268 f268 f277"/>
              <a:gd name="f290" fmla="?: f269 f278 f269"/>
              <a:gd name="f291" fmla="+- 0 0 f279"/>
              <a:gd name="f292" fmla="+- 0 0 f280"/>
              <a:gd name="f293" fmla="+- 0 0 f281"/>
              <a:gd name="f294" fmla="+- 0 0 f282"/>
              <a:gd name="f295" fmla="+- 0 0 f283"/>
              <a:gd name="f296" fmla="+- 0 0 f284"/>
              <a:gd name="f297" fmla="+- 0 0 f285"/>
              <a:gd name="f298" fmla="+- 0 0 f286"/>
              <a:gd name="f299" fmla="+- 0 0 f287"/>
              <a:gd name="f300" fmla="val f291"/>
              <a:gd name="f301" fmla="val f292"/>
              <a:gd name="f302" fmla="+- 0 0 f293"/>
              <a:gd name="f303" fmla="+- 0 0 f294"/>
              <a:gd name="f304" fmla="+- 0 0 f295"/>
              <a:gd name="f305" fmla="+- 0 0 f296"/>
              <a:gd name="f306" fmla="+- 0 0 f297"/>
              <a:gd name="f307" fmla="+- 0 0 f298"/>
              <a:gd name="f308" fmla="+- 0 0 f299"/>
              <a:gd name="f309" fmla="val f302"/>
              <a:gd name="f310" fmla="val f303"/>
              <a:gd name="f311" fmla="+- 0 0 f300"/>
              <a:gd name="f312" fmla="+- 0 0 f301"/>
              <a:gd name="f313" fmla="val f304"/>
              <a:gd name="f314" fmla="val f305"/>
              <a:gd name="f315" fmla="val f306"/>
              <a:gd name="f316" fmla="val f307"/>
              <a:gd name="f317" fmla="*/ f308 f4 1"/>
              <a:gd name="f318" fmla="+- 0 0 f309"/>
              <a:gd name="f319" fmla="+- 0 0 f310"/>
              <a:gd name="f320" fmla="*/ f99 f311 1"/>
              <a:gd name="f321" fmla="*/ f43 f312 1"/>
              <a:gd name="f322" fmla="+- 0 0 f313"/>
              <a:gd name="f323" fmla="+- 0 0 f314"/>
              <a:gd name="f324" fmla="+- 0 0 f315"/>
              <a:gd name="f325" fmla="+- 0 0 f316"/>
              <a:gd name="f326" fmla="*/ f317 1 f11"/>
              <a:gd name="f327" fmla="*/ f104 f318 1"/>
              <a:gd name="f328" fmla="*/ f43 f319 1"/>
              <a:gd name="f329" fmla="*/ f320 f320 1"/>
              <a:gd name="f330" fmla="*/ f321 f321 1"/>
              <a:gd name="f331" fmla="*/ f104 f322 1"/>
              <a:gd name="f332" fmla="*/ f43 f323 1"/>
              <a:gd name="f333" fmla="*/ f104 f324 1"/>
              <a:gd name="f334" fmla="*/ f43 f325 1"/>
              <a:gd name="f335" fmla="+- f326 0 f5"/>
              <a:gd name="f336" fmla="*/ f327 f327 1"/>
              <a:gd name="f337" fmla="*/ f328 f328 1"/>
              <a:gd name="f338" fmla="+- f329 f330 0"/>
              <a:gd name="f339" fmla="*/ f331 f331 1"/>
              <a:gd name="f340" fmla="*/ f332 f332 1"/>
              <a:gd name="f341" fmla="*/ f333 f333 1"/>
              <a:gd name="f342" fmla="*/ f334 f334 1"/>
              <a:gd name="f343" fmla="cos 1 f335"/>
              <a:gd name="f344" fmla="sin 1 f335"/>
              <a:gd name="f345" fmla="+- f336 f337 0"/>
              <a:gd name="f346" fmla="sqrt f338"/>
              <a:gd name="f347" fmla="+- f339 f340 0"/>
              <a:gd name="f348" fmla="+- f341 f342 0"/>
              <a:gd name="f349" fmla="+- 0 0 f343"/>
              <a:gd name="f350" fmla="+- 0 0 f344"/>
              <a:gd name="f351" fmla="sqrt f345"/>
              <a:gd name="f352" fmla="*/ f106 1 f346"/>
              <a:gd name="f353" fmla="sqrt f347"/>
              <a:gd name="f354" fmla="sqrt f348"/>
              <a:gd name="f355" fmla="+- 0 0 f349"/>
              <a:gd name="f356" fmla="+- 0 0 f350"/>
              <a:gd name="f357" fmla="*/ f111 1 f351"/>
              <a:gd name="f358" fmla="*/ f311 f352 1"/>
              <a:gd name="f359" fmla="*/ f312 f352 1"/>
              <a:gd name="f360" fmla="*/ f111 1 f353"/>
              <a:gd name="f361" fmla="val f355"/>
              <a:gd name="f362" fmla="val f356"/>
              <a:gd name="f363" fmla="*/ f111 1 f354"/>
              <a:gd name="f364" fmla="*/ f318 f357 1"/>
              <a:gd name="f365" fmla="*/ f319 f357 1"/>
              <a:gd name="f366" fmla="+- f51 0 f358"/>
              <a:gd name="f367" fmla="+- f105 0 f359"/>
              <a:gd name="f368" fmla="*/ f322 f360 1"/>
              <a:gd name="f369" fmla="*/ f323 f360 1"/>
              <a:gd name="f370" fmla="+- 0 0 f361"/>
              <a:gd name="f371" fmla="+- 0 0 f362"/>
              <a:gd name="f372" fmla="*/ f324 f363 1"/>
              <a:gd name="f373" fmla="*/ f325 f363 1"/>
              <a:gd name="f374" fmla="+- f51 0 f364"/>
              <a:gd name="f375" fmla="+- f110 0 f365"/>
              <a:gd name="f376" fmla="+- f51 0 f368"/>
              <a:gd name="f377" fmla="+- f110 0 f369"/>
              <a:gd name="f378" fmla="*/ f99 f370 1"/>
              <a:gd name="f379" fmla="*/ f43 f371 1"/>
              <a:gd name="f380" fmla="+- f51 0 f372"/>
              <a:gd name="f381" fmla="+- f110 0 f373"/>
              <a:gd name="f382" fmla="*/ f378 f378 1"/>
              <a:gd name="f383" fmla="*/ f379 f379 1"/>
              <a:gd name="f384" fmla="+- f382 f383 0"/>
              <a:gd name="f385" fmla="sqrt f384"/>
              <a:gd name="f386" fmla="*/ f106 1 f385"/>
              <a:gd name="f387" fmla="*/ f370 f386 1"/>
              <a:gd name="f388" fmla="*/ f371 f386 1"/>
              <a:gd name="f389" fmla="+- f51 0 f387"/>
              <a:gd name="f390" fmla="+- f105 0 f388"/>
            </a:gdLst>
            <a:ahLst>
              <a:ahXY gdRefY="f0" minY="f75" maxY="f54">
                <a:pos x="f66" y="f78"/>
              </a:ahXY>
              <a:ahXY gdRefY="f1" minY="f9" maxY="f10">
                <a:pos x="f66" y="f34"/>
              </a:ahXY>
              <a:ahXY gdRefX="f2" minX="f9" maxX="f10">
                <a:pos x="f35" y="f67"/>
              </a:ahXY>
            </a:ahLst>
            <a:cxnLst>
              <a:cxn ang="3cd4">
                <a:pos x="hc" y="t"/>
              </a:cxn>
              <a:cxn ang="0">
                <a:pos x="r" y="vc"/>
              </a:cxn>
              <a:cxn ang="cd4">
                <a:pos x="hc" y="b"/>
              </a:cxn>
              <a:cxn ang="cd2">
                <a:pos x="l" y="vc"/>
              </a:cxn>
              <a:cxn ang="f44">
                <a:pos x="f68" y="f117"/>
              </a:cxn>
              <a:cxn ang="f44">
                <a:pos x="f45" y="f138"/>
              </a:cxn>
              <a:cxn ang="f44">
                <a:pos x="f39" y="f93"/>
              </a:cxn>
              <a:cxn ang="f44">
                <a:pos x="f45" y="f139"/>
              </a:cxn>
              <a:cxn ang="f44">
                <a:pos x="f39" y="f94"/>
              </a:cxn>
            </a:cxnLst>
            <a:rect l="f36" t="f107" r="f37" b="f116"/>
            <a:pathLst>
              <a:path w="21600" h="21600">
                <a:moveTo>
                  <a:pt x="f374" y="f375"/>
                </a:moveTo>
                <a:arcTo wR="f43" hR="f104" stAng="f214" swAng="f243"/>
                <a:moveTo>
                  <a:pt x="f366" y="f367"/>
                </a:moveTo>
                <a:arcTo wR="f43" hR="f99" stAng="f206" swAng="f236"/>
                <a:lnTo>
                  <a:pt x="f32" y="f127"/>
                </a:lnTo>
                <a:lnTo>
                  <a:pt x="f10" y="f85"/>
                </a:lnTo>
                <a:lnTo>
                  <a:pt x="f32" y="f118"/>
                </a:lnTo>
                <a:lnTo>
                  <a:pt x="f376" y="f377"/>
                </a:lnTo>
                <a:arcTo wR="f43" hR="f104" stAng="f216" swAng="f288"/>
                <a:lnTo>
                  <a:pt x="f389" y="f390"/>
                </a:lnTo>
                <a:arcTo wR="f43" hR="f99" stAng="f257" swAng="f289"/>
                <a:close/>
              </a:path>
              <a:path w="21600" h="21600">
                <a:moveTo>
                  <a:pt x="f374" y="f375"/>
                </a:moveTo>
                <a:arcTo wR="f43" hR="f104" stAng="f214" swAng="f243"/>
                <a:lnTo>
                  <a:pt x="f380" y="f381"/>
                </a:lnTo>
                <a:arcTo wR="f43" hR="f104" stAng="f215" swAng="f290"/>
                <a:lnTo>
                  <a:pt x="f389" y="f390"/>
                </a:lnTo>
                <a:arcTo wR="f43" hR="f99" stAng="f257" swAng="f289"/>
                <a:close/>
              </a:path>
            </a:pathLst>
          </a:custGeom>
          <a:solidFill>
            <a:srgbClr val="00CC99"/>
          </a:solidFill>
          <a:ln w="255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8" name="Ovale 2"/>
          <p:cNvSpPr/>
          <p:nvPr/>
        </p:nvSpPr>
        <p:spPr>
          <a:xfrm>
            <a:off x="7358039" y="5072039"/>
            <a:ext cx="987478" cy="752395"/>
          </a:xfrm>
          <a:custGeom>
            <a:avLst/>
            <a:gdLst>
              <a:gd name="f0" fmla="val 10800000"/>
              <a:gd name="f1" fmla="val 5400000"/>
              <a:gd name="f2" fmla="val 180"/>
              <a:gd name="f3" fmla="val w"/>
              <a:gd name="f4" fmla="val h"/>
              <a:gd name="f5" fmla="val 0"/>
              <a:gd name="f6" fmla="val 21600"/>
              <a:gd name="f7" fmla="*/ 5419351 1 1725033"/>
              <a:gd name="f8" fmla="*/ 10800 10800 1"/>
              <a:gd name="f9" fmla="+- 0 0 360"/>
              <a:gd name="f10" fmla="val 10800"/>
              <a:gd name="f11" fmla="+- 0 0 0"/>
              <a:gd name="f12" fmla="*/ f3 1 21600"/>
              <a:gd name="f13" fmla="*/ f4 1 21600"/>
              <a:gd name="f14" fmla="val f5"/>
              <a:gd name="f15" fmla="val f6"/>
              <a:gd name="f16" fmla="*/ 0 f7 1"/>
              <a:gd name="f17" fmla="*/ f5 f0 1"/>
              <a:gd name="f18" fmla="*/ f9 f0 1"/>
              <a:gd name="f19" fmla="*/ f11 f0 1"/>
              <a:gd name="f20" fmla="+- f15 0 f14"/>
              <a:gd name="f21" fmla="*/ f16 1 f2"/>
              <a:gd name="f22" fmla="*/ f17 1 f2"/>
              <a:gd name="f23" fmla="*/ f18 1 f2"/>
              <a:gd name="f24" fmla="*/ f19 1 f2"/>
              <a:gd name="f25" fmla="*/ f20 1 21600"/>
              <a:gd name="f26" fmla="+- 0 0 f21"/>
              <a:gd name="f27" fmla="+- f22 0 f1"/>
              <a:gd name="f28" fmla="+- f23 0 f1"/>
              <a:gd name="f29" fmla="+- f24 0 f1"/>
              <a:gd name="f30" fmla="*/ 3163 f25 1"/>
              <a:gd name="f31" fmla="*/ 18437 f25 1"/>
              <a:gd name="f32" fmla="*/ 10800 f25 1"/>
              <a:gd name="f33" fmla="*/ 0 f25 1"/>
              <a:gd name="f34" fmla="*/ 21600 f25 1"/>
              <a:gd name="f35" fmla="*/ f26 f0 1"/>
              <a:gd name="f36" fmla="+- f28 0 f27"/>
              <a:gd name="f37" fmla="*/ f35 1 f7"/>
              <a:gd name="f38" fmla="*/ f32 1 f25"/>
              <a:gd name="f39" fmla="*/ f33 1 f25"/>
              <a:gd name="f40" fmla="*/ f30 1 f25"/>
              <a:gd name="f41" fmla="*/ f31 1 f25"/>
              <a:gd name="f42" fmla="*/ f34 1 f25"/>
              <a:gd name="f43" fmla="+- f37 0 f1"/>
              <a:gd name="f44" fmla="*/ f40 f12 1"/>
              <a:gd name="f45" fmla="*/ f41 f12 1"/>
              <a:gd name="f46" fmla="*/ f41 f13 1"/>
              <a:gd name="f47" fmla="*/ f40 f13 1"/>
              <a:gd name="f48" fmla="*/ f38 f12 1"/>
              <a:gd name="f49" fmla="*/ f39 f13 1"/>
              <a:gd name="f50" fmla="*/ f39 f12 1"/>
              <a:gd name="f51" fmla="*/ f38 f13 1"/>
              <a:gd name="f52" fmla="*/ f42 f13 1"/>
              <a:gd name="f53" fmla="*/ f42 f12 1"/>
              <a:gd name="f54" fmla="+- f43 f1 0"/>
              <a:gd name="f55" fmla="*/ f54 f7 1"/>
              <a:gd name="f56" fmla="*/ f55 1 f0"/>
              <a:gd name="f57" fmla="+- 0 0 f56"/>
              <a:gd name="f58" fmla="+- 0 0 f57"/>
              <a:gd name="f59" fmla="*/ f58 f0 1"/>
              <a:gd name="f60" fmla="*/ f59 1 f7"/>
              <a:gd name="f61" fmla="+- f60 0 f1"/>
              <a:gd name="f62" fmla="cos 1 f61"/>
              <a:gd name="f63" fmla="sin 1 f61"/>
              <a:gd name="f64" fmla="+- 0 0 f62"/>
              <a:gd name="f65" fmla="+- 0 0 f63"/>
              <a:gd name="f66" fmla="+- 0 0 f64"/>
              <a:gd name="f67" fmla="+- 0 0 f65"/>
              <a:gd name="f68" fmla="val f66"/>
              <a:gd name="f69" fmla="val f67"/>
              <a:gd name="f70" fmla="+- 0 0 f68"/>
              <a:gd name="f71" fmla="+- 0 0 f69"/>
              <a:gd name="f72" fmla="*/ 10800 f70 1"/>
              <a:gd name="f73" fmla="*/ 10800 f71 1"/>
              <a:gd name="f74" fmla="*/ f72 f72 1"/>
              <a:gd name="f75" fmla="*/ f73 f73 1"/>
              <a:gd name="f76" fmla="+- f74 f75 0"/>
              <a:gd name="f77" fmla="sqrt f76"/>
              <a:gd name="f78" fmla="*/ f8 1 f77"/>
              <a:gd name="f79" fmla="*/ f70 f78 1"/>
              <a:gd name="f80" fmla="*/ f71 f78 1"/>
              <a:gd name="f81" fmla="+- 10800 0 f79"/>
              <a:gd name="f82" fmla="+- 10800 0 f80"/>
            </a:gdLst>
            <a:ahLst/>
            <a:cxnLst>
              <a:cxn ang="3cd4">
                <a:pos x="hc" y="t"/>
              </a:cxn>
              <a:cxn ang="0">
                <a:pos x="r" y="vc"/>
              </a:cxn>
              <a:cxn ang="cd4">
                <a:pos x="hc" y="b"/>
              </a:cxn>
              <a:cxn ang="cd2">
                <a:pos x="l" y="vc"/>
              </a:cxn>
              <a:cxn ang="f29">
                <a:pos x="f48" y="f49"/>
              </a:cxn>
              <a:cxn ang="f29">
                <a:pos x="f44" y="f47"/>
              </a:cxn>
              <a:cxn ang="f29">
                <a:pos x="f50" y="f51"/>
              </a:cxn>
              <a:cxn ang="f29">
                <a:pos x="f44" y="f46"/>
              </a:cxn>
              <a:cxn ang="f29">
                <a:pos x="f48" y="f52"/>
              </a:cxn>
              <a:cxn ang="f29">
                <a:pos x="f45" y="f46"/>
              </a:cxn>
              <a:cxn ang="f29">
                <a:pos x="f53" y="f51"/>
              </a:cxn>
              <a:cxn ang="f29">
                <a:pos x="f45" y="f47"/>
              </a:cxn>
            </a:cxnLst>
            <a:rect l="f44" t="f47" r="f45" b="f46"/>
            <a:pathLst>
              <a:path w="21600" h="21600">
                <a:moveTo>
                  <a:pt x="f81" y="f82"/>
                </a:moveTo>
                <a:arcTo wR="f10" hR="f10" stAng="f27" swAng="f36"/>
                <a:close/>
              </a:path>
            </a:pathLst>
          </a:custGeom>
          <a:noFill/>
          <a:ln w="38157" cap="flat">
            <a:solidFill>
              <a:srgbClr val="00956F"/>
            </a:solidFill>
            <a:prstDash val="solid"/>
            <a:miter/>
          </a:ln>
        </p:spPr>
        <p:txBody>
          <a:bodyPr vert="horz" wrap="square" lIns="90004" tIns="46798" rIns="90004" bIns="46798" anchor="ctr" anchorCtr="0" compatLnSpc="1">
            <a:noAutofit/>
          </a:bodyPr>
          <a:lstStyle/>
          <a:p>
            <a:pPr marL="0" marR="0" lvl="0" indent="0" algn="l"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800" b="0" i="0" u="none" strike="noStrike" kern="1200" cap="none" spc="0" baseline="0">
              <a:solidFill>
                <a:srgbClr val="000000"/>
              </a:solidFill>
              <a:uFillTx/>
              <a:latin typeface="Arial" pitchFamily="34"/>
              <a:ea typeface="Arial" pitchFamily="34"/>
              <a:cs typeface="Arial" pitchFamily="34"/>
            </a:endParaRPr>
          </a:p>
        </p:txBody>
      </p:sp>
      <p:sp>
        <p:nvSpPr>
          <p:cNvPr id="9" name="Titolo 1"/>
          <p:cNvSpPr/>
          <p:nvPr/>
        </p:nvSpPr>
        <p:spPr>
          <a:xfrm>
            <a:off x="384121" y="1320841"/>
            <a:ext cx="8604357" cy="857158"/>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b" anchorCtr="1" compatLnSpc="1">
            <a:noAutofit/>
          </a:bodyPr>
          <a:lstStyle/>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32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32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
            </a:r>
            <a:br>
              <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br>
            <a:endPar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28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endParaRPr>
          </a:p>
          <a:p>
            <a:pPr marL="0" marR="0" lvl="0" indent="0" algn="ctr" defTabSz="914400" rtl="0" fontAlgn="auto" hangingPunct="0">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400" b="1" i="0" u="none" strike="noStrike" kern="1200" cap="none" spc="0" baseline="0">
                <a:solidFill>
                  <a:srgbClr val="CC6600"/>
                </a:solidFill>
                <a:uFillTx/>
                <a:latin typeface="Century Gothic" pitchFamily="34"/>
                <a:ea typeface="Arial" pitchFamily="34"/>
                <a:cs typeface="Arial" pitchFamily="34"/>
              </a:rPr>
              <a:t>Criticità rilevate e consigli per una buona progettazione </a:t>
            </a:r>
            <a:r>
              <a:rPr lang="it-IT" sz="3200" b="1" i="0" u="none" strike="noStrike" kern="1200" cap="none" spc="0" baseline="0">
                <a:solidFill>
                  <a:srgbClr val="CC6600"/>
                </a:solidFill>
                <a:effectLst>
                  <a:outerShdw dist="17962" dir="2700000">
                    <a:srgbClr val="000000"/>
                  </a:outerShdw>
                </a:effectLst>
                <a:uFillTx/>
                <a:latin typeface="Century Gothic" pitchFamily="34"/>
                <a:ea typeface="Arial" pitchFamily="34"/>
                <a:cs typeface="Arial" pitchFamily="34"/>
              </a:rPr>
              <a:t>Budget richiesto</a:t>
            </a:r>
          </a:p>
        </p:txBody>
      </p:sp>
      <p:pic>
        <p:nvPicPr>
          <p:cNvPr id="10" name="Immagin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64122" y="2100943"/>
            <a:ext cx="4824356" cy="4399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name="page47">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685800" y="1269360"/>
            <a:ext cx="7772400" cy="2895118"/>
          </a:xfrm>
        </p:spPr>
        <p:txBody>
          <a:bodyPr lIns="91440" tIns="45720" rIns="91440" bIns="45720">
            <a:spAutoFit/>
          </a:bodyPr>
          <a:lstStyle/>
          <a:p>
            <a:pPr lvl="0"/>
            <a:r>
              <a:rPr lang="it-IT" sz="2600" dirty="0"/>
              <a:t>STRUMENTO DI CALCOLO DEL BUDGET </a:t>
            </a:r>
            <a:br>
              <a:rPr lang="it-IT" sz="2600" dirty="0"/>
            </a:br>
            <a:r>
              <a:rPr lang="it-IT" sz="2600" dirty="0"/>
              <a:t>Partenariati strategici </a:t>
            </a:r>
            <a:br>
              <a:rPr lang="it-IT" sz="2600" dirty="0"/>
            </a:br>
            <a:r>
              <a:rPr lang="it-IT" sz="2600" dirty="0"/>
              <a:t>(Settore Scuola, Educazione degli Adulti e Istruzione Superiore)</a:t>
            </a:r>
            <a:br>
              <a:rPr lang="it-IT" sz="2600" dirty="0"/>
            </a:br>
            <a:r>
              <a:rPr lang="it-IT" sz="2400" dirty="0"/>
              <a:t/>
            </a:r>
            <a:br>
              <a:rPr lang="it-IT" sz="2400" dirty="0"/>
            </a:br>
            <a:r>
              <a:rPr lang="it-IT" sz="2000" dirty="0">
                <a:solidFill>
                  <a:srgbClr val="0066CC"/>
                </a:solidFill>
                <a:effectLst>
                  <a:outerShdw dist="17962" dir="2700000">
                    <a:srgbClr val="000000"/>
                  </a:outerShdw>
                </a:effectLst>
              </a:rPr>
              <a:t>www.erasmuplus.it</a:t>
            </a:r>
            <a:r>
              <a:rPr lang="it-IT" sz="1800" dirty="0">
                <a:solidFill>
                  <a:srgbClr val="0066CC"/>
                </a:solidFill>
                <a:effectLst>
                  <a:outerShdw dist="17962" dir="2700000">
                    <a:srgbClr val="000000"/>
                  </a:outerShdw>
                </a:effectLst>
              </a:rPr>
              <a:t/>
            </a:r>
            <a:br>
              <a:rPr lang="it-IT" sz="1800" dirty="0">
                <a:solidFill>
                  <a:srgbClr val="0066CC"/>
                </a:solidFill>
                <a:effectLst>
                  <a:outerShdw dist="17962" dir="2700000">
                    <a:srgbClr val="000000"/>
                  </a:outerShdw>
                </a:effectLst>
              </a:rPr>
            </a:br>
            <a:r>
              <a:rPr lang="it-IT" sz="1800" dirty="0">
                <a:solidFill>
                  <a:srgbClr val="000000"/>
                </a:solidFill>
              </a:rPr>
              <a:t>sezione «come partecipare»</a:t>
            </a:r>
            <a:br>
              <a:rPr lang="it-IT" sz="1800" dirty="0">
                <a:solidFill>
                  <a:srgbClr val="000000"/>
                </a:solidFill>
              </a:rPr>
            </a:br>
            <a:endParaRPr lang="it-IT" sz="1800" dirty="0">
              <a:solidFill>
                <a:srgbClr val="000000"/>
              </a:solidFill>
            </a:endParaRPr>
          </a:p>
        </p:txBody>
      </p:sp>
      <p:sp>
        <p:nvSpPr>
          <p:cNvPr id="3" name="CasellaDiTesto 2"/>
          <p:cNvSpPr txBox="1"/>
          <p:nvPr/>
        </p:nvSpPr>
        <p:spPr>
          <a:xfrm>
            <a:off x="825483" y="4746238"/>
            <a:ext cx="7632716" cy="1064160"/>
          </a:xfrm>
          <a:prstGeom prst="rect">
            <a:avLst/>
          </a:prstGeom>
          <a:gradFill>
            <a:gsLst>
              <a:gs pos="0">
                <a:srgbClr val="A3FFE8"/>
              </a:gs>
              <a:gs pos="100000">
                <a:srgbClr val="FFFFCC"/>
              </a:gs>
            </a:gsLst>
            <a:lin ang="5400000"/>
          </a:gradFill>
          <a:ln cap="flat">
            <a:noFill/>
          </a:ln>
        </p:spPr>
        <p:txBody>
          <a:bodyPr vert="horz" wrap="square" lIns="91440" tIns="45720" rIns="91440" bIns="45720" anchor="t" anchorCtr="1" compatLnSpc="1">
            <a:spAutoFit/>
          </a:bodyPr>
          <a:lstStyle/>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Microsoft YaHei" pitchFamily="2"/>
                <a:cs typeface="Mangal" pitchFamily="2"/>
              </a:rPr>
              <a:t>In base al programma di lavoro e alle attività di progetto previste, consente di ottenere una rapida simulazione della</a:t>
            </a:r>
          </a:p>
          <a:p>
            <a:pPr marL="0" marR="0" lvl="0" indent="0" algn="ctr" defTabSz="914400" rtl="0" fontAlgn="auto" hangingPunct="0">
              <a:lnSpc>
                <a:spcPct val="100000"/>
              </a:lnSpc>
              <a:spcBef>
                <a:spcPts val="45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800" b="1" i="0" u="none" strike="noStrike" kern="1200" cap="none" spc="0" baseline="0">
                <a:solidFill>
                  <a:srgbClr val="000000"/>
                </a:solidFill>
                <a:uFillTx/>
                <a:latin typeface="Century Gothic" pitchFamily="34"/>
                <a:ea typeface="Microsoft YaHei" pitchFamily="2"/>
                <a:cs typeface="Mangal" pitchFamily="2"/>
              </a:rPr>
              <a:t>richiesta di contributo</a:t>
            </a:r>
          </a:p>
        </p:txBody>
      </p:sp>
      <p:pic>
        <p:nvPicPr>
          <p:cNvPr id="4" name="Immagine 8"/>
          <p:cNvPicPr>
            <a:picLocks noChangeAspect="1"/>
          </p:cNvPicPr>
          <p:nvPr/>
        </p:nvPicPr>
        <p:blipFill>
          <a:blip r:embed="rId3">
            <a:lum bright="-50000"/>
            <a:alphaModFix/>
          </a:blip>
          <a:srcRect/>
          <a:stretch>
            <a:fillRect/>
          </a:stretch>
        </p:blipFill>
        <p:spPr>
          <a:xfrm>
            <a:off x="2374684" y="4059176"/>
            <a:ext cx="8064715" cy="792364"/>
          </a:xfrm>
          <a:prstGeom prst="rect">
            <a:avLst/>
          </a:prstGeom>
          <a:noFill/>
          <a:ln cap="flat">
            <a:noFill/>
          </a:ln>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name="page48">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179277" y="1454042"/>
            <a:ext cx="8964722" cy="1759314"/>
          </a:xfrm>
        </p:spPr>
        <p:txBody>
          <a:bodyPr lIns="91440" tIns="45720" rIns="91440" bIns="45720">
            <a:spAutoFit/>
          </a:bodyPr>
          <a:lstStyle/>
          <a:p>
            <a:pPr lvl="0"/>
            <a:r>
              <a:rPr lang="it-IT" sz="3600"/>
              <a:t>Criticità rilevate e consigli per una buona progettazione</a:t>
            </a:r>
            <a:br>
              <a:rPr lang="it-IT" sz="3600"/>
            </a:br>
            <a:r>
              <a:rPr lang="it-IT"/>
              <a:t>Da ricordare…</a:t>
            </a:r>
          </a:p>
        </p:txBody>
      </p:sp>
      <p:sp>
        <p:nvSpPr>
          <p:cNvPr id="3" name="Segnaposto testo 2"/>
          <p:cNvSpPr txBox="1">
            <a:spLocks noGrp="1"/>
          </p:cNvSpPr>
          <p:nvPr>
            <p:ph type="body" idx="4294967295"/>
          </p:nvPr>
        </p:nvSpPr>
        <p:spPr>
          <a:xfrm>
            <a:off x="355317" y="3933355"/>
            <a:ext cx="8496357" cy="1871996"/>
          </a:xfrm>
        </p:spPr>
        <p:txBody>
          <a:bodyPr lIns="91440" tIns="45720" rIns="91440" bIns="45720">
            <a:spAutoFit/>
          </a:bodyPr>
          <a:lstStyle/>
          <a:p>
            <a:pPr lvl="0" algn="ctr">
              <a:spcBef>
                <a:spcPts val="500"/>
              </a:spcBef>
            </a:pPr>
            <a:r>
              <a:rPr lang="it-IT" b="1"/>
              <a:t>Motivare adeguatamente le richieste di contributo (preparazione linguistica, special needs, mobilità transnazionali, costi eccezionali</a:t>
            </a:r>
            <a:r>
              <a:rPr lang="it-IT" sz="2000" b="1"/>
              <a:t>)</a:t>
            </a:r>
          </a:p>
          <a:p>
            <a:pPr lvl="0">
              <a:spcBef>
                <a:spcPts val="500"/>
              </a:spcBef>
            </a:pPr>
            <a:endParaRPr lang="it-IT" sz="2000" b="1"/>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B089E829-7D9D-45FC-86E0-BDFBD68844D3}" type="slidenum">
              <a:t>46</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name="page49">
    <p:spTree>
      <p:nvGrpSpPr>
        <p:cNvPr id="1" name=""/>
        <p:cNvGrpSpPr/>
        <p:nvPr/>
      </p:nvGrpSpPr>
      <p:grpSpPr>
        <a:xfrm>
          <a:off x="0" y="0"/>
          <a:ext cx="0" cy="0"/>
          <a:chOff x="0" y="0"/>
          <a:chExt cx="0" cy="0"/>
        </a:xfrm>
      </p:grpSpPr>
      <p:sp>
        <p:nvSpPr>
          <p:cNvPr id="2" name="Titolo 1"/>
          <p:cNvSpPr txBox="1">
            <a:spLocks noGrp="1"/>
          </p:cNvSpPr>
          <p:nvPr>
            <p:ph type="title" idx="4294967295"/>
          </p:nvPr>
        </p:nvSpPr>
        <p:spPr>
          <a:xfrm>
            <a:off x="252356" y="1173961"/>
            <a:ext cx="8367838" cy="1401839"/>
          </a:xfrm>
        </p:spPr>
        <p:txBody>
          <a:bodyPr lIns="91440" tIns="45720" rIns="91440" bIns="45720">
            <a:spAutoFit/>
          </a:bodyPr>
          <a:lstStyle/>
          <a:p>
            <a:pPr lvl="0"/>
            <a:r>
              <a:rPr lang="it-IT"/>
              <a:t>Focus su partecipazione Paesi terzi</a:t>
            </a:r>
            <a:br>
              <a:rPr lang="it-IT"/>
            </a:br>
            <a:r>
              <a:rPr lang="it-IT" sz="2800"/>
              <a:t>Attività eleggibili/costi ammissibili</a:t>
            </a:r>
            <a:r>
              <a:rPr lang="it-IT" sz="2400"/>
              <a:t/>
            </a:r>
            <a:br>
              <a:rPr lang="it-IT" sz="2400"/>
            </a:br>
            <a:r>
              <a:rPr lang="it-IT" sz="2400"/>
              <a:t>(NO in partenariati tra sole scuole)</a:t>
            </a:r>
          </a:p>
        </p:txBody>
      </p:sp>
      <p:sp>
        <p:nvSpPr>
          <p:cNvPr id="3" name="Segnaposto testo 2"/>
          <p:cNvSpPr txBox="1">
            <a:spLocks noGrp="1"/>
          </p:cNvSpPr>
          <p:nvPr>
            <p:ph type="body" idx="4294967295"/>
          </p:nvPr>
        </p:nvSpPr>
        <p:spPr>
          <a:xfrm>
            <a:off x="251999" y="2514600"/>
            <a:ext cx="8713802" cy="4115156"/>
          </a:xfrm>
        </p:spPr>
        <p:txBody>
          <a:bodyPr lIns="91440" tIns="45720" rIns="91440" bIns="45720">
            <a:spAutoFit/>
          </a:bodyPr>
          <a:lstStyle/>
          <a:p>
            <a:pPr lvl="0">
              <a:spcBef>
                <a:spcPts val="500"/>
              </a:spcBef>
              <a:buClr>
                <a:srgbClr val="000000"/>
              </a:buClr>
              <a:buSzPct val="100000"/>
              <a:buFont typeface="Century Gothic" pitchFamily="34"/>
              <a:buChar char="•"/>
            </a:pPr>
            <a:r>
              <a:rPr lang="it-IT" sz="2000" b="1" u="sng"/>
              <a:t>Gestione e implementazione del progetto</a:t>
            </a:r>
            <a:r>
              <a:rPr lang="it-IT" sz="2000" b="1"/>
              <a:t>: il modulo calcola il contributo richiesto sulla base del numero dei partners, inclusi i Paesi terzi</a:t>
            </a:r>
          </a:p>
          <a:p>
            <a:pPr lvl="0">
              <a:spcBef>
                <a:spcPts val="500"/>
              </a:spcBef>
              <a:buClr>
                <a:srgbClr val="000000"/>
              </a:buClr>
              <a:buSzPct val="100000"/>
              <a:buFont typeface="Century Gothic" pitchFamily="34"/>
              <a:buChar char="•"/>
            </a:pPr>
            <a:endParaRPr lang="it-IT" sz="2000" b="1"/>
          </a:p>
          <a:p>
            <a:pPr lvl="0">
              <a:spcBef>
                <a:spcPts val="500"/>
              </a:spcBef>
              <a:buClr>
                <a:srgbClr val="000000"/>
              </a:buClr>
              <a:buSzPct val="100000"/>
              <a:buFont typeface="Century Gothic" pitchFamily="34"/>
              <a:buChar char="•"/>
            </a:pPr>
            <a:r>
              <a:rPr lang="it-IT" sz="2000" b="1" u="sng"/>
              <a:t>Incontri di progetto</a:t>
            </a:r>
            <a:r>
              <a:rPr lang="it-IT" sz="2000" b="1"/>
              <a:t>: sono ammissibili da e per i Paesi terzi partecipanti</a:t>
            </a:r>
          </a:p>
          <a:p>
            <a:pPr lvl="0">
              <a:spcBef>
                <a:spcPts val="500"/>
              </a:spcBef>
              <a:buClr>
                <a:srgbClr val="000000"/>
              </a:buClr>
              <a:buSzPct val="100000"/>
              <a:buFont typeface="Century Gothic" pitchFamily="34"/>
              <a:buChar char="•"/>
            </a:pPr>
            <a:endParaRPr lang="it-IT" sz="2000" b="1"/>
          </a:p>
          <a:p>
            <a:pPr lvl="0">
              <a:spcBef>
                <a:spcPts val="500"/>
              </a:spcBef>
              <a:buClr>
                <a:srgbClr val="000000"/>
              </a:buClr>
              <a:buSzPct val="100000"/>
              <a:buFont typeface="Century Gothic" pitchFamily="34"/>
              <a:buChar char="•"/>
            </a:pPr>
            <a:r>
              <a:rPr lang="it-IT" sz="2000" b="1" u="sng"/>
              <a:t>Opere di ingegno</a:t>
            </a:r>
            <a:r>
              <a:rPr lang="it-IT" sz="2000" b="1"/>
              <a:t>: ammissibili</a:t>
            </a:r>
          </a:p>
          <a:p>
            <a:pPr lvl="0">
              <a:spcBef>
                <a:spcPts val="500"/>
              </a:spcBef>
              <a:buClr>
                <a:srgbClr val="000000"/>
              </a:buClr>
              <a:buSzPct val="100000"/>
              <a:buFont typeface="Century Gothic" pitchFamily="34"/>
              <a:buChar char="•"/>
            </a:pPr>
            <a:endParaRPr lang="it-IT" sz="2000" b="1"/>
          </a:p>
          <a:p>
            <a:pPr lvl="0">
              <a:spcBef>
                <a:spcPts val="500"/>
              </a:spcBef>
              <a:buClr>
                <a:srgbClr val="000000"/>
              </a:buClr>
              <a:buSzPct val="100000"/>
              <a:buFont typeface="Century Gothic" pitchFamily="34"/>
              <a:buChar char="•"/>
            </a:pPr>
            <a:r>
              <a:rPr lang="it-IT" sz="2000" b="1" u="sng"/>
              <a:t>Mobilità di breve durata dello staff </a:t>
            </a:r>
            <a:r>
              <a:rPr lang="it-IT" sz="2000" b="1"/>
              <a:t>“Short term joint staff training events”  (5gg-2 mesi)</a:t>
            </a:r>
          </a:p>
        </p:txBody>
      </p:sp>
      <p:sp>
        <p:nvSpPr>
          <p:cNvPr id="4"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9BEDD8D5-97A3-4BBC-9E14-C2F860550297}" type="slidenum">
              <a:t>47</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name="page50">
    <p:spTree>
      <p:nvGrpSpPr>
        <p:cNvPr id="1" name=""/>
        <p:cNvGrpSpPr/>
        <p:nvPr/>
      </p:nvGrpSpPr>
      <p:grpSpPr>
        <a:xfrm>
          <a:off x="0" y="0"/>
          <a:ext cx="0" cy="0"/>
          <a:chOff x="0" y="0"/>
          <a:chExt cx="0" cy="0"/>
        </a:xfrm>
      </p:grpSpPr>
      <p:sp>
        <p:nvSpPr>
          <p:cNvPr id="2" name="Segnaposto testo 1"/>
          <p:cNvSpPr txBox="1">
            <a:spLocks noGrp="1"/>
          </p:cNvSpPr>
          <p:nvPr>
            <p:ph type="body" idx="4294967295"/>
          </p:nvPr>
        </p:nvSpPr>
        <p:spPr>
          <a:xfrm>
            <a:off x="178920" y="1412638"/>
            <a:ext cx="8672763" cy="4555093"/>
          </a:xfrm>
        </p:spPr>
        <p:txBody>
          <a:bodyPr lIns="91440" tIns="45720" rIns="91440" bIns="45720">
            <a:spAutoFit/>
          </a:bodyPr>
          <a:lstStyle/>
          <a:p>
            <a:pPr marL="342717" lvl="0" indent="-342717" algn="ctr">
              <a:spcBef>
                <a:spcPts val="850"/>
              </a:spcBef>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sz="3400" b="1" dirty="0">
                <a:solidFill>
                  <a:srgbClr val="CC6600"/>
                </a:solidFill>
              </a:rPr>
              <a:t>Focus su partecipazione </a:t>
            </a:r>
            <a:r>
              <a:rPr lang="it-IT" sz="3400" b="1" u="sng" dirty="0">
                <a:solidFill>
                  <a:srgbClr val="CC6600"/>
                </a:solidFill>
              </a:rPr>
              <a:t>Paesi terzi</a:t>
            </a:r>
          </a:p>
          <a:p>
            <a:pPr marL="342717" lvl="0" indent="-342717" algn="ctr">
              <a:tabLst>
                <a:tab pos="914034" algn="l"/>
                <a:tab pos="1828434" algn="l"/>
                <a:tab pos="2742834" algn="l"/>
                <a:tab pos="3657234" algn="l"/>
                <a:tab pos="4571634" algn="l"/>
                <a:tab pos="5486034" algn="l"/>
                <a:tab pos="6400434" algn="l"/>
                <a:tab pos="7314834" algn="l"/>
                <a:tab pos="8229234" algn="l"/>
                <a:tab pos="9143634" algn="l"/>
                <a:tab pos="10058034" algn="l"/>
              </a:tabLst>
            </a:pPr>
            <a:r>
              <a:rPr lang="it-IT" b="1" u="sng" dirty="0">
                <a:solidFill>
                  <a:srgbClr val="CC6600"/>
                </a:solidFill>
              </a:rPr>
              <a:t>Non</a:t>
            </a:r>
            <a:r>
              <a:rPr lang="it-IT" b="1" dirty="0">
                <a:solidFill>
                  <a:srgbClr val="CC6600"/>
                </a:solidFill>
              </a:rPr>
              <a:t> sono </a:t>
            </a:r>
            <a:r>
              <a:rPr lang="it-IT" b="1" u="sng" dirty="0">
                <a:solidFill>
                  <a:srgbClr val="CC6600"/>
                </a:solidFill>
              </a:rPr>
              <a:t>ammissibili</a:t>
            </a:r>
          </a:p>
          <a:p>
            <a:pPr marL="342717" lvl="0" indent="-342717">
              <a:spcBef>
                <a:spcPts val="275"/>
              </a:spcBef>
              <a:tabLst>
                <a:tab pos="914034" algn="l"/>
                <a:tab pos="1828434" algn="l"/>
                <a:tab pos="2742834" algn="l"/>
                <a:tab pos="3657234" algn="l"/>
                <a:tab pos="4571634" algn="l"/>
                <a:tab pos="5486034" algn="l"/>
                <a:tab pos="6400434" algn="l"/>
                <a:tab pos="7314834" algn="l"/>
                <a:tab pos="8229234" algn="l"/>
                <a:tab pos="9143634" algn="l"/>
                <a:tab pos="10058034" algn="l"/>
              </a:tabLst>
            </a:pPr>
            <a:endParaRPr lang="it-IT" sz="1100" b="1" dirty="0"/>
          </a:p>
          <a:p>
            <a:pPr lvl="0">
              <a:spcBef>
                <a:spcPts val="695"/>
              </a:spcBef>
              <a:buClr>
                <a:srgbClr val="000000"/>
              </a:buClr>
              <a:buSzPct val="100000"/>
              <a:buFont typeface="Century Gothic" pitchFamily="34"/>
              <a:buChar char="•"/>
            </a:pPr>
            <a:r>
              <a:rPr lang="it-IT" sz="2800" b="1" dirty="0"/>
              <a:t>Mobilità di lunga durata</a:t>
            </a:r>
          </a:p>
          <a:p>
            <a:pPr lvl="0">
              <a:spcBef>
                <a:spcPts val="695"/>
              </a:spcBef>
              <a:buClr>
                <a:srgbClr val="000000"/>
              </a:buClr>
              <a:buSzPct val="100000"/>
              <a:buFont typeface="Century Gothic" pitchFamily="34"/>
              <a:buChar char="•"/>
            </a:pPr>
            <a:r>
              <a:rPr lang="it-IT" sz="2800" b="1" dirty="0"/>
              <a:t>Mobilità di breve durata indirizzate a </a:t>
            </a:r>
            <a:r>
              <a:rPr lang="it-IT" sz="2800" b="1" dirty="0" err="1"/>
              <a:t>pupils</a:t>
            </a:r>
            <a:r>
              <a:rPr lang="it-IT" sz="2800" b="1" dirty="0"/>
              <a:t> e </a:t>
            </a:r>
            <a:r>
              <a:rPr lang="it-IT" sz="2800" b="1" dirty="0" err="1"/>
              <a:t>learners</a:t>
            </a:r>
            <a:endParaRPr lang="it-IT" sz="2800" b="1" dirty="0"/>
          </a:p>
          <a:p>
            <a:pPr lvl="0">
              <a:spcBef>
                <a:spcPts val="695"/>
              </a:spcBef>
              <a:buClr>
                <a:srgbClr val="000000"/>
              </a:buClr>
              <a:buSzPct val="100000"/>
              <a:buFont typeface="Century Gothic" pitchFamily="34"/>
              <a:buChar char="•"/>
            </a:pPr>
            <a:r>
              <a:rPr lang="it-IT" sz="2800" b="1" dirty="0"/>
              <a:t>Eventi moltiplicatori svolti in un Paese terzo: partecipanti provenienti da un Paese terzo possono partecipare ad un evento moltiplicatore come International </a:t>
            </a:r>
            <a:r>
              <a:rPr lang="it-IT" sz="2800" b="1" dirty="0" err="1"/>
              <a:t>participant</a:t>
            </a:r>
            <a:endParaRPr lang="it-IT" sz="2800" b="1" dirty="0"/>
          </a:p>
        </p:txBody>
      </p:sp>
      <p:sp>
        <p:nvSpPr>
          <p:cNvPr id="3" name="Segnaposto numero diapositiva 3"/>
          <p:cNvSpPr/>
          <p:nvPr/>
        </p:nvSpPr>
        <p:spPr>
          <a:xfrm>
            <a:off x="8459635" y="6308637"/>
            <a:ext cx="392396" cy="252356"/>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8B1C9C14-CC92-4A81-A623-CE3983DFC290}" type="slidenum">
              <a:t>48</a:t>
            </a:fld>
            <a:endParaRPr lang="it-IT" sz="1000" b="0" i="1" u="none" strike="noStrike" kern="1200" cap="none" spc="0" baseline="0">
              <a:solidFill>
                <a:srgbClr val="CC6600"/>
              </a:solidFill>
              <a:uFillTx/>
              <a:latin typeface="Century Gothic" pitchFamily="34"/>
              <a:ea typeface="Arial" pitchFamily="34"/>
              <a:cs typeface="Arial" pitchFamily="34"/>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egnaposto numero diapositiva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a:spcBef>
                <a:spcPct val="0"/>
              </a:spcBef>
              <a:buFontTx/>
              <a:buNone/>
            </a:pPr>
            <a:fld id="{988E3492-0AEC-425E-AA3B-D99EB3B174CA}" type="slidenum">
              <a:rPr lang="it-IT" altLang="it-IT" sz="1100" smtClean="0">
                <a:solidFill>
                  <a:srgbClr val="000000"/>
                </a:solidFill>
              </a:rPr>
              <a:pPr>
                <a:spcBef>
                  <a:spcPct val="0"/>
                </a:spcBef>
                <a:buFontTx/>
                <a:buNone/>
              </a:pPr>
              <a:t>49</a:t>
            </a:fld>
            <a:endParaRPr lang="it-IT" altLang="it-IT" sz="1100" smtClean="0">
              <a:solidFill>
                <a:srgbClr val="000000"/>
              </a:solidFill>
            </a:endParaRPr>
          </a:p>
        </p:txBody>
      </p:sp>
      <p:sp>
        <p:nvSpPr>
          <p:cNvPr id="10243" name="Segnaposto contenuto 2" descr="Velina blu"/>
          <p:cNvSpPr>
            <a:spLocks noGrp="1"/>
          </p:cNvSpPr>
          <p:nvPr>
            <p:ph idx="1"/>
          </p:nvPr>
        </p:nvSpPr>
        <p:spPr>
          <a:xfrm>
            <a:off x="323850" y="1426709"/>
            <a:ext cx="8135938" cy="935491"/>
          </a:xfrm>
          <a:solidFill>
            <a:srgbClr val="FFFF99"/>
          </a:solidFill>
        </p:spPr>
        <p:txBody>
          <a:bodyPr/>
          <a:lstStyle/>
          <a:p>
            <a:pPr marL="0" indent="0" algn="ctr" eaLnBrk="1" hangingPunct="1">
              <a:spcBef>
                <a:spcPct val="0"/>
              </a:spcBef>
              <a:buFontTx/>
              <a:buNone/>
            </a:pPr>
            <a:r>
              <a:rPr lang="it-IT" altLang="it-IT" sz="3000" b="1" dirty="0" smtClean="0">
                <a:solidFill>
                  <a:srgbClr val="0070C0"/>
                </a:solidFill>
                <a:latin typeface="Calibri Light" panose="020F0302020204030204" pitchFamily="34" charset="0"/>
              </a:rPr>
              <a:t>Per presentare candidatura</a:t>
            </a:r>
          </a:p>
          <a:p>
            <a:pPr marL="0" indent="0" algn="ctr" eaLnBrk="1" hangingPunct="1">
              <a:spcBef>
                <a:spcPct val="0"/>
              </a:spcBef>
              <a:buFontTx/>
              <a:buNone/>
            </a:pPr>
            <a:r>
              <a:rPr lang="it-IT" altLang="it-IT" sz="3000" b="1" dirty="0" smtClean="0">
                <a:solidFill>
                  <a:srgbClr val="0070C0"/>
                </a:solidFill>
                <a:latin typeface="Calibri Light" panose="020F0302020204030204" pitchFamily="34" charset="0"/>
              </a:rPr>
              <a:t>Passi da seguire</a:t>
            </a:r>
            <a:endParaRPr lang="en-GB" altLang="it-IT" sz="3000" b="1" dirty="0" smtClean="0">
              <a:solidFill>
                <a:srgbClr val="0070C0"/>
              </a:solidFill>
              <a:latin typeface="Calibri Light" panose="020F0302020204030204" pitchFamily="34" charset="0"/>
            </a:endParaRPr>
          </a:p>
          <a:p>
            <a:pPr marL="0" indent="0" eaLnBrk="1" hangingPunct="1"/>
            <a:endParaRPr lang="en-GB" altLang="it-IT" dirty="0" smtClean="0"/>
          </a:p>
        </p:txBody>
      </p:sp>
      <p:sp>
        <p:nvSpPr>
          <p:cNvPr id="12" name="Segnaposto testo 3"/>
          <p:cNvSpPr txBox="1">
            <a:spLocks/>
          </p:cNvSpPr>
          <p:nvPr/>
        </p:nvSpPr>
        <p:spPr>
          <a:xfrm>
            <a:off x="107950" y="2276475"/>
            <a:ext cx="8743950" cy="4032250"/>
          </a:xfrm>
          <a:prstGeom prst="rect">
            <a:avLst/>
          </a:prstGeom>
        </p:spPr>
        <p:txBody>
          <a:bodyPr/>
          <a:lstStyle>
            <a:lvl1pPr marL="342900" indent="-342900" algn="l" rtl="0" eaLnBrk="0" fontAlgn="base" hangingPunct="0">
              <a:spcBef>
                <a:spcPct val="2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400">
                <a:solidFill>
                  <a:schemeClr val="tx1"/>
                </a:solidFill>
                <a:latin typeface="+mn-lt"/>
              </a:defRPr>
            </a:lvl4pPr>
            <a:lvl5pPr marL="2057400" indent="-228600" algn="l" rtl="0" eaLnBrk="0" fontAlgn="base" hangingPunct="0">
              <a:spcBef>
                <a:spcPct val="20000"/>
              </a:spcBef>
              <a:spcAft>
                <a:spcPct val="0"/>
              </a:spcAft>
              <a:buChar char="»"/>
              <a:defRPr sz="2400">
                <a:solidFill>
                  <a:schemeClr val="tx1"/>
                </a:solidFill>
                <a:latin typeface="+mn-lt"/>
              </a:defRPr>
            </a:lvl5pPr>
            <a:lvl6pPr marL="2514600" indent="-228600" algn="l" rtl="0" fontAlgn="base">
              <a:spcBef>
                <a:spcPct val="20000"/>
              </a:spcBef>
              <a:spcAft>
                <a:spcPct val="0"/>
              </a:spcAft>
              <a:buChar char="»"/>
              <a:defRPr sz="2400">
                <a:solidFill>
                  <a:schemeClr val="tx1"/>
                </a:solidFill>
                <a:latin typeface="+mn-lt"/>
              </a:defRPr>
            </a:lvl6pPr>
            <a:lvl7pPr marL="2971800" indent="-228600" algn="l" rtl="0" fontAlgn="base">
              <a:spcBef>
                <a:spcPct val="20000"/>
              </a:spcBef>
              <a:spcAft>
                <a:spcPct val="0"/>
              </a:spcAft>
              <a:buChar char="»"/>
              <a:defRPr sz="2400">
                <a:solidFill>
                  <a:schemeClr val="tx1"/>
                </a:solidFill>
                <a:latin typeface="+mn-lt"/>
              </a:defRPr>
            </a:lvl7pPr>
            <a:lvl8pPr marL="3429000" indent="-228600" algn="l" rtl="0" fontAlgn="base">
              <a:spcBef>
                <a:spcPct val="20000"/>
              </a:spcBef>
              <a:spcAft>
                <a:spcPct val="0"/>
              </a:spcAft>
              <a:buChar char="»"/>
              <a:defRPr sz="2400">
                <a:solidFill>
                  <a:schemeClr val="tx1"/>
                </a:solidFill>
                <a:latin typeface="+mn-lt"/>
              </a:defRPr>
            </a:lvl8pPr>
            <a:lvl9pPr marL="3886200" indent="-228600" algn="l" rtl="0" fontAlgn="base">
              <a:spcBef>
                <a:spcPct val="20000"/>
              </a:spcBef>
              <a:spcAft>
                <a:spcPct val="0"/>
              </a:spcAft>
              <a:buChar char="»"/>
              <a:defRPr sz="2400">
                <a:solidFill>
                  <a:schemeClr val="tx1"/>
                </a:solidFill>
                <a:latin typeface="+mn-lt"/>
              </a:defRPr>
            </a:lvl9pPr>
          </a:lstStyle>
          <a:p>
            <a:pPr marL="381000" indent="-381000" algn="just" eaLnBrk="1" hangingPunct="1">
              <a:lnSpc>
                <a:spcPct val="150000"/>
              </a:lnSpc>
              <a:spcBef>
                <a:spcPts val="800"/>
              </a:spcBef>
              <a:buFontTx/>
              <a:buAutoNum type="arabicParenR"/>
              <a:defRPr/>
            </a:pPr>
            <a:r>
              <a:rPr lang="it-IT" altLang="it-IT" sz="2000" kern="0" dirty="0" smtClean="0">
                <a:solidFill>
                  <a:srgbClr val="000000"/>
                </a:solidFill>
                <a:latin typeface="Calibri Light" panose="020F0302020204030204" pitchFamily="34" charset="0"/>
              </a:rPr>
              <a:t>Essere in possesso di un</a:t>
            </a:r>
            <a:r>
              <a:rPr lang="it-IT" altLang="it-IT" sz="2000" b="1" kern="0" dirty="0" smtClean="0">
                <a:solidFill>
                  <a:srgbClr val="000000"/>
                </a:solidFill>
                <a:latin typeface="Calibri Light" panose="020F0302020204030204" pitchFamily="34" charset="0"/>
              </a:rPr>
              <a:t> </a:t>
            </a:r>
            <a:r>
              <a:rPr lang="it-IT" altLang="it-IT" sz="2000" b="1" kern="0" dirty="0" smtClean="0">
                <a:solidFill>
                  <a:srgbClr val="990033"/>
                </a:solidFill>
                <a:latin typeface="Calibri Light" panose="020F0302020204030204" pitchFamily="34" charset="0"/>
              </a:rPr>
              <a:t>Account ECAS</a:t>
            </a:r>
            <a:r>
              <a:rPr lang="it-IT" altLang="it-IT" sz="2000" b="1" kern="0" dirty="0" smtClean="0">
                <a:solidFill>
                  <a:srgbClr val="000000"/>
                </a:solidFill>
                <a:latin typeface="Calibri Light" panose="020F0302020204030204" pitchFamily="34" charset="0"/>
              </a:rPr>
              <a:t> </a:t>
            </a:r>
            <a:endParaRPr lang="en-GB" altLang="it-IT" sz="2000" kern="0" dirty="0" smtClean="0">
              <a:solidFill>
                <a:srgbClr val="0070C0"/>
              </a:solidFill>
              <a:latin typeface="Calibri Light" panose="020F0302020204030204" pitchFamily="34" charset="0"/>
            </a:endParaRPr>
          </a:p>
          <a:p>
            <a:pPr marL="381000" indent="-381000" algn="just" eaLnBrk="1" hangingPunct="1">
              <a:lnSpc>
                <a:spcPct val="150000"/>
              </a:lnSpc>
              <a:spcBef>
                <a:spcPts val="800"/>
              </a:spcBef>
              <a:buFontTx/>
              <a:buAutoNum type="arabicParenR"/>
              <a:defRPr/>
            </a:pPr>
            <a:r>
              <a:rPr lang="it-IT" altLang="it-IT" sz="2000" kern="0" dirty="0" smtClean="0">
                <a:solidFill>
                  <a:srgbClr val="000000"/>
                </a:solidFill>
                <a:latin typeface="Calibri Light" panose="020F0302020204030204" pitchFamily="34" charset="0"/>
              </a:rPr>
              <a:t>Accedere tramite ECAS a </a:t>
            </a:r>
            <a:r>
              <a:rPr lang="it-IT" altLang="it-IT" sz="2000" b="1" kern="0" dirty="0" smtClean="0">
                <a:solidFill>
                  <a:srgbClr val="990033"/>
                </a:solidFill>
                <a:latin typeface="Calibri Light" panose="020F0302020204030204" pitchFamily="34" charset="0"/>
              </a:rPr>
              <a:t>URF il Portale dei Partecipanti</a:t>
            </a:r>
            <a:r>
              <a:rPr lang="it-IT" altLang="it-IT" sz="2000" kern="0" dirty="0" smtClean="0">
                <a:solidFill>
                  <a:srgbClr val="000000"/>
                </a:solidFill>
                <a:latin typeface="Calibri Light" panose="020F0302020204030204" pitchFamily="34" charset="0"/>
              </a:rPr>
              <a:t> lo strumento attraverso il quale verranno gestite tutte le informazioni legali e finanziarie relative al singolo Organismo partecipante;</a:t>
            </a:r>
          </a:p>
          <a:p>
            <a:pPr marL="381000" indent="-381000" algn="just" eaLnBrk="1" hangingPunct="1">
              <a:lnSpc>
                <a:spcPct val="150000"/>
              </a:lnSpc>
              <a:spcBef>
                <a:spcPts val="800"/>
              </a:spcBef>
              <a:buFontTx/>
              <a:buAutoNum type="arabicParenR"/>
              <a:defRPr/>
            </a:pPr>
            <a:r>
              <a:rPr lang="it-IT" altLang="it-IT" sz="2000" kern="0" dirty="0" smtClean="0">
                <a:solidFill>
                  <a:srgbClr val="000000"/>
                </a:solidFill>
                <a:latin typeface="Calibri Light" panose="020F0302020204030204" pitchFamily="34" charset="0"/>
              </a:rPr>
              <a:t>Effettuare la registrazione in URF per ottenere il </a:t>
            </a:r>
            <a:r>
              <a:rPr lang="it-IT" altLang="it-IT" sz="2000" b="1" kern="0" dirty="0" smtClean="0">
                <a:solidFill>
                  <a:srgbClr val="990033"/>
                </a:solidFill>
                <a:latin typeface="Calibri Light" panose="020F0302020204030204" pitchFamily="34" charset="0"/>
              </a:rPr>
              <a:t>Participant Identification Code</a:t>
            </a:r>
            <a:r>
              <a:rPr lang="it-IT" altLang="it-IT" sz="2000" kern="0" dirty="0" smtClean="0">
                <a:solidFill>
                  <a:srgbClr val="990033"/>
                </a:solidFill>
                <a:latin typeface="Calibri Light" panose="020F0302020204030204" pitchFamily="34" charset="0"/>
              </a:rPr>
              <a:t> </a:t>
            </a:r>
            <a:r>
              <a:rPr lang="it-IT" altLang="it-IT" sz="2000" b="1" kern="0" dirty="0" smtClean="0">
                <a:solidFill>
                  <a:srgbClr val="990033"/>
                </a:solidFill>
                <a:latin typeface="Calibri Light" panose="020F0302020204030204" pitchFamily="34" charset="0"/>
              </a:rPr>
              <a:t>(PIC)</a:t>
            </a:r>
            <a:r>
              <a:rPr lang="it-IT" altLang="it-IT" sz="2000" b="1" kern="0" dirty="0" smtClean="0">
                <a:solidFill>
                  <a:srgbClr val="000000"/>
                </a:solidFill>
                <a:latin typeface="Calibri Light" panose="020F0302020204030204" pitchFamily="34" charset="0"/>
              </a:rPr>
              <a:t>, </a:t>
            </a:r>
            <a:r>
              <a:rPr lang="it-IT" altLang="it-IT" sz="2000" kern="0" dirty="0" smtClean="0">
                <a:solidFill>
                  <a:srgbClr val="000000"/>
                </a:solidFill>
                <a:latin typeface="Calibri Light" panose="020F0302020204030204" pitchFamily="34" charset="0"/>
              </a:rPr>
              <a:t>codice indispensabile per poter accedere ai formulari di candidatura </a:t>
            </a:r>
          </a:p>
          <a:p>
            <a:pPr marL="381000" indent="-381000" algn="ctr" eaLnBrk="1" hangingPunct="1">
              <a:lnSpc>
                <a:spcPct val="150000"/>
              </a:lnSpc>
              <a:spcBef>
                <a:spcPts val="800"/>
              </a:spcBef>
              <a:buFontTx/>
              <a:buNone/>
              <a:defRPr/>
            </a:pPr>
            <a:r>
              <a:rPr lang="it-IT" altLang="it-IT" sz="2000" b="1" u="sng" kern="0" dirty="0" smtClean="0">
                <a:solidFill>
                  <a:srgbClr val="000000"/>
                </a:solidFill>
                <a:latin typeface="Calibri Light" panose="020F0302020204030204" pitchFamily="34" charset="0"/>
              </a:rPr>
              <a:t>NON DIMENTICARE I DOCUMENTI DA ALLEGARE NEL PORTALE!!</a:t>
            </a:r>
          </a:p>
        </p:txBody>
      </p:sp>
    </p:spTree>
    <p:extLst>
      <p:ext uri="{BB962C8B-B14F-4D97-AF65-F5344CB8AC3E}">
        <p14:creationId xmlns:p14="http://schemas.microsoft.com/office/powerpoint/2010/main" val="216909702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olo 1"/>
          <p:cNvSpPr>
            <a:spLocks noGrp="1"/>
          </p:cNvSpPr>
          <p:nvPr>
            <p:ph type="title"/>
          </p:nvPr>
        </p:nvSpPr>
        <p:spPr>
          <a:xfrm>
            <a:off x="320675" y="682625"/>
            <a:ext cx="8435975" cy="1162050"/>
          </a:xfrm>
        </p:spPr>
        <p:txBody>
          <a:bodyPr/>
          <a:lstStyle/>
          <a:p>
            <a:r>
              <a:rPr lang="it-IT" smtClean="0">
                <a:solidFill>
                  <a:schemeClr val="tx1"/>
                </a:solidFill>
              </a:rPr>
              <a:t>Azione Chiave 1 Candidature approvate nei Paesi del Programma</a:t>
            </a:r>
          </a:p>
        </p:txBody>
      </p:sp>
      <p:pic>
        <p:nvPicPr>
          <p:cNvPr id="1843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1989138"/>
            <a:ext cx="9113837" cy="438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Freccia in giù 6"/>
          <p:cNvSpPr/>
          <p:nvPr/>
        </p:nvSpPr>
        <p:spPr>
          <a:xfrm>
            <a:off x="3086100" y="4292600"/>
            <a:ext cx="144463" cy="8302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it-IT">
              <a:solidFill>
                <a:srgbClr val="FFFFFF"/>
              </a:solidFill>
            </a:endParaRPr>
          </a:p>
        </p:txBody>
      </p:sp>
    </p:spTree>
    <p:extLst>
      <p:ext uri="{BB962C8B-B14F-4D97-AF65-F5344CB8AC3E}">
        <p14:creationId xmlns:p14="http://schemas.microsoft.com/office/powerpoint/2010/main" val="384222593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egnaposto numero diapositiva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a:spcBef>
                <a:spcPct val="0"/>
              </a:spcBef>
              <a:buFontTx/>
              <a:buNone/>
            </a:pPr>
            <a:fld id="{8D8ECC59-2394-49A6-8803-2E37D5E9E481}" type="slidenum">
              <a:rPr lang="it-IT" altLang="it-IT" sz="1100" smtClean="0">
                <a:solidFill>
                  <a:srgbClr val="000000"/>
                </a:solidFill>
              </a:rPr>
              <a:pPr>
                <a:spcBef>
                  <a:spcPct val="0"/>
                </a:spcBef>
                <a:buFontTx/>
                <a:buNone/>
              </a:pPr>
              <a:t>50</a:t>
            </a:fld>
            <a:endParaRPr lang="it-IT" altLang="it-IT" sz="1100" smtClean="0">
              <a:solidFill>
                <a:srgbClr val="000000"/>
              </a:solidFill>
            </a:endParaRPr>
          </a:p>
        </p:txBody>
      </p:sp>
      <p:sp>
        <p:nvSpPr>
          <p:cNvPr id="8" name="Segnaposto testo 3"/>
          <p:cNvSpPr txBox="1">
            <a:spLocks/>
          </p:cNvSpPr>
          <p:nvPr/>
        </p:nvSpPr>
        <p:spPr bwMode="auto">
          <a:xfrm>
            <a:off x="611188" y="1484313"/>
            <a:ext cx="7848600" cy="482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400">
                <a:solidFill>
                  <a:schemeClr val="tx1"/>
                </a:solidFill>
                <a:latin typeface="+mn-lt"/>
              </a:defRPr>
            </a:lvl4pPr>
            <a:lvl5pPr marL="2057400" indent="-228600" algn="l" rtl="0" eaLnBrk="0" fontAlgn="base" hangingPunct="0">
              <a:spcBef>
                <a:spcPct val="20000"/>
              </a:spcBef>
              <a:spcAft>
                <a:spcPct val="0"/>
              </a:spcAft>
              <a:buChar char="»"/>
              <a:defRPr sz="2400">
                <a:solidFill>
                  <a:schemeClr val="tx1"/>
                </a:solidFill>
                <a:latin typeface="+mn-lt"/>
              </a:defRPr>
            </a:lvl5pPr>
            <a:lvl6pPr marL="2514600" indent="-228600" algn="l" rtl="0" fontAlgn="base">
              <a:spcBef>
                <a:spcPct val="20000"/>
              </a:spcBef>
              <a:spcAft>
                <a:spcPct val="0"/>
              </a:spcAft>
              <a:buChar char="»"/>
              <a:defRPr sz="2400">
                <a:solidFill>
                  <a:schemeClr val="tx1"/>
                </a:solidFill>
                <a:latin typeface="+mn-lt"/>
              </a:defRPr>
            </a:lvl6pPr>
            <a:lvl7pPr marL="2971800" indent="-228600" algn="l" rtl="0" fontAlgn="base">
              <a:spcBef>
                <a:spcPct val="20000"/>
              </a:spcBef>
              <a:spcAft>
                <a:spcPct val="0"/>
              </a:spcAft>
              <a:buChar char="»"/>
              <a:defRPr sz="2400">
                <a:solidFill>
                  <a:schemeClr val="tx1"/>
                </a:solidFill>
                <a:latin typeface="+mn-lt"/>
              </a:defRPr>
            </a:lvl7pPr>
            <a:lvl8pPr marL="3429000" indent="-228600" algn="l" rtl="0" fontAlgn="base">
              <a:spcBef>
                <a:spcPct val="20000"/>
              </a:spcBef>
              <a:spcAft>
                <a:spcPct val="0"/>
              </a:spcAft>
              <a:buChar char="»"/>
              <a:defRPr sz="2400">
                <a:solidFill>
                  <a:schemeClr val="tx1"/>
                </a:solidFill>
                <a:latin typeface="+mn-lt"/>
              </a:defRPr>
            </a:lvl8pPr>
            <a:lvl9pPr marL="3886200" indent="-228600" algn="l" rtl="0" fontAlgn="base">
              <a:spcBef>
                <a:spcPct val="20000"/>
              </a:spcBef>
              <a:spcAft>
                <a:spcPct val="0"/>
              </a:spcAft>
              <a:buChar char="»"/>
              <a:defRPr sz="2400">
                <a:solidFill>
                  <a:schemeClr val="tx1"/>
                </a:solidFill>
                <a:latin typeface="+mn-lt"/>
              </a:defRPr>
            </a:lvl9pPr>
          </a:lstStyle>
          <a:p>
            <a:pPr marL="381000" indent="-381000" algn="just" eaLnBrk="1" hangingPunct="1">
              <a:lnSpc>
                <a:spcPct val="150000"/>
              </a:lnSpc>
              <a:spcBef>
                <a:spcPts val="800"/>
              </a:spcBef>
              <a:buFontTx/>
              <a:buNone/>
              <a:defRPr/>
            </a:pPr>
            <a:r>
              <a:rPr lang="it-IT" altLang="it-IT" sz="2000" kern="0" dirty="0" smtClean="0">
                <a:solidFill>
                  <a:srgbClr val="000000"/>
                </a:solidFill>
                <a:latin typeface="Calibri Light" panose="020F0302020204030204" pitchFamily="34" charset="0"/>
              </a:rPr>
              <a:t>4) Compilare il modulo di candidatura inserendo il proprio PIC e quello delle organizzazioni partner &gt; Il modulo si auto compilerà di tutti i dati relativi ai diversi partecipanti al progetto</a:t>
            </a:r>
          </a:p>
          <a:p>
            <a:pPr marL="381000" indent="-381000" algn="just" eaLnBrk="1" hangingPunct="1">
              <a:lnSpc>
                <a:spcPct val="150000"/>
              </a:lnSpc>
              <a:spcBef>
                <a:spcPts val="800"/>
              </a:spcBef>
              <a:buFontTx/>
              <a:buNone/>
              <a:defRPr/>
            </a:pPr>
            <a:r>
              <a:rPr lang="it-IT" altLang="it-IT" sz="2000" kern="0" dirty="0" smtClean="0">
                <a:solidFill>
                  <a:srgbClr val="000000"/>
                </a:solidFill>
                <a:latin typeface="Calibri Light" panose="020F0302020204030204" pitchFamily="34" charset="0"/>
              </a:rPr>
              <a:t>5) Non dimenticare di allegare al modulo di candidatura la </a:t>
            </a:r>
            <a:r>
              <a:rPr lang="it-IT" altLang="it-IT" sz="2000" b="1" kern="0" dirty="0" smtClean="0">
                <a:solidFill>
                  <a:srgbClr val="000000"/>
                </a:solidFill>
                <a:latin typeface="Calibri Light" panose="020F0302020204030204" pitchFamily="34" charset="0"/>
              </a:rPr>
              <a:t>DICHIARAZIONE DEL RAPPRESENTANTE LEGALE</a:t>
            </a:r>
            <a:r>
              <a:rPr lang="it-IT" altLang="it-IT" sz="2000" kern="0" dirty="0" smtClean="0">
                <a:solidFill>
                  <a:srgbClr val="000000"/>
                </a:solidFill>
                <a:latin typeface="Calibri Light" panose="020F0302020204030204" pitchFamily="34" charset="0"/>
              </a:rPr>
              <a:t> firmata e scannerizzata. </a:t>
            </a:r>
            <a:r>
              <a:rPr lang="it-IT" altLang="it-IT" sz="2000" u="sng" kern="0" dirty="0" smtClean="0">
                <a:solidFill>
                  <a:srgbClr val="000000"/>
                </a:solidFill>
                <a:latin typeface="Calibri Light" panose="020F0302020204030204" pitchFamily="34" charset="0"/>
              </a:rPr>
              <a:t>Pena esclusione per motivi formali dalla selezione</a:t>
            </a:r>
          </a:p>
          <a:p>
            <a:pPr marL="0" indent="0" algn="just" eaLnBrk="1" hangingPunct="1">
              <a:lnSpc>
                <a:spcPct val="150000"/>
              </a:lnSpc>
              <a:spcBef>
                <a:spcPts val="800"/>
              </a:spcBef>
              <a:buFontTx/>
              <a:buNone/>
              <a:defRPr/>
            </a:pPr>
            <a:r>
              <a:rPr lang="it-IT" altLang="it-IT" sz="2000" kern="0" dirty="0">
                <a:solidFill>
                  <a:srgbClr val="0066CC"/>
                </a:solidFill>
                <a:latin typeface="Calibri Light" panose="020F0302020204030204" pitchFamily="34" charset="0"/>
              </a:rPr>
              <a:t>Per i  partenariati Strategici allegare anche:</a:t>
            </a:r>
          </a:p>
          <a:p>
            <a:pPr marL="381000" indent="-381000" algn="just" eaLnBrk="1" hangingPunct="1">
              <a:lnSpc>
                <a:spcPct val="150000"/>
              </a:lnSpc>
              <a:spcBef>
                <a:spcPts val="800"/>
              </a:spcBef>
              <a:defRPr/>
            </a:pPr>
            <a:r>
              <a:rPr lang="it-IT" altLang="it-IT" sz="2000" b="1" kern="0" dirty="0">
                <a:solidFill>
                  <a:srgbClr val="000000"/>
                </a:solidFill>
                <a:latin typeface="Calibri Light" panose="020F0302020204030204" pitchFamily="34" charset="0"/>
              </a:rPr>
              <a:t>Modello di Mandato per i partner</a:t>
            </a:r>
          </a:p>
          <a:p>
            <a:pPr marL="381000" indent="-381000" algn="just" eaLnBrk="1" hangingPunct="1">
              <a:lnSpc>
                <a:spcPct val="150000"/>
              </a:lnSpc>
              <a:spcBef>
                <a:spcPts val="800"/>
              </a:spcBef>
              <a:defRPr/>
            </a:pPr>
            <a:r>
              <a:rPr lang="it-IT" altLang="it-IT" sz="2000" b="1" kern="0" dirty="0">
                <a:solidFill>
                  <a:srgbClr val="000000"/>
                </a:solidFill>
                <a:latin typeface="Calibri Light" panose="020F0302020204030204" pitchFamily="34" charset="0"/>
              </a:rPr>
              <a:t>Calendario delle attività</a:t>
            </a:r>
          </a:p>
          <a:p>
            <a:pPr marL="381000" indent="-381000" algn="just" eaLnBrk="1" hangingPunct="1">
              <a:lnSpc>
                <a:spcPct val="150000"/>
              </a:lnSpc>
              <a:spcBef>
                <a:spcPts val="800"/>
              </a:spcBef>
              <a:buFontTx/>
              <a:buNone/>
              <a:defRPr/>
            </a:pPr>
            <a:endParaRPr lang="it-IT" altLang="it-IT" sz="2000" u="sng" kern="0" dirty="0" smtClean="0">
              <a:solidFill>
                <a:srgbClr val="000000"/>
              </a:solidFill>
              <a:latin typeface="Calibri Light" panose="020F0302020204030204" pitchFamily="34" charset="0"/>
            </a:endParaRPr>
          </a:p>
        </p:txBody>
      </p:sp>
    </p:spTree>
    <p:extLst>
      <p:ext uri="{BB962C8B-B14F-4D97-AF65-F5344CB8AC3E}">
        <p14:creationId xmlns:p14="http://schemas.microsoft.com/office/powerpoint/2010/main" val="135049164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egnaposto numero diapositiva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a:spcBef>
                <a:spcPct val="0"/>
              </a:spcBef>
              <a:buFontTx/>
              <a:buNone/>
            </a:pPr>
            <a:fld id="{95F13E8D-814E-436C-8B2C-9D661120974C}" type="slidenum">
              <a:rPr lang="it-IT" altLang="it-IT" sz="1000" smtClean="0">
                <a:solidFill>
                  <a:srgbClr val="CC6600"/>
                </a:solidFill>
              </a:rPr>
              <a:pPr>
                <a:spcBef>
                  <a:spcPct val="0"/>
                </a:spcBef>
                <a:buFontTx/>
                <a:buNone/>
              </a:pPr>
              <a:t>51</a:t>
            </a:fld>
            <a:endParaRPr lang="it-IT" altLang="it-IT" sz="1000" smtClean="0">
              <a:solidFill>
                <a:srgbClr val="CC6600"/>
              </a:solidFill>
            </a:endParaRPr>
          </a:p>
        </p:txBody>
      </p:sp>
      <p:sp>
        <p:nvSpPr>
          <p:cNvPr id="14339" name="Titolo 1"/>
          <p:cNvSpPr>
            <a:spLocks noGrp="1"/>
          </p:cNvSpPr>
          <p:nvPr>
            <p:ph type="title" idx="4294967295"/>
          </p:nvPr>
        </p:nvSpPr>
        <p:spPr>
          <a:xfrm>
            <a:off x="468313" y="1196975"/>
            <a:ext cx="7775575" cy="647700"/>
          </a:xfrm>
        </p:spPr>
        <p:txBody>
          <a:bodyPr/>
          <a:lstStyle/>
          <a:p>
            <a:pPr eaLnBrk="1" hangingPunct="1"/>
            <a:r>
              <a:rPr lang="it-IT" altLang="it-IT" sz="2800" smtClean="0">
                <a:solidFill>
                  <a:srgbClr val="0066CC"/>
                </a:solidFill>
              </a:rPr>
              <a:t>I documenti da allegare</a:t>
            </a:r>
          </a:p>
        </p:txBody>
      </p:sp>
      <p:graphicFrame>
        <p:nvGraphicFramePr>
          <p:cNvPr id="14392" name="Group 56"/>
          <p:cNvGraphicFramePr>
            <a:graphicFrameLocks noGrp="1"/>
          </p:cNvGraphicFramePr>
          <p:nvPr>
            <p:ph idx="4294967295"/>
          </p:nvPr>
        </p:nvGraphicFramePr>
        <p:xfrm>
          <a:off x="468313" y="1852613"/>
          <a:ext cx="8351837" cy="4455809"/>
        </p:xfrm>
        <a:graphic>
          <a:graphicData uri="http://schemas.openxmlformats.org/drawingml/2006/table">
            <a:tbl>
              <a:tblPr/>
              <a:tblGrid>
                <a:gridCol w="2819400"/>
                <a:gridCol w="1352550"/>
                <a:gridCol w="1319212"/>
                <a:gridCol w="2860675"/>
              </a:tblGrid>
              <a:tr h="496888">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dirty="0" smtClean="0">
                          <a:ln>
                            <a:noFill/>
                          </a:ln>
                          <a:solidFill>
                            <a:srgbClr val="000000"/>
                          </a:solidFill>
                          <a:effectLst/>
                          <a:latin typeface="Calibri" panose="020F0502020204030204" pitchFamily="34" charset="0"/>
                          <a:cs typeface="Arial" panose="020B0604020202020204" pitchFamily="34" charset="0"/>
                        </a:rPr>
                        <a:t>DOCUMENTO</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BC2E6"/>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DOVE  ALLEGARE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BC2E6"/>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CHI</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BC2E6"/>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QUANDO</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BC2E6"/>
                    </a:solidFill>
                  </a:tcPr>
                </a:tc>
              </a:tr>
              <a:tr h="496888">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sng" strike="noStrike" cap="none" normalizeH="0" baseline="0" smtClean="0">
                          <a:ln>
                            <a:noFill/>
                          </a:ln>
                          <a:solidFill>
                            <a:srgbClr val="000000"/>
                          </a:solidFill>
                          <a:effectLst/>
                          <a:latin typeface="Calibri" panose="020F0502020204030204" pitchFamily="34" charset="0"/>
                          <a:cs typeface="Arial" panose="020B0604020202020204" pitchFamily="34" charset="0"/>
                        </a:rPr>
                        <a:t>Identificazione finanziaria</a:t>
                      </a: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 + firma e timbro banca o estratto conto</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URF</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 </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Prima dell'invio della 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96888">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sng" strike="noStrike" cap="none" normalizeH="0" baseline="0" smtClean="0">
                          <a:ln>
                            <a:noFill/>
                          </a:ln>
                          <a:solidFill>
                            <a:srgbClr val="000000"/>
                          </a:solidFill>
                          <a:effectLst/>
                          <a:latin typeface="Calibri" panose="020F0502020204030204" pitchFamily="34" charset="0"/>
                          <a:cs typeface="Arial" panose="020B0604020202020204" pitchFamily="34" charset="0"/>
                        </a:rPr>
                        <a:t>Identificazione legale</a:t>
                      </a: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 + atto costitutivo dell’ente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URF</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 e partner </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Prima dell'invio della 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96888">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Dichiarazione d’onore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9FF66"/>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Al momento di invio della 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96888">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Calendario delle attività</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9FF66"/>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1"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Al momento di invio della 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984250">
                <a:tc>
                  <a:txBody>
                    <a:bodyPr/>
                    <a:lstStyle>
                      <a:lvl1pPr>
                        <a:spcBef>
                          <a:spcPct val="20000"/>
                        </a:spcBef>
                        <a:defRPr sz="2000">
                          <a:solidFill>
                            <a:schemeClr val="tx1"/>
                          </a:solidFill>
                          <a:latin typeface="Century Gothic" panose="020B0502020202020204" pitchFamily="34" charset="0"/>
                        </a:defRPr>
                      </a:lvl1pPr>
                      <a:lvl2pPr marL="742950" indent="-285750">
                        <a:spcBef>
                          <a:spcPct val="20000"/>
                        </a:spcBef>
                        <a:defRPr sz="2000">
                          <a:solidFill>
                            <a:schemeClr val="tx1"/>
                          </a:solidFill>
                          <a:latin typeface="Century Gothic" panose="020B0502020202020204" pitchFamily="34" charset="0"/>
                        </a:defRPr>
                      </a:lvl2pPr>
                      <a:lvl3pPr marL="1143000" indent="-228600">
                        <a:spcBef>
                          <a:spcPct val="20000"/>
                        </a:spcBef>
                        <a:defRPr sz="2000">
                          <a:solidFill>
                            <a:schemeClr val="tx1"/>
                          </a:solidFill>
                          <a:latin typeface="Century Gothic" panose="020B0502020202020204" pitchFamily="34" charset="0"/>
                        </a:defRPr>
                      </a:lvl3pPr>
                      <a:lvl4pPr marL="1600200" indent="-228600">
                        <a:spcBef>
                          <a:spcPct val="20000"/>
                        </a:spcBef>
                        <a:defRPr sz="2000">
                          <a:solidFill>
                            <a:schemeClr val="tx1"/>
                          </a:solidFill>
                          <a:latin typeface="Century Gothic" panose="020B0502020202020204" pitchFamily="34" charset="0"/>
                        </a:defRPr>
                      </a:lvl4pPr>
                      <a:lvl5pPr marL="2057400" indent="-228600">
                        <a:spcBef>
                          <a:spcPct val="20000"/>
                        </a:spcBef>
                        <a:defRPr sz="2000">
                          <a:solidFill>
                            <a:schemeClr val="tx1"/>
                          </a:solidFill>
                          <a:latin typeface="Century Gothic" panose="020B0502020202020204" pitchFamily="34" charset="0"/>
                        </a:defRPr>
                      </a:lvl5pPr>
                      <a:lvl6pPr marL="2514600" indent="-2286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Mandati dei partner al coordinatore</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000">
                          <a:solidFill>
                            <a:schemeClr val="tx1"/>
                          </a:solidFill>
                          <a:latin typeface="Century Gothic" panose="020B0502020202020204" pitchFamily="34" charset="0"/>
                        </a:defRPr>
                      </a:lvl1pPr>
                      <a:lvl2pPr marL="742950" indent="-285750">
                        <a:spcBef>
                          <a:spcPct val="20000"/>
                        </a:spcBef>
                        <a:defRPr sz="2000">
                          <a:solidFill>
                            <a:schemeClr val="tx1"/>
                          </a:solidFill>
                          <a:latin typeface="Century Gothic" panose="020B0502020202020204" pitchFamily="34" charset="0"/>
                        </a:defRPr>
                      </a:lvl2pPr>
                      <a:lvl3pPr marL="1143000" indent="-228600">
                        <a:spcBef>
                          <a:spcPct val="20000"/>
                        </a:spcBef>
                        <a:defRPr sz="2000">
                          <a:solidFill>
                            <a:schemeClr val="tx1"/>
                          </a:solidFill>
                          <a:latin typeface="Century Gothic" panose="020B0502020202020204" pitchFamily="34" charset="0"/>
                        </a:defRPr>
                      </a:lvl3pPr>
                      <a:lvl4pPr marL="1600200" indent="-228600">
                        <a:spcBef>
                          <a:spcPct val="20000"/>
                        </a:spcBef>
                        <a:defRPr sz="2000">
                          <a:solidFill>
                            <a:schemeClr val="tx1"/>
                          </a:solidFill>
                          <a:latin typeface="Century Gothic" panose="020B0502020202020204" pitchFamily="34" charset="0"/>
                        </a:defRPr>
                      </a:lvl4pPr>
                      <a:lvl5pPr marL="2057400" indent="-228600">
                        <a:spcBef>
                          <a:spcPct val="20000"/>
                        </a:spcBef>
                        <a:defRPr sz="2000">
                          <a:solidFill>
                            <a:schemeClr val="tx1"/>
                          </a:solidFill>
                          <a:latin typeface="Century Gothic" panose="020B0502020202020204" pitchFamily="34" charset="0"/>
                        </a:defRPr>
                      </a:lvl5pPr>
                      <a:lvl6pPr marL="2514600" indent="-2286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99FF66"/>
                    </a:solidFill>
                  </a:tcPr>
                </a:tc>
                <a:tc>
                  <a:txBody>
                    <a:bodyPr/>
                    <a:lstStyle>
                      <a:lvl1pPr>
                        <a:spcBef>
                          <a:spcPct val="20000"/>
                        </a:spcBef>
                        <a:defRPr sz="2000">
                          <a:solidFill>
                            <a:schemeClr val="tx1"/>
                          </a:solidFill>
                          <a:latin typeface="Century Gothic" panose="020B0502020202020204" pitchFamily="34" charset="0"/>
                        </a:defRPr>
                      </a:lvl1pPr>
                      <a:lvl2pPr marL="742950" indent="-285750">
                        <a:spcBef>
                          <a:spcPct val="20000"/>
                        </a:spcBef>
                        <a:defRPr sz="2000">
                          <a:solidFill>
                            <a:schemeClr val="tx1"/>
                          </a:solidFill>
                          <a:latin typeface="Century Gothic" panose="020B0502020202020204" pitchFamily="34" charset="0"/>
                        </a:defRPr>
                      </a:lvl2pPr>
                      <a:lvl3pPr marL="1143000" indent="-228600">
                        <a:spcBef>
                          <a:spcPct val="20000"/>
                        </a:spcBef>
                        <a:defRPr sz="2000">
                          <a:solidFill>
                            <a:schemeClr val="tx1"/>
                          </a:solidFill>
                          <a:latin typeface="Century Gothic" panose="020B0502020202020204" pitchFamily="34" charset="0"/>
                        </a:defRPr>
                      </a:lvl3pPr>
                      <a:lvl4pPr marL="1600200" indent="-228600">
                        <a:spcBef>
                          <a:spcPct val="20000"/>
                        </a:spcBef>
                        <a:defRPr sz="2000">
                          <a:solidFill>
                            <a:schemeClr val="tx1"/>
                          </a:solidFill>
                          <a:latin typeface="Century Gothic" panose="020B0502020202020204" pitchFamily="34" charset="0"/>
                        </a:defRPr>
                      </a:lvl4pPr>
                      <a:lvl5pPr marL="2057400" indent="-228600">
                        <a:spcBef>
                          <a:spcPct val="20000"/>
                        </a:spcBef>
                        <a:defRPr sz="2000">
                          <a:solidFill>
                            <a:schemeClr val="tx1"/>
                          </a:solidFill>
                          <a:latin typeface="Century Gothic" panose="020B0502020202020204" pitchFamily="34" charset="0"/>
                        </a:defRPr>
                      </a:lvl5pPr>
                      <a:lvl6pPr marL="2514600" indent="-2286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 (ad eccezione dei PS tra sole scuole) </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sz="2000">
                          <a:solidFill>
                            <a:schemeClr val="tx1"/>
                          </a:solidFill>
                          <a:latin typeface="Century Gothic" panose="020B0502020202020204" pitchFamily="34" charset="0"/>
                        </a:defRPr>
                      </a:lvl1pPr>
                      <a:lvl2pPr marL="742950" indent="-285750">
                        <a:spcBef>
                          <a:spcPct val="20000"/>
                        </a:spcBef>
                        <a:defRPr sz="2000">
                          <a:solidFill>
                            <a:schemeClr val="tx1"/>
                          </a:solidFill>
                          <a:latin typeface="Century Gothic" panose="020B0502020202020204" pitchFamily="34" charset="0"/>
                        </a:defRPr>
                      </a:lvl2pPr>
                      <a:lvl3pPr marL="1143000" indent="-228600">
                        <a:spcBef>
                          <a:spcPct val="20000"/>
                        </a:spcBef>
                        <a:defRPr sz="2000">
                          <a:solidFill>
                            <a:schemeClr val="tx1"/>
                          </a:solidFill>
                          <a:latin typeface="Century Gothic" panose="020B0502020202020204" pitchFamily="34" charset="0"/>
                        </a:defRPr>
                      </a:lvl3pPr>
                      <a:lvl4pPr marL="1600200" indent="-228600">
                        <a:spcBef>
                          <a:spcPct val="20000"/>
                        </a:spcBef>
                        <a:defRPr sz="2000">
                          <a:solidFill>
                            <a:schemeClr val="tx1"/>
                          </a:solidFill>
                          <a:latin typeface="Century Gothic" panose="020B0502020202020204" pitchFamily="34" charset="0"/>
                        </a:defRPr>
                      </a:lvl4pPr>
                      <a:lvl5pPr marL="2057400" indent="-228600">
                        <a:spcBef>
                          <a:spcPct val="20000"/>
                        </a:spcBef>
                        <a:defRPr sz="2000">
                          <a:solidFill>
                            <a:schemeClr val="tx1"/>
                          </a:solidFill>
                          <a:latin typeface="Century Gothic" panose="020B0502020202020204" pitchFamily="34" charset="0"/>
                        </a:defRPr>
                      </a:lvl5pPr>
                      <a:lvl6pPr marL="2514600" indent="-2286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dirty="0" smtClean="0">
                          <a:ln>
                            <a:noFill/>
                          </a:ln>
                          <a:solidFill>
                            <a:srgbClr val="000000"/>
                          </a:solidFill>
                          <a:effectLst/>
                          <a:latin typeface="Calibri" panose="020F0502020204030204" pitchFamily="34" charset="0"/>
                          <a:cs typeface="Arial" panose="020B0604020202020204" pitchFamily="34" charset="0"/>
                        </a:rPr>
                        <a:t>Al momento di invio della candidatura</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984250">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Bilancio ufficiale dell'ultimo esercizio finanziario chiuso</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URF</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Coordinatore (</a:t>
                      </a:r>
                      <a:r>
                        <a:rPr kumimoji="0" lang="it-IT" altLang="it-IT" sz="1600" b="0" i="0" u="none" strike="noStrike" cap="none" normalizeH="0" baseline="0" smtClean="0">
                          <a:ln>
                            <a:noFill/>
                          </a:ln>
                          <a:solidFill>
                            <a:srgbClr val="0066CC"/>
                          </a:solidFill>
                          <a:effectLst/>
                          <a:latin typeface="Calibri" panose="020F0502020204030204" pitchFamily="34" charset="0"/>
                          <a:cs typeface="Arial" panose="020B0604020202020204" pitchFamily="34" charset="0"/>
                        </a:rPr>
                        <a:t>ad eccezione degli enti pubblici</a:t>
                      </a: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lvl1pPr defTabSz="685800">
                        <a:spcBef>
                          <a:spcPct val="20000"/>
                        </a:spcBef>
                        <a:defRPr sz="2000">
                          <a:solidFill>
                            <a:schemeClr val="tx1"/>
                          </a:solidFill>
                          <a:latin typeface="Century Gothic" panose="020B0502020202020204" pitchFamily="34" charset="0"/>
                        </a:defRPr>
                      </a:lvl1pPr>
                      <a:lvl2pPr marL="742950" indent="-285750" defTabSz="685800">
                        <a:spcBef>
                          <a:spcPct val="20000"/>
                        </a:spcBef>
                        <a:defRPr sz="2000">
                          <a:solidFill>
                            <a:schemeClr val="tx1"/>
                          </a:solidFill>
                          <a:latin typeface="Century Gothic" panose="020B0502020202020204" pitchFamily="34" charset="0"/>
                        </a:defRPr>
                      </a:lvl2pPr>
                      <a:lvl3pPr marL="1143000" indent="-228600" defTabSz="685800">
                        <a:spcBef>
                          <a:spcPct val="20000"/>
                        </a:spcBef>
                        <a:defRPr sz="2000">
                          <a:solidFill>
                            <a:schemeClr val="tx1"/>
                          </a:solidFill>
                          <a:latin typeface="Century Gothic" panose="020B0502020202020204" pitchFamily="34" charset="0"/>
                        </a:defRPr>
                      </a:lvl3pPr>
                      <a:lvl4pPr marL="1600200" indent="-228600" defTabSz="685800">
                        <a:spcBef>
                          <a:spcPct val="20000"/>
                        </a:spcBef>
                        <a:defRPr sz="2000">
                          <a:solidFill>
                            <a:schemeClr val="tx1"/>
                          </a:solidFill>
                          <a:latin typeface="Century Gothic" panose="020B0502020202020204" pitchFamily="34" charset="0"/>
                        </a:defRPr>
                      </a:lvl4pPr>
                      <a:lvl5pPr marL="2057400" indent="-228600" defTabSz="685800">
                        <a:spcBef>
                          <a:spcPct val="20000"/>
                        </a:spcBef>
                        <a:defRPr sz="2000">
                          <a:solidFill>
                            <a:schemeClr val="tx1"/>
                          </a:solidFill>
                          <a:latin typeface="Century Gothic" panose="020B0502020202020204" pitchFamily="34" charset="0"/>
                        </a:defRPr>
                      </a:lvl5pPr>
                      <a:lvl6pPr marL="2514600" indent="-228600" defTabSz="685800" eaLnBrk="0" fontAlgn="base" hangingPunct="0">
                        <a:spcBef>
                          <a:spcPct val="20000"/>
                        </a:spcBef>
                        <a:spcAft>
                          <a:spcPct val="0"/>
                        </a:spcAft>
                        <a:defRPr sz="2000">
                          <a:solidFill>
                            <a:schemeClr val="tx1"/>
                          </a:solidFill>
                          <a:latin typeface="Century Gothic" panose="020B0502020202020204" pitchFamily="34" charset="0"/>
                        </a:defRPr>
                      </a:lvl6pPr>
                      <a:lvl7pPr marL="2971800" indent="-228600" defTabSz="685800" eaLnBrk="0" fontAlgn="base" hangingPunct="0">
                        <a:spcBef>
                          <a:spcPct val="20000"/>
                        </a:spcBef>
                        <a:spcAft>
                          <a:spcPct val="0"/>
                        </a:spcAft>
                        <a:defRPr sz="2000">
                          <a:solidFill>
                            <a:schemeClr val="tx1"/>
                          </a:solidFill>
                          <a:latin typeface="Century Gothic" panose="020B0502020202020204" pitchFamily="34" charset="0"/>
                        </a:defRPr>
                      </a:lvl7pPr>
                      <a:lvl8pPr marL="3429000" indent="-228600" defTabSz="685800" eaLnBrk="0" fontAlgn="base" hangingPunct="0">
                        <a:spcBef>
                          <a:spcPct val="20000"/>
                        </a:spcBef>
                        <a:spcAft>
                          <a:spcPct val="0"/>
                        </a:spcAft>
                        <a:defRPr sz="2000">
                          <a:solidFill>
                            <a:schemeClr val="tx1"/>
                          </a:solidFill>
                          <a:latin typeface="Century Gothic" panose="020B0502020202020204" pitchFamily="34" charset="0"/>
                        </a:defRPr>
                      </a:lvl8pPr>
                      <a:lvl9pPr marL="3886200" indent="-228600" defTabSz="685800" eaLnBrk="0" fontAlgn="base" hangingPunct="0">
                        <a:spcBef>
                          <a:spcPct val="20000"/>
                        </a:spcBef>
                        <a:spcAft>
                          <a:spcPct val="0"/>
                        </a:spcAft>
                        <a:defRPr sz="2000">
                          <a:solidFill>
                            <a:schemeClr val="tx1"/>
                          </a:solidFill>
                          <a:latin typeface="Century Gothic" panose="020B0502020202020204" pitchFamily="34" charset="0"/>
                        </a:defRPr>
                      </a:lvl9pPr>
                    </a:lstStyle>
                    <a:p>
                      <a:pPr marL="0" marR="0" lvl="0" indent="0" algn="ctr" defTabSz="685800" rtl="0" eaLnBrk="1" fontAlgn="ctr" latinLnBrk="0" hangingPunct="1">
                        <a:lnSpc>
                          <a:spcPct val="100000"/>
                        </a:lnSpc>
                        <a:spcBef>
                          <a:spcPct val="0"/>
                        </a:spcBef>
                        <a:spcAft>
                          <a:spcPct val="0"/>
                        </a:spcAft>
                        <a:buClrTx/>
                        <a:buSzTx/>
                        <a:buFontTx/>
                        <a:buNone/>
                        <a:tabLst/>
                      </a:pPr>
                      <a:r>
                        <a:rPr kumimoji="0" lang="it-IT" altLang="it-IT" sz="1600" b="0" i="0" u="none" strike="noStrike" cap="none" normalizeH="0" baseline="0" smtClean="0">
                          <a:ln>
                            <a:noFill/>
                          </a:ln>
                          <a:solidFill>
                            <a:srgbClr val="000000"/>
                          </a:solidFill>
                          <a:effectLst/>
                          <a:latin typeface="Calibri" panose="020F0502020204030204" pitchFamily="34" charset="0"/>
                          <a:cs typeface="Arial" panose="020B0604020202020204" pitchFamily="34" charset="0"/>
                        </a:rPr>
                        <a:t>Prima della firma dell'Accordo Finanziario</a:t>
                      </a:r>
                    </a:p>
                  </a:txBody>
                  <a:tcPr marL="9525" marR="9525" marT="9527"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62991430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egnaposto numero diapositiva 1"/>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a:spcBef>
                <a:spcPct val="0"/>
              </a:spcBef>
              <a:buFontTx/>
              <a:buNone/>
            </a:pPr>
            <a:fld id="{9B2F2F2F-3CF2-447F-B7A5-6264D533624C}" type="slidenum">
              <a:rPr lang="it-IT" altLang="it-IT" sz="1400" smtClean="0">
                <a:solidFill>
                  <a:srgbClr val="000000"/>
                </a:solidFill>
                <a:latin typeface="Times New Roman" panose="02020603050405020304" pitchFamily="18" charset="0"/>
              </a:rPr>
              <a:pPr>
                <a:spcBef>
                  <a:spcPct val="0"/>
                </a:spcBef>
                <a:buFontTx/>
                <a:buNone/>
              </a:pPr>
              <a:t>52</a:t>
            </a:fld>
            <a:endParaRPr lang="it-IT" altLang="it-IT" sz="1400" smtClean="0">
              <a:solidFill>
                <a:srgbClr val="000000"/>
              </a:solidFill>
              <a:latin typeface="Times New Roman" panose="02020603050405020304" pitchFamily="18" charset="0"/>
            </a:endParaRPr>
          </a:p>
        </p:txBody>
      </p:sp>
      <p:sp>
        <p:nvSpPr>
          <p:cNvPr id="16387" name="Rettangolo 4"/>
          <p:cNvSpPr>
            <a:spLocks noChangeArrowheads="1"/>
          </p:cNvSpPr>
          <p:nvPr/>
        </p:nvSpPr>
        <p:spPr bwMode="auto">
          <a:xfrm>
            <a:off x="2339975" y="1346200"/>
            <a:ext cx="4733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eaLnBrk="0" fontAlgn="base" hangingPunct="0">
              <a:spcBef>
                <a:spcPct val="0"/>
              </a:spcBef>
              <a:spcAft>
                <a:spcPct val="0"/>
              </a:spcAft>
              <a:buFontTx/>
              <a:buNone/>
            </a:pPr>
            <a:r>
              <a:rPr lang="it-IT" altLang="it-IT" sz="2800" b="1" smtClean="0">
                <a:solidFill>
                  <a:srgbClr val="0066CC"/>
                </a:solidFill>
              </a:rPr>
              <a:t>I documenti da allegare</a:t>
            </a:r>
          </a:p>
        </p:txBody>
      </p:sp>
      <p:sp>
        <p:nvSpPr>
          <p:cNvPr id="16388" name="Rectangle 46"/>
          <p:cNvSpPr txBox="1">
            <a:spLocks noChangeArrowheads="1"/>
          </p:cNvSpPr>
          <p:nvPr/>
        </p:nvSpPr>
        <p:spPr bwMode="auto">
          <a:xfrm>
            <a:off x="468313" y="1801813"/>
            <a:ext cx="8207375" cy="505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2400">
                <a:solidFill>
                  <a:schemeClr val="tx1"/>
                </a:solidFill>
                <a:latin typeface="Century Gothic" panose="020B0502020202020204" pitchFamily="34" charset="0"/>
              </a:defRPr>
            </a:lvl1pPr>
            <a:lvl2pPr marL="742950" indent="-285750">
              <a:spcBef>
                <a:spcPct val="20000"/>
              </a:spcBef>
              <a:buChar char="–"/>
              <a:defRPr sz="2400">
                <a:solidFill>
                  <a:schemeClr val="tx1"/>
                </a:solidFill>
                <a:latin typeface="Century Gothic" panose="020B0502020202020204" pitchFamily="34" charset="0"/>
              </a:defRPr>
            </a:lvl2pPr>
            <a:lvl3pPr marL="1143000" indent="-228600">
              <a:spcBef>
                <a:spcPct val="20000"/>
              </a:spcBef>
              <a:buChar char="•"/>
              <a:defRPr sz="2400">
                <a:solidFill>
                  <a:schemeClr val="tx1"/>
                </a:solidFill>
                <a:latin typeface="Century Gothic" panose="020B0502020202020204" pitchFamily="34" charset="0"/>
              </a:defRPr>
            </a:lvl3pPr>
            <a:lvl4pPr marL="1600200" indent="-228600">
              <a:spcBef>
                <a:spcPct val="20000"/>
              </a:spcBef>
              <a:buChar char="–"/>
              <a:defRPr sz="2400">
                <a:solidFill>
                  <a:schemeClr val="tx1"/>
                </a:solidFill>
                <a:latin typeface="Century Gothic" panose="020B0502020202020204" pitchFamily="34" charset="0"/>
              </a:defRPr>
            </a:lvl4pPr>
            <a:lvl5pPr marL="2057400" indent="-228600">
              <a:spcBef>
                <a:spcPct val="20000"/>
              </a:spcBef>
              <a:buChar char="»"/>
              <a:defRPr sz="2400">
                <a:solidFill>
                  <a:schemeClr val="tx1"/>
                </a:solidFill>
                <a:latin typeface="Century Gothic" panose="020B0502020202020204" pitchFamily="34" charset="0"/>
              </a:defRPr>
            </a:lvl5pPr>
            <a:lvl6pPr marL="2514600" indent="-228600" eaLnBrk="0" fontAlgn="base" hangingPunct="0">
              <a:spcBef>
                <a:spcPct val="20000"/>
              </a:spcBef>
              <a:spcAft>
                <a:spcPct val="0"/>
              </a:spcAft>
              <a:buChar char="»"/>
              <a:defRPr sz="2400">
                <a:solidFill>
                  <a:schemeClr val="tx1"/>
                </a:solidFill>
                <a:latin typeface="Century Gothic" panose="020B0502020202020204" pitchFamily="34" charset="0"/>
              </a:defRPr>
            </a:lvl6pPr>
            <a:lvl7pPr marL="2971800" indent="-228600" eaLnBrk="0" fontAlgn="base" hangingPunct="0">
              <a:spcBef>
                <a:spcPct val="20000"/>
              </a:spcBef>
              <a:spcAft>
                <a:spcPct val="0"/>
              </a:spcAft>
              <a:buChar char="»"/>
              <a:defRPr sz="2400">
                <a:solidFill>
                  <a:schemeClr val="tx1"/>
                </a:solidFill>
                <a:latin typeface="Century Gothic" panose="020B0502020202020204" pitchFamily="34" charset="0"/>
              </a:defRPr>
            </a:lvl7pPr>
            <a:lvl8pPr marL="3429000" indent="-228600" eaLnBrk="0" fontAlgn="base" hangingPunct="0">
              <a:spcBef>
                <a:spcPct val="20000"/>
              </a:spcBef>
              <a:spcAft>
                <a:spcPct val="0"/>
              </a:spcAft>
              <a:buChar char="»"/>
              <a:defRPr sz="2400">
                <a:solidFill>
                  <a:schemeClr val="tx1"/>
                </a:solidFill>
                <a:latin typeface="Century Gothic" panose="020B0502020202020204" pitchFamily="34" charset="0"/>
              </a:defRPr>
            </a:lvl8pPr>
            <a:lvl9pPr marL="3886200" indent="-228600" eaLnBrk="0" fontAlgn="base" hangingPunct="0">
              <a:spcBef>
                <a:spcPct val="20000"/>
              </a:spcBef>
              <a:spcAft>
                <a:spcPct val="0"/>
              </a:spcAft>
              <a:buChar char="»"/>
              <a:defRPr sz="2400">
                <a:solidFill>
                  <a:schemeClr val="tx1"/>
                </a:solidFill>
                <a:latin typeface="Century Gothic" panose="020B0502020202020204" pitchFamily="34" charset="0"/>
              </a:defRPr>
            </a:lvl9pPr>
          </a:lstStyle>
          <a:p>
            <a:pPr algn="ctr" fontAlgn="base">
              <a:spcAft>
                <a:spcPct val="0"/>
              </a:spcAft>
              <a:buFontTx/>
              <a:buNone/>
            </a:pPr>
            <a:endParaRPr lang="it-IT" altLang="it-IT" sz="1200" b="1" smtClean="0">
              <a:solidFill>
                <a:srgbClr val="990033"/>
              </a:solidFill>
              <a:latin typeface="Calibri Light" panose="020F0302020204030204" pitchFamily="34" charset="0"/>
            </a:endParaRPr>
          </a:p>
          <a:p>
            <a:pPr algn="ctr" fontAlgn="base">
              <a:spcAft>
                <a:spcPct val="0"/>
              </a:spcAft>
              <a:buFontTx/>
              <a:buNone/>
            </a:pPr>
            <a:r>
              <a:rPr lang="it-IT" altLang="it-IT" b="1" smtClean="0">
                <a:solidFill>
                  <a:srgbClr val="000000"/>
                </a:solidFill>
                <a:latin typeface="Calibri Light" panose="020F0302020204030204" pitchFamily="34" charset="0"/>
              </a:rPr>
              <a:t>PER LE SCUOLE:</a:t>
            </a:r>
            <a:endParaRPr lang="it-IT" altLang="it-IT" sz="1400" b="1" smtClean="0">
              <a:solidFill>
                <a:srgbClr val="000000"/>
              </a:solidFill>
              <a:latin typeface="Calibri Light" panose="020F0302020204030204" pitchFamily="34" charset="0"/>
            </a:endParaRPr>
          </a:p>
          <a:p>
            <a:pPr algn="ctr" fontAlgn="base">
              <a:lnSpc>
                <a:spcPct val="150000"/>
              </a:lnSpc>
              <a:spcBef>
                <a:spcPts val="800"/>
              </a:spcBef>
              <a:spcAft>
                <a:spcPct val="0"/>
              </a:spcAft>
              <a:buFontTx/>
              <a:buNone/>
            </a:pPr>
            <a:r>
              <a:rPr lang="it-IT" altLang="it-IT" smtClean="0">
                <a:solidFill>
                  <a:srgbClr val="000000"/>
                </a:solidFill>
                <a:latin typeface="Calibri Light" panose="020F0302020204030204" pitchFamily="34" charset="0"/>
              </a:rPr>
              <a:t>Allegare in URF anche il </a:t>
            </a:r>
            <a:r>
              <a:rPr lang="it-IT" altLang="it-IT" u="sng" smtClean="0">
                <a:solidFill>
                  <a:srgbClr val="990033"/>
                </a:solidFill>
                <a:latin typeface="Calibri Light" panose="020F0302020204030204" pitchFamily="34" charset="0"/>
              </a:rPr>
              <a:t>Decreto Istitutivo della scuola</a:t>
            </a:r>
            <a:r>
              <a:rPr lang="it-IT" altLang="it-IT" smtClean="0">
                <a:solidFill>
                  <a:srgbClr val="000000"/>
                </a:solidFill>
                <a:latin typeface="Calibri Light" panose="020F0302020204030204" pitchFamily="34" charset="0"/>
              </a:rPr>
              <a:t> o altrimenti una </a:t>
            </a:r>
            <a:r>
              <a:rPr lang="it-IT" altLang="it-IT" u="sng" smtClean="0">
                <a:solidFill>
                  <a:srgbClr val="990033"/>
                </a:solidFill>
                <a:latin typeface="Calibri Light" panose="020F0302020204030204" pitchFamily="34" charset="0"/>
              </a:rPr>
              <a:t>Dichiarazione del Dirigente Scolastico</a:t>
            </a:r>
            <a:r>
              <a:rPr lang="it-IT" altLang="it-IT" smtClean="0">
                <a:solidFill>
                  <a:srgbClr val="000000"/>
                </a:solidFill>
                <a:latin typeface="Calibri Light" panose="020F0302020204030204" pitchFamily="34" charset="0"/>
              </a:rPr>
              <a:t> sulla natura e l’istituzione della scuola</a:t>
            </a:r>
          </a:p>
          <a:p>
            <a:pPr algn="ctr" fontAlgn="base">
              <a:spcAft>
                <a:spcPct val="0"/>
              </a:spcAft>
              <a:buFontTx/>
              <a:buNone/>
            </a:pPr>
            <a:endParaRPr lang="it-IT" altLang="it-IT" sz="1400" smtClean="0">
              <a:solidFill>
                <a:srgbClr val="000000"/>
              </a:solidFill>
              <a:latin typeface="Calibri Light" panose="020F0302020204030204" pitchFamily="34" charset="0"/>
            </a:endParaRPr>
          </a:p>
          <a:p>
            <a:pPr algn="ctr" fontAlgn="base">
              <a:spcAft>
                <a:spcPct val="0"/>
              </a:spcAft>
              <a:buFontTx/>
              <a:buNone/>
            </a:pPr>
            <a:r>
              <a:rPr lang="it-IT" altLang="it-IT" b="1" smtClean="0">
                <a:solidFill>
                  <a:srgbClr val="000000"/>
                </a:solidFill>
                <a:latin typeface="Calibri Light" panose="020F0302020204030204" pitchFamily="34" charset="0"/>
              </a:rPr>
              <a:t> PER GLI ENTI PRIVATI:</a:t>
            </a:r>
            <a:endParaRPr lang="it-IT" altLang="it-IT" sz="1400" smtClean="0">
              <a:solidFill>
                <a:srgbClr val="000000"/>
              </a:solidFill>
              <a:latin typeface="Calibri Light" panose="020F0302020204030204" pitchFamily="34" charset="0"/>
            </a:endParaRPr>
          </a:p>
          <a:p>
            <a:pPr algn="ctr" fontAlgn="base">
              <a:lnSpc>
                <a:spcPct val="150000"/>
              </a:lnSpc>
              <a:spcBef>
                <a:spcPts val="800"/>
              </a:spcBef>
              <a:spcAft>
                <a:spcPct val="0"/>
              </a:spcAft>
              <a:buFontTx/>
              <a:buNone/>
            </a:pPr>
            <a:r>
              <a:rPr lang="it-IT" altLang="it-IT" smtClean="0">
                <a:solidFill>
                  <a:srgbClr val="000000"/>
                </a:solidFill>
                <a:latin typeface="Calibri Light" panose="020F0302020204030204" pitchFamily="34" charset="0"/>
              </a:rPr>
              <a:t>Allegare in URF anche lo </a:t>
            </a:r>
            <a:r>
              <a:rPr lang="it-IT" altLang="it-IT" u="sng" smtClean="0">
                <a:solidFill>
                  <a:srgbClr val="CC3300"/>
                </a:solidFill>
                <a:latin typeface="Calibri Light" panose="020F0302020204030204" pitchFamily="34" charset="0"/>
              </a:rPr>
              <a:t>Statuto dell’ente</a:t>
            </a:r>
            <a:r>
              <a:rPr lang="it-IT" altLang="it-IT" smtClean="0">
                <a:solidFill>
                  <a:srgbClr val="CC3300"/>
                </a:solidFill>
                <a:latin typeface="Calibri Light" panose="020F0302020204030204" pitchFamily="34" charset="0"/>
              </a:rPr>
              <a:t> </a:t>
            </a:r>
            <a:r>
              <a:rPr lang="it-IT" altLang="it-IT" smtClean="0">
                <a:solidFill>
                  <a:srgbClr val="000000"/>
                </a:solidFill>
                <a:latin typeface="Calibri Light" panose="020F0302020204030204" pitchFamily="34" charset="0"/>
              </a:rPr>
              <a:t>o la </a:t>
            </a:r>
            <a:r>
              <a:rPr lang="it-IT" altLang="it-IT" u="sng" smtClean="0">
                <a:solidFill>
                  <a:srgbClr val="CC3300"/>
                </a:solidFill>
                <a:latin typeface="Calibri Light" panose="020F0302020204030204" pitchFamily="34" charset="0"/>
              </a:rPr>
              <a:t>Registrazione presso la Camera di Commercio</a:t>
            </a:r>
            <a:r>
              <a:rPr lang="it-IT" altLang="it-IT" smtClean="0">
                <a:solidFill>
                  <a:srgbClr val="CC3300"/>
                </a:solidFill>
                <a:latin typeface="Calibri Light" panose="020F0302020204030204" pitchFamily="34" charset="0"/>
              </a:rPr>
              <a:t> </a:t>
            </a:r>
            <a:r>
              <a:rPr lang="it-IT" altLang="it-IT" smtClean="0">
                <a:solidFill>
                  <a:srgbClr val="000000"/>
                </a:solidFill>
                <a:latin typeface="Calibri Light" panose="020F0302020204030204" pitchFamily="34" charset="0"/>
              </a:rPr>
              <a:t>(visura camerale)</a:t>
            </a:r>
          </a:p>
        </p:txBody>
      </p:sp>
    </p:spTree>
    <p:extLst>
      <p:ext uri="{BB962C8B-B14F-4D97-AF65-F5344CB8AC3E}">
        <p14:creationId xmlns:p14="http://schemas.microsoft.com/office/powerpoint/2010/main" val="157255355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name="page51">
    <p:spTree>
      <p:nvGrpSpPr>
        <p:cNvPr id="1" name=""/>
        <p:cNvGrpSpPr/>
        <p:nvPr/>
      </p:nvGrpSpPr>
      <p:grpSpPr>
        <a:xfrm>
          <a:off x="0" y="0"/>
          <a:ext cx="0" cy="0"/>
          <a:chOff x="0" y="0"/>
          <a:chExt cx="0" cy="0"/>
        </a:xfrm>
      </p:grpSpPr>
      <p:sp>
        <p:nvSpPr>
          <p:cNvPr id="2" name="Segnaposto numero diapositiva 1"/>
          <p:cNvSpPr/>
          <p:nvPr/>
        </p:nvSpPr>
        <p:spPr>
          <a:xfrm>
            <a:off x="6553084" y="6245278"/>
            <a:ext cx="2133715" cy="476283"/>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noAutofit/>
          </a:bodyPr>
          <a:lstStyle/>
          <a:p>
            <a:pPr marL="0" marR="0" lvl="0" indent="0" algn="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fld id="{F857C3D2-BB78-4F13-AF7D-6AAF1AA70D3F}" type="slidenum">
              <a:t>53</a:t>
            </a:fld>
            <a:endParaRPr lang="it-IT" sz="1400" b="0" i="0" u="none" strike="noStrike" kern="1200" cap="none" spc="0" baseline="0">
              <a:solidFill>
                <a:srgbClr val="000000"/>
              </a:solidFill>
              <a:uFillTx/>
              <a:latin typeface="Times New Roman" pitchFamily="18"/>
              <a:ea typeface="Arial" pitchFamily="34"/>
              <a:cs typeface="Arial" pitchFamily="34"/>
            </a:endParaRPr>
          </a:p>
        </p:txBody>
      </p:sp>
      <p:sp>
        <p:nvSpPr>
          <p:cNvPr id="3" name="Text Box 8"/>
          <p:cNvSpPr/>
          <p:nvPr/>
        </p:nvSpPr>
        <p:spPr>
          <a:xfrm>
            <a:off x="107999" y="1484281"/>
            <a:ext cx="4787999" cy="2467801"/>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100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0" u="none" strike="noStrike" kern="1200" cap="none" spc="0" baseline="0">
                <a:solidFill>
                  <a:srgbClr val="FF0000"/>
                </a:solidFill>
                <a:uFillTx/>
                <a:latin typeface="Verdana" pitchFamily="34"/>
                <a:ea typeface="Arial" pitchFamily="34"/>
                <a:cs typeface="Arial" pitchFamily="34"/>
              </a:rPr>
              <a:t>Contatti:</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00"/>
                </a:solidFill>
                <a:uFillTx/>
                <a:latin typeface="Verdana" pitchFamily="34"/>
                <a:ea typeface="Arial" pitchFamily="34"/>
                <a:cs typeface="Arial" pitchFamily="34"/>
              </a:rPr>
              <a:t>Agenzia Erasmus+ INDIRE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00"/>
                </a:solidFill>
                <a:uFillTx/>
                <a:latin typeface="Verdana" pitchFamily="34"/>
                <a:ea typeface="Arial" pitchFamily="34"/>
                <a:cs typeface="Arial" pitchFamily="34"/>
              </a:rPr>
              <a:t>Istruzione Scolastica, Educazione degli Adulti, Istruzione Superiore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1" i="1" u="none" strike="noStrike" kern="1200" cap="none" spc="0" baseline="0">
              <a:solidFill>
                <a:srgbClr val="00000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00"/>
                </a:solidFill>
                <a:uFillTx/>
                <a:latin typeface="Verdana" pitchFamily="34"/>
                <a:ea typeface="Arial" pitchFamily="34"/>
                <a:cs typeface="Arial" pitchFamily="34"/>
              </a:rPr>
              <a:t>Via C. Lombroso, 6/15</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00"/>
                </a:solidFill>
                <a:uFillTx/>
                <a:latin typeface="Verdana" pitchFamily="34"/>
                <a:ea typeface="Arial" pitchFamily="34"/>
                <a:cs typeface="Arial" pitchFamily="34"/>
              </a:rPr>
              <a:t>50134 Firenze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2200" b="1" i="1" u="none" strike="noStrike" kern="1200" cap="none" spc="0" baseline="0">
                <a:solidFill>
                  <a:srgbClr val="000080"/>
                </a:solidFill>
                <a:effectLst>
                  <a:outerShdw dist="17962" dir="2700000">
                    <a:srgbClr val="000000"/>
                  </a:outerShdw>
                </a:effectLst>
                <a:uFillTx/>
                <a:latin typeface="Verdana" pitchFamily="34"/>
                <a:ea typeface="Arial" pitchFamily="34"/>
                <a:cs typeface="Arial" pitchFamily="34"/>
              </a:rPr>
              <a:t>Email: erasmusplus@indire.it</a:t>
            </a:r>
          </a:p>
        </p:txBody>
      </p:sp>
      <p:pic>
        <p:nvPicPr>
          <p:cNvPr id="5" name="Image 1"/>
          <p:cNvPicPr>
            <a:picLocks noChangeAspect="1"/>
          </p:cNvPicPr>
          <p:nvPr/>
        </p:nvPicPr>
        <p:blipFill>
          <a:blip r:embed="rId3">
            <a:lum bright="-50000"/>
            <a:alphaModFix/>
          </a:blip>
          <a:srcRect/>
          <a:stretch>
            <a:fillRect/>
          </a:stretch>
        </p:blipFill>
        <p:spPr>
          <a:xfrm>
            <a:off x="187561" y="3816001"/>
            <a:ext cx="3916439" cy="2597042"/>
          </a:xfrm>
          <a:prstGeom prst="rect">
            <a:avLst/>
          </a:prstGeom>
          <a:noFill/>
          <a:ln cap="flat">
            <a:noFill/>
          </a:ln>
        </p:spPr>
      </p:pic>
      <p:sp>
        <p:nvSpPr>
          <p:cNvPr id="6" name="CasellaDiTesto 1"/>
          <p:cNvSpPr/>
          <p:nvPr/>
        </p:nvSpPr>
        <p:spPr>
          <a:xfrm>
            <a:off x="4104000" y="3637080"/>
            <a:ext cx="5039999" cy="2770915"/>
          </a:xfrm>
          <a:custGeom>
            <a:avLst/>
            <a:gdLst>
              <a:gd name="f0" fmla="val w"/>
              <a:gd name="f1" fmla="val h"/>
              <a:gd name="f2" fmla="val 0"/>
              <a:gd name="f3" fmla="val 21600"/>
              <a:gd name="f4" fmla="*/ f0 1 21600"/>
              <a:gd name="f5" fmla="*/ f1 1 21600"/>
              <a:gd name="f6" fmla="val f2"/>
              <a:gd name="f7" fmla="val f3"/>
              <a:gd name="f8" fmla="+- f7 0 f6"/>
              <a:gd name="f9" fmla="*/ f8 1 21600"/>
              <a:gd name="f10" fmla="*/ f6 1 f9"/>
              <a:gd name="f11" fmla="*/ f7 1 f9"/>
              <a:gd name="f12" fmla="*/ f10 f4 1"/>
              <a:gd name="f13" fmla="*/ f11 f4 1"/>
              <a:gd name="f14" fmla="*/ f11 f5 1"/>
              <a:gd name="f15" fmla="*/ f10 f5 1"/>
            </a:gdLst>
            <a:ahLst/>
            <a:cxnLst>
              <a:cxn ang="3cd4">
                <a:pos x="hc" y="t"/>
              </a:cxn>
              <a:cxn ang="0">
                <a:pos x="r" y="vc"/>
              </a:cxn>
              <a:cxn ang="cd4">
                <a:pos x="hc" y="b"/>
              </a:cxn>
              <a:cxn ang="cd2">
                <a:pos x="l" y="vc"/>
              </a:cxn>
            </a:cxnLst>
            <a:rect l="f12" t="f15" r="f13" b="f14"/>
            <a:pathLst>
              <a:path w="21600" h="21600">
                <a:moveTo>
                  <a:pt x="f2" y="f2"/>
                </a:moveTo>
                <a:lnTo>
                  <a:pt x="f3" y="f2"/>
                </a:lnTo>
                <a:lnTo>
                  <a:pt x="f3" y="f3"/>
                </a:lnTo>
                <a:lnTo>
                  <a:pt x="f2" y="f3"/>
                </a:lnTo>
                <a:lnTo>
                  <a:pt x="f2" y="f2"/>
                </a:lnTo>
                <a:close/>
              </a:path>
            </a:pathLst>
          </a:custGeom>
          <a:noFill/>
          <a:ln cap="flat">
            <a:noFill/>
            <a:prstDash val="solid"/>
          </a:ln>
        </p:spPr>
        <p:txBody>
          <a:bodyPr vert="horz" wrap="square" lIns="90004" tIns="46798" rIns="90004" bIns="46798" anchor="t" anchorCtr="0" compatLnSpc="1">
            <a:spAutoFit/>
          </a:bodyPr>
          <a:lstStyle/>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0" u="none" strike="noStrike" kern="1200" cap="none" spc="0" baseline="0">
                <a:solidFill>
                  <a:srgbClr val="FF0000"/>
                </a:solidFill>
                <a:uFillTx/>
                <a:latin typeface="Verdana" pitchFamily="34"/>
                <a:ea typeface="Arial" pitchFamily="34"/>
                <a:cs typeface="Arial" pitchFamily="34"/>
              </a:rPr>
              <a:t>Info:</a:t>
            </a:r>
          </a:p>
          <a:p>
            <a:pPr marL="0" marR="0" lvl="0" indent="0" algn="ctr"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1" i="0" u="none" strike="noStrike" kern="1200" cap="none" spc="0" baseline="0">
              <a:solidFill>
                <a:srgbClr val="FF000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80"/>
                </a:solidFill>
                <a:effectLst>
                  <a:outerShdw dist="17962" dir="2700000">
                    <a:srgbClr val="000000"/>
                  </a:outerShdw>
                </a:effectLst>
                <a:uFillTx/>
                <a:latin typeface="Verdana" pitchFamily="34"/>
                <a:ea typeface="Arial" pitchFamily="34"/>
                <a:cs typeface="Arial" pitchFamily="34"/>
              </a:rPr>
              <a:t>www.erasmusplus.it</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0" i="1" u="none" strike="noStrike" kern="1200" cap="none" spc="0" baseline="0">
              <a:solidFill>
                <a:srgbClr val="00008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80"/>
                </a:solidFill>
                <a:effectLst>
                  <a:outerShdw dist="17962" dir="2700000">
                    <a:srgbClr val="000000"/>
                  </a:outerShdw>
                </a:effectLst>
                <a:uFillTx/>
                <a:latin typeface="Verdana" pitchFamily="34"/>
                <a:ea typeface="Arial" pitchFamily="34"/>
                <a:cs typeface="Arial" pitchFamily="34"/>
              </a:rPr>
              <a:t>facebook.com/EUErasmusPlusProgramme</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0" i="1" u="none" strike="noStrike" kern="1200" cap="none" spc="0" baseline="0">
              <a:solidFill>
                <a:srgbClr val="00008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80"/>
                </a:solidFill>
                <a:effectLst>
                  <a:outerShdw dist="17962" dir="2700000">
                    <a:srgbClr val="000000"/>
                  </a:outerShdw>
                </a:effectLst>
                <a:uFillTx/>
                <a:latin typeface="Verdana" pitchFamily="34"/>
                <a:ea typeface="Arial" pitchFamily="34"/>
                <a:cs typeface="Arial" pitchFamily="34"/>
              </a:rPr>
              <a:t>facebook.com/ErasmusPlusIta</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0" i="1" u="none" strike="noStrike" kern="1200" cap="none" spc="0" baseline="0">
              <a:solidFill>
                <a:srgbClr val="000080"/>
              </a:solidFill>
              <a:uFillTx/>
              <a:latin typeface="Verdana" pitchFamily="34"/>
              <a:ea typeface="Arial" pitchFamily="34"/>
              <a:cs typeface="Arial" pitchFamily="34"/>
            </a:endParaRP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r>
              <a:rPr lang="it-IT" sz="1600" b="1" i="1" u="none" strike="noStrike" kern="1200" cap="none" spc="0" baseline="0">
                <a:solidFill>
                  <a:srgbClr val="000080"/>
                </a:solidFill>
                <a:effectLst>
                  <a:outerShdw dist="17962" dir="2700000">
                    <a:srgbClr val="000000"/>
                  </a:outerShdw>
                </a:effectLst>
                <a:uFillTx/>
                <a:latin typeface="Verdana" pitchFamily="34"/>
                <a:ea typeface="Arial" pitchFamily="34"/>
                <a:cs typeface="Arial" pitchFamily="34"/>
              </a:rPr>
              <a:t>twitter.com/ErasmusPlusInd</a:t>
            </a:r>
          </a:p>
          <a:p>
            <a:pPr marL="0" marR="0" lvl="0" indent="0" algn="l" defTabSz="914400" rtl="0" fontAlgn="auto" hangingPunct="1">
              <a:lnSpc>
                <a:spcPct val="100000"/>
              </a:lnSpc>
              <a:spcBef>
                <a:spcPts val="0"/>
              </a:spcBef>
              <a:spcAft>
                <a:spcPts val="0"/>
              </a:spcAft>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800" b="0" i="0" u="none" strike="noStrike" kern="0" cap="none" spc="0" baseline="0">
                <a:solidFill>
                  <a:srgbClr val="000000"/>
                </a:solidFill>
                <a:uFillTx/>
              </a:defRPr>
            </a:pPr>
            <a:endParaRPr lang="it-IT" sz="1600" b="0" i="1" u="none" strike="noStrike" kern="1200" cap="none" spc="0" baseline="0">
              <a:solidFill>
                <a:srgbClr val="000000"/>
              </a:solidFill>
              <a:uFillTx/>
              <a:latin typeface="Verdana" pitchFamily="34"/>
              <a:ea typeface="Arial" pitchFamily="34"/>
              <a:cs typeface="Arial" pitchFamily="34"/>
            </a:endParaRPr>
          </a:p>
        </p:txBody>
      </p:sp>
      <p:pic>
        <p:nvPicPr>
          <p:cNvPr id="7" name="Imag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95998" y="1363890"/>
            <a:ext cx="4240213"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25" y="3816001"/>
            <a:ext cx="3942075" cy="2572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873250"/>
            <a:ext cx="8913813" cy="429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459" name="Titolo 1"/>
          <p:cNvSpPr>
            <a:spLocks noGrp="1"/>
          </p:cNvSpPr>
          <p:nvPr>
            <p:ph type="title"/>
          </p:nvPr>
        </p:nvSpPr>
        <p:spPr>
          <a:xfrm>
            <a:off x="395288" y="1052513"/>
            <a:ext cx="8147050" cy="863600"/>
          </a:xfrm>
        </p:spPr>
        <p:txBody>
          <a:bodyPr/>
          <a:lstStyle/>
          <a:p>
            <a:r>
              <a:rPr lang="it-IT" smtClean="0">
                <a:solidFill>
                  <a:schemeClr val="tx1"/>
                </a:solidFill>
              </a:rPr>
              <a:t>Azione Chiave 2 </a:t>
            </a:r>
            <a:br>
              <a:rPr lang="it-IT" smtClean="0">
                <a:solidFill>
                  <a:schemeClr val="tx1"/>
                </a:solidFill>
              </a:rPr>
            </a:br>
            <a:r>
              <a:rPr lang="it-IT" smtClean="0">
                <a:solidFill>
                  <a:schemeClr val="tx1"/>
                </a:solidFill>
              </a:rPr>
              <a:t>Candidature Partenariati solo tra scuole</a:t>
            </a:r>
          </a:p>
        </p:txBody>
      </p:sp>
      <p:sp>
        <p:nvSpPr>
          <p:cNvPr id="8" name="Freccia in giù 7"/>
          <p:cNvSpPr/>
          <p:nvPr/>
        </p:nvSpPr>
        <p:spPr>
          <a:xfrm>
            <a:off x="1835150" y="3429000"/>
            <a:ext cx="144463" cy="863600"/>
          </a:xfrm>
          <a:prstGeom prst="downArrow">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it-IT">
              <a:solidFill>
                <a:srgbClr val="FFFFFF"/>
              </a:solidFill>
            </a:endParaRPr>
          </a:p>
        </p:txBody>
      </p:sp>
    </p:spTree>
    <p:extLst>
      <p:ext uri="{BB962C8B-B14F-4D97-AF65-F5344CB8AC3E}">
        <p14:creationId xmlns:p14="http://schemas.microsoft.com/office/powerpoint/2010/main" val="19800805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olo 1"/>
          <p:cNvSpPr>
            <a:spLocks noGrp="1"/>
          </p:cNvSpPr>
          <p:nvPr>
            <p:ph type="title"/>
          </p:nvPr>
        </p:nvSpPr>
        <p:spPr>
          <a:xfrm>
            <a:off x="395288" y="1125538"/>
            <a:ext cx="8147050" cy="863600"/>
          </a:xfrm>
        </p:spPr>
        <p:txBody>
          <a:bodyPr/>
          <a:lstStyle/>
          <a:p>
            <a:r>
              <a:rPr lang="it-IT" smtClean="0">
                <a:solidFill>
                  <a:schemeClr val="tx1"/>
                </a:solidFill>
              </a:rPr>
              <a:t>Azione Chiave 2 </a:t>
            </a:r>
            <a:br>
              <a:rPr lang="it-IT" smtClean="0">
                <a:solidFill>
                  <a:schemeClr val="tx1"/>
                </a:solidFill>
              </a:rPr>
            </a:br>
            <a:r>
              <a:rPr lang="it-IT" smtClean="0">
                <a:solidFill>
                  <a:schemeClr val="tx1"/>
                </a:solidFill>
              </a:rPr>
              <a:t>Approvati Partenariati solo tra scuole</a:t>
            </a:r>
          </a:p>
        </p:txBody>
      </p:sp>
      <p:pic>
        <p:nvPicPr>
          <p:cNvPr id="2048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13" y="1989138"/>
            <a:ext cx="8882062" cy="4275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Freccia in giù 6"/>
          <p:cNvSpPr/>
          <p:nvPr/>
        </p:nvSpPr>
        <p:spPr>
          <a:xfrm>
            <a:off x="1571625" y="2727325"/>
            <a:ext cx="144463" cy="792163"/>
          </a:xfrm>
          <a:prstGeom prst="downArrow">
            <a:avLst/>
          </a:prstGeom>
          <a:solidFill>
            <a:srgbClr val="CC3300"/>
          </a:solidFill>
          <a:ln>
            <a:solidFill>
              <a:srgbClr val="CC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it-IT">
              <a:solidFill>
                <a:srgbClr val="FFFFFF"/>
              </a:solidFill>
            </a:endParaRPr>
          </a:p>
        </p:txBody>
      </p:sp>
    </p:spTree>
    <p:extLst>
      <p:ext uri="{BB962C8B-B14F-4D97-AF65-F5344CB8AC3E}">
        <p14:creationId xmlns:p14="http://schemas.microsoft.com/office/powerpoint/2010/main" val="26008205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468313" y="1700213"/>
            <a:ext cx="8578850" cy="369887"/>
          </a:xfrm>
        </p:spPr>
        <p:txBody>
          <a:bodyPr/>
          <a:lstStyle/>
          <a:p>
            <a:pPr>
              <a:defRPr/>
            </a:pPr>
            <a:r>
              <a:rPr lang="it-IT" dirty="0" smtClean="0">
                <a:solidFill>
                  <a:schemeClr val="tx1"/>
                </a:solidFill>
              </a:rPr>
              <a:t>Tasso di successo delle candidature nei Paesi del programma: </a:t>
            </a:r>
            <a:br>
              <a:rPr lang="it-IT" dirty="0" smtClean="0">
                <a:solidFill>
                  <a:schemeClr val="tx1"/>
                </a:solidFill>
              </a:rPr>
            </a:br>
            <a:r>
              <a:rPr lang="it-IT" sz="2400" dirty="0" smtClean="0">
                <a:solidFill>
                  <a:schemeClr val="accent2">
                    <a:lumMod val="75000"/>
                  </a:schemeClr>
                </a:solidFill>
              </a:rPr>
              <a:t>Italia superiore alla media europea</a:t>
            </a:r>
            <a:endParaRPr lang="it-IT" sz="2400" dirty="0">
              <a:solidFill>
                <a:schemeClr val="accent2">
                  <a:lumMod val="75000"/>
                </a:schemeClr>
              </a:solidFill>
            </a:endParaRPr>
          </a:p>
        </p:txBody>
      </p:sp>
      <p:pic>
        <p:nvPicPr>
          <p:cNvPr id="2150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325" y="2205038"/>
            <a:ext cx="8804275" cy="3744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reccia in giù 5"/>
          <p:cNvSpPr/>
          <p:nvPr/>
        </p:nvSpPr>
        <p:spPr>
          <a:xfrm>
            <a:off x="6099175" y="4071938"/>
            <a:ext cx="215900" cy="682625"/>
          </a:xfrm>
          <a:prstGeom prst="downArrow">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it-IT">
              <a:solidFill>
                <a:srgbClr val="FFFFFF"/>
              </a:solidFill>
            </a:endParaRPr>
          </a:p>
        </p:txBody>
      </p:sp>
    </p:spTree>
    <p:extLst>
      <p:ext uri="{BB962C8B-B14F-4D97-AF65-F5344CB8AC3E}">
        <p14:creationId xmlns:p14="http://schemas.microsoft.com/office/powerpoint/2010/main" val="42720959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name="page10">
    <p:spTree>
      <p:nvGrpSpPr>
        <p:cNvPr id="1" name=""/>
        <p:cNvGrpSpPr/>
        <p:nvPr/>
      </p:nvGrpSpPr>
      <p:grpSpPr>
        <a:xfrm>
          <a:off x="0" y="0"/>
          <a:ext cx="0" cy="0"/>
          <a:chOff x="0" y="0"/>
          <a:chExt cx="0" cy="0"/>
        </a:xfrm>
      </p:grpSpPr>
      <p:sp>
        <p:nvSpPr>
          <p:cNvPr id="2" name="Sottotitolo 1"/>
          <p:cNvSpPr txBox="1">
            <a:spLocks noGrp="1"/>
          </p:cNvSpPr>
          <p:nvPr>
            <p:ph type="subTitle" idx="4294967295"/>
          </p:nvPr>
        </p:nvSpPr>
        <p:spPr>
          <a:xfrm>
            <a:off x="685800" y="609118"/>
            <a:ext cx="7772400" cy="5349240"/>
          </a:xfrm>
        </p:spPr>
        <p:txBody>
          <a:bodyPr lIns="0" tIns="0" rIns="0" bIns="0" anchor="ctr" anchorCtr="1"/>
          <a:lstStyle/>
          <a:p>
            <a:pPr lvl="0"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it-IT" sz="4000" b="1">
                <a:solidFill>
                  <a:srgbClr val="7E0021"/>
                </a:solidFill>
                <a:effectLst>
                  <a:outerShdw dist="17962" dir="2700000">
                    <a:srgbClr val="000000"/>
                  </a:outerShdw>
                </a:effectLst>
              </a:rPr>
              <a:t>Come chiedere il </a:t>
            </a:r>
            <a:r>
              <a:rPr lang="it-IT" sz="4000" b="1" i="1">
                <a:solidFill>
                  <a:srgbClr val="7E0021"/>
                </a:solidFill>
                <a:effectLst>
                  <a:outerShdw dist="17962" dir="2700000">
                    <a:srgbClr val="000000"/>
                  </a:outerShdw>
                </a:effectLst>
              </a:rPr>
              <a:t>finanziamento</a:t>
            </a:r>
            <a:r>
              <a:rPr lang="it-IT" sz="4000" b="1">
                <a:solidFill>
                  <a:srgbClr val="7E0021"/>
                </a:solidFill>
                <a:effectLst>
                  <a:outerShdw dist="17962" dir="2700000">
                    <a:srgbClr val="000000"/>
                  </a:outerShdw>
                </a:effectLst>
              </a:rPr>
              <a:t> per </a:t>
            </a:r>
            <a:r>
              <a:rPr lang="it-IT" sz="5400" b="1">
                <a:solidFill>
                  <a:srgbClr val="7E0021"/>
                </a:solidFill>
                <a:effectLst>
                  <a:outerShdw dist="17962" dir="2700000">
                    <a:srgbClr val="000000"/>
                  </a:outerShdw>
                </a:effectLst>
              </a:rPr>
              <a:t>KA1</a:t>
            </a:r>
            <a:r>
              <a:rPr lang="it-IT" sz="4000" b="1">
                <a:solidFill>
                  <a:srgbClr val="7E0021"/>
                </a:solidFill>
                <a:effectLst>
                  <a:outerShdw dist="17962" dir="2700000">
                    <a:srgbClr val="000000"/>
                  </a:outerShdw>
                </a:effectLst>
              </a:rPr>
              <a:t> e </a:t>
            </a:r>
            <a:r>
              <a:rPr lang="it-IT" sz="5400" b="1">
                <a:solidFill>
                  <a:srgbClr val="7E0021"/>
                </a:solidFill>
                <a:effectLst>
                  <a:outerShdw dist="17962" dir="2700000">
                    <a:srgbClr val="000000"/>
                  </a:outerShdw>
                </a:effectLst>
              </a:rPr>
              <a:t>KA2</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theme/theme1.xml><?xml version="1.0" encoding="utf-8"?>
<a:theme xmlns:a="http://schemas.openxmlformats.org/drawingml/2006/main" name="Predefinit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Titolo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Titolo9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Titolo10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Titolo10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Titolo10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Titolo10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Titolo10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Titolo10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Titolo10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Titolo10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Titolo10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Titolo1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Titolo10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Titolo11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Titolo11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Titolo11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Titolo11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Titolo11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Titolo11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Titolo11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Titolo11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Titolo11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Titolo1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Titolo11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Titolo12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Titolo12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Titolo12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Titolo12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Titolo12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Titolo12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Titolo12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Titolo12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Titolo12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Titolo1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Titolo12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Titolo13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Titolo13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Titolo13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4.xml><?xml version="1.0" encoding="utf-8"?>
<a:theme xmlns:a="http://schemas.openxmlformats.org/drawingml/2006/main" name="Titolo13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Titolo13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6.xml><?xml version="1.0" encoding="utf-8"?>
<a:theme xmlns:a="http://schemas.openxmlformats.org/drawingml/2006/main" name="Titolo13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7.xml><?xml version="1.0" encoding="utf-8"?>
<a:theme xmlns:a="http://schemas.openxmlformats.org/drawingml/2006/main" name="Titolo13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8.xml><?xml version="1.0" encoding="utf-8"?>
<a:theme xmlns:a="http://schemas.openxmlformats.org/drawingml/2006/main" name="Titolo13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9.xml><?xml version="1.0" encoding="utf-8"?>
<a:theme xmlns:a="http://schemas.openxmlformats.org/drawingml/2006/main" name="Titolo13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Titolo1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0.xml><?xml version="1.0" encoding="utf-8"?>
<a:theme xmlns:a="http://schemas.openxmlformats.org/drawingml/2006/main" name="Titolo13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1.xml><?xml version="1.0" encoding="utf-8"?>
<a:theme xmlns:a="http://schemas.openxmlformats.org/drawingml/2006/main" name="Titolo14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2.xml><?xml version="1.0" encoding="utf-8"?>
<a:theme xmlns:a="http://schemas.openxmlformats.org/drawingml/2006/main" name="Titolo14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3.xml><?xml version="1.0" encoding="utf-8"?>
<a:theme xmlns:a="http://schemas.openxmlformats.org/drawingml/2006/main" name="Titolo14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4.xml><?xml version="1.0" encoding="utf-8"?>
<a:theme xmlns:a="http://schemas.openxmlformats.org/drawingml/2006/main" name="Titolo14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5.xml><?xml version="1.0" encoding="utf-8"?>
<a:theme xmlns:a="http://schemas.openxmlformats.org/drawingml/2006/main" name="Titolo14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6.xml><?xml version="1.0" encoding="utf-8"?>
<a:theme xmlns:a="http://schemas.openxmlformats.org/drawingml/2006/main" name="Titolo14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7.xml><?xml version="1.0" encoding="utf-8"?>
<a:theme xmlns:a="http://schemas.openxmlformats.org/drawingml/2006/main" name="Titolo14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8.xml><?xml version="1.0" encoding="utf-8"?>
<a:theme xmlns:a="http://schemas.openxmlformats.org/drawingml/2006/main" name="Titolo14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Titolo14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Titolo1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0.xml><?xml version="1.0" encoding="utf-8"?>
<a:theme xmlns:a="http://schemas.openxmlformats.org/drawingml/2006/main" name="Titolo14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Titolo15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2.xml><?xml version="1.0" encoding="utf-8"?>
<a:theme xmlns:a="http://schemas.openxmlformats.org/drawingml/2006/main" name="Titolo15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Titolo15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Titolo15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Titolo15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Titolo15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Titolo15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Titolo15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Titolo15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Titolo1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0.xml><?xml version="1.0" encoding="utf-8"?>
<a:theme xmlns:a="http://schemas.openxmlformats.org/drawingml/2006/main" name="Titolo15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Titolo16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Titolo16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Titolo16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4.xml><?xml version="1.0" encoding="utf-8"?>
<a:theme xmlns:a="http://schemas.openxmlformats.org/drawingml/2006/main" name="Titolo16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Titolo16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Titolo16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Titolo16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Titolo16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Titolo16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Titolo1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0.xml><?xml version="1.0" encoding="utf-8"?>
<a:theme xmlns:a="http://schemas.openxmlformats.org/drawingml/2006/main" name="Titolo16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Titolo17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2.xml><?xml version="1.0" encoding="utf-8"?>
<a:theme xmlns:a="http://schemas.openxmlformats.org/drawingml/2006/main" name="Titolo17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Titolo17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4.xml><?xml version="1.0" encoding="utf-8"?>
<a:theme xmlns:a="http://schemas.openxmlformats.org/drawingml/2006/main" name="Titolo17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5.xml><?xml version="1.0" encoding="utf-8"?>
<a:theme xmlns:a="http://schemas.openxmlformats.org/drawingml/2006/main" name="Titolo17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6.xml><?xml version="1.0" encoding="utf-8"?>
<a:theme xmlns:a="http://schemas.openxmlformats.org/drawingml/2006/main" name="Titolo17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7.xml><?xml version="1.0" encoding="utf-8"?>
<a:theme xmlns:a="http://schemas.openxmlformats.org/drawingml/2006/main" name="Titolo17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8.xml><?xml version="1.0" encoding="utf-8"?>
<a:theme xmlns:a="http://schemas.openxmlformats.org/drawingml/2006/main" name="Titolo17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9.xml><?xml version="1.0" encoding="utf-8"?>
<a:theme xmlns:a="http://schemas.openxmlformats.org/drawingml/2006/main" name="Titolo17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Titolo1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0.xml><?xml version="1.0" encoding="utf-8"?>
<a:theme xmlns:a="http://schemas.openxmlformats.org/drawingml/2006/main" name="Titolo17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1.xml><?xml version="1.0" encoding="utf-8"?>
<a:theme xmlns:a="http://schemas.openxmlformats.org/drawingml/2006/main" name="Titolo18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2.xml><?xml version="1.0" encoding="utf-8"?>
<a:theme xmlns:a="http://schemas.openxmlformats.org/drawingml/2006/main" name="Titolo18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Titolo18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Titolo18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Titolo18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Titolo18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Titolo18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Titolo18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Titolo18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Titolo1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0.xml><?xml version="1.0" encoding="utf-8"?>
<a:theme xmlns:a="http://schemas.openxmlformats.org/drawingml/2006/main" name="Titolo18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Titolo19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2.xml><?xml version="1.0" encoding="utf-8"?>
<a:theme xmlns:a="http://schemas.openxmlformats.org/drawingml/2006/main" name="Titolo19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Titolo19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Titolo19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Titolo19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Titolo19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Titolo19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Titolo19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Titolo19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itolo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Titolo1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0.xml><?xml version="1.0" encoding="utf-8"?>
<a:theme xmlns:a="http://schemas.openxmlformats.org/drawingml/2006/main" name="Titolo19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Titolo20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2.xml><?xml version="1.0" encoding="utf-8"?>
<a:theme xmlns:a="http://schemas.openxmlformats.org/drawingml/2006/main" name="Titolo20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3.xml><?xml version="1.0" encoding="utf-8"?>
<a:theme xmlns:a="http://schemas.openxmlformats.org/drawingml/2006/main" name="Titolo20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4.xml><?xml version="1.0" encoding="utf-8"?>
<a:theme xmlns:a="http://schemas.openxmlformats.org/drawingml/2006/main" name="Titolo20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5.xml><?xml version="1.0" encoding="utf-8"?>
<a:theme xmlns:a="http://schemas.openxmlformats.org/drawingml/2006/main" name="Titolo20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6.xml><?xml version="1.0" encoding="utf-8"?>
<a:theme xmlns:a="http://schemas.openxmlformats.org/drawingml/2006/main" name="Titolo20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7.xml><?xml version="1.0" encoding="utf-8"?>
<a:theme xmlns:a="http://schemas.openxmlformats.org/drawingml/2006/main" name="Titolo20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8.xml><?xml version="1.0" encoding="utf-8"?>
<a:theme xmlns:a="http://schemas.openxmlformats.org/drawingml/2006/main" name="Titolo20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9.xml><?xml version="1.0" encoding="utf-8"?>
<a:theme xmlns:a="http://schemas.openxmlformats.org/drawingml/2006/main" name="Titolo20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Titolo2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0.xml><?xml version="1.0" encoding="utf-8"?>
<a:theme xmlns:a="http://schemas.openxmlformats.org/drawingml/2006/main" name="Titolo20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1.xml><?xml version="1.0" encoding="utf-8"?>
<a:theme xmlns:a="http://schemas.openxmlformats.org/drawingml/2006/main" name="Titolo21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2.xml><?xml version="1.0" encoding="utf-8"?>
<a:theme xmlns:a="http://schemas.openxmlformats.org/drawingml/2006/main" name="Titolo21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3.xml><?xml version="1.0" encoding="utf-8"?>
<a:theme xmlns:a="http://schemas.openxmlformats.org/drawingml/2006/main" name="Titolo21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4.xml><?xml version="1.0" encoding="utf-8"?>
<a:theme xmlns:a="http://schemas.openxmlformats.org/drawingml/2006/main" name="Titolo21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5.xml><?xml version="1.0" encoding="utf-8"?>
<a:theme xmlns:a="http://schemas.openxmlformats.org/drawingml/2006/main" name="Titolo21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6.xml><?xml version="1.0" encoding="utf-8"?>
<a:theme xmlns:a="http://schemas.openxmlformats.org/drawingml/2006/main" name="Titolo21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7.xml><?xml version="1.0" encoding="utf-8"?>
<a:theme xmlns:a="http://schemas.openxmlformats.org/drawingml/2006/main" name="Titolo21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8.xml><?xml version="1.0" encoding="utf-8"?>
<a:theme xmlns:a="http://schemas.openxmlformats.org/drawingml/2006/main" name="Titolo21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9.xml><?xml version="1.0" encoding="utf-8"?>
<a:theme xmlns:a="http://schemas.openxmlformats.org/drawingml/2006/main" name="Titolo21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Titolo2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0.xml><?xml version="1.0" encoding="utf-8"?>
<a:theme xmlns:a="http://schemas.openxmlformats.org/drawingml/2006/main" name="Titolo21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1.xml><?xml version="1.0" encoding="utf-8"?>
<a:theme xmlns:a="http://schemas.openxmlformats.org/drawingml/2006/main" name="Titolo22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2.xml><?xml version="1.0" encoding="utf-8"?>
<a:theme xmlns:a="http://schemas.openxmlformats.org/drawingml/2006/main" name="Titolo22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3.xml><?xml version="1.0" encoding="utf-8"?>
<a:theme xmlns:a="http://schemas.openxmlformats.org/drawingml/2006/main" name="Titolo22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4.xml><?xml version="1.0" encoding="utf-8"?>
<a:theme xmlns:a="http://schemas.openxmlformats.org/drawingml/2006/main" name="Titolo22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5.xml><?xml version="1.0" encoding="utf-8"?>
<a:theme xmlns:a="http://schemas.openxmlformats.org/drawingml/2006/main" name="Titolo22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6.xml><?xml version="1.0" encoding="utf-8"?>
<a:theme xmlns:a="http://schemas.openxmlformats.org/drawingml/2006/main" name="Titolo22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7.xml><?xml version="1.0" encoding="utf-8"?>
<a:theme xmlns:a="http://schemas.openxmlformats.org/drawingml/2006/main" name="Titolo22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8.xml><?xml version="1.0" encoding="utf-8"?>
<a:theme xmlns:a="http://schemas.openxmlformats.org/drawingml/2006/main" name="Titolo22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9.xml><?xml version="1.0" encoding="utf-8"?>
<a:theme xmlns:a="http://schemas.openxmlformats.org/drawingml/2006/main" name="Titolo22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Titolo2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0.xml><?xml version="1.0" encoding="utf-8"?>
<a:theme xmlns:a="http://schemas.openxmlformats.org/drawingml/2006/main" name="Titolo22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1.xml><?xml version="1.0" encoding="utf-8"?>
<a:theme xmlns:a="http://schemas.openxmlformats.org/drawingml/2006/main" name="Titolo23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2.xml><?xml version="1.0" encoding="utf-8"?>
<a:theme xmlns:a="http://schemas.openxmlformats.org/drawingml/2006/main" name="Titolo23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3.xml><?xml version="1.0" encoding="utf-8"?>
<a:theme xmlns:a="http://schemas.openxmlformats.org/drawingml/2006/main" name="Titolo23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4.xml><?xml version="1.0" encoding="utf-8"?>
<a:theme xmlns:a="http://schemas.openxmlformats.org/drawingml/2006/main" name="Titolo23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5.xml><?xml version="1.0" encoding="utf-8"?>
<a:theme xmlns:a="http://schemas.openxmlformats.org/drawingml/2006/main" name="Titolo23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6.xml><?xml version="1.0" encoding="utf-8"?>
<a:theme xmlns:a="http://schemas.openxmlformats.org/drawingml/2006/main" name="Titolo23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7.xml><?xml version="1.0" encoding="utf-8"?>
<a:theme xmlns:a="http://schemas.openxmlformats.org/drawingml/2006/main" name="Titolo23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8.xml><?xml version="1.0" encoding="utf-8"?>
<a:theme xmlns:a="http://schemas.openxmlformats.org/drawingml/2006/main" name="Titolo23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9.xml><?xml version="1.0" encoding="utf-8"?>
<a:theme xmlns:a="http://schemas.openxmlformats.org/drawingml/2006/main" name="Titolo23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Titolo2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0.xml><?xml version="1.0" encoding="utf-8"?>
<a:theme xmlns:a="http://schemas.openxmlformats.org/drawingml/2006/main" name="Titolo23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1.xml><?xml version="1.0" encoding="utf-8"?>
<a:theme xmlns:a="http://schemas.openxmlformats.org/drawingml/2006/main" name="Titolo24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2.xml><?xml version="1.0" encoding="utf-8"?>
<a:theme xmlns:a="http://schemas.openxmlformats.org/drawingml/2006/main" name="Titolo24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3.xml><?xml version="1.0" encoding="utf-8"?>
<a:theme xmlns:a="http://schemas.openxmlformats.org/drawingml/2006/main" name="Titolo24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4.xml><?xml version="1.0" encoding="utf-8"?>
<a:theme xmlns:a="http://schemas.openxmlformats.org/drawingml/2006/main" name="Titolo24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5.xml><?xml version="1.0" encoding="utf-8"?>
<a:theme xmlns:a="http://schemas.openxmlformats.org/drawingml/2006/main" name="Titolo24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6.xml><?xml version="1.0" encoding="utf-8"?>
<a:theme xmlns:a="http://schemas.openxmlformats.org/drawingml/2006/main" name="Titolo24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7.xml><?xml version="1.0" encoding="utf-8"?>
<a:theme xmlns:a="http://schemas.openxmlformats.org/drawingml/2006/main" name="Titolo24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8.xml><?xml version="1.0" encoding="utf-8"?>
<a:theme xmlns:a="http://schemas.openxmlformats.org/drawingml/2006/main" name="Titolo24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9.xml><?xml version="1.0" encoding="utf-8"?>
<a:theme xmlns:a="http://schemas.openxmlformats.org/drawingml/2006/main" name="Titolo24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Titolo2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0.xml><?xml version="1.0" encoding="utf-8"?>
<a:theme xmlns:a="http://schemas.openxmlformats.org/drawingml/2006/main" name="Titolo24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1.xml><?xml version="1.0" encoding="utf-8"?>
<a:theme xmlns:a="http://schemas.openxmlformats.org/drawingml/2006/main" name="Titolo25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2.xml><?xml version="1.0" encoding="utf-8"?>
<a:theme xmlns:a="http://schemas.openxmlformats.org/drawingml/2006/main" name="Titolo25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3.xml><?xml version="1.0" encoding="utf-8"?>
<a:theme xmlns:a="http://schemas.openxmlformats.org/drawingml/2006/main" name="Titolo25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4.xml><?xml version="1.0" encoding="utf-8"?>
<a:theme xmlns:a="http://schemas.openxmlformats.org/drawingml/2006/main" name="Titolo25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5.xml><?xml version="1.0" encoding="utf-8"?>
<a:theme xmlns:a="http://schemas.openxmlformats.org/drawingml/2006/main" name="Titolo25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6.xml><?xml version="1.0" encoding="utf-8"?>
<a:theme xmlns:a="http://schemas.openxmlformats.org/drawingml/2006/main" name="Titolo25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7.xml><?xml version="1.0" encoding="utf-8"?>
<a:theme xmlns:a="http://schemas.openxmlformats.org/drawingml/2006/main" name="Titolo25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8.xml><?xml version="1.0" encoding="utf-8"?>
<a:theme xmlns:a="http://schemas.openxmlformats.org/drawingml/2006/main" name="Titolo25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9.xml><?xml version="1.0" encoding="utf-8"?>
<a:theme xmlns:a="http://schemas.openxmlformats.org/drawingml/2006/main" name="Titolo25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Titolo2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0.xml><?xml version="1.0" encoding="utf-8"?>
<a:theme xmlns:a="http://schemas.openxmlformats.org/drawingml/2006/main" name="Titolo25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1.xml><?xml version="1.0" encoding="utf-8"?>
<a:theme xmlns:a="http://schemas.openxmlformats.org/drawingml/2006/main" name="Titolo26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2.xml><?xml version="1.0" encoding="utf-8"?>
<a:theme xmlns:a="http://schemas.openxmlformats.org/drawingml/2006/main" name="Titolo26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3.xml><?xml version="1.0" encoding="utf-8"?>
<a:theme xmlns:a="http://schemas.openxmlformats.org/drawingml/2006/main" name="Titolo26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4.xml><?xml version="1.0" encoding="utf-8"?>
<a:theme xmlns:a="http://schemas.openxmlformats.org/drawingml/2006/main" name="Titolo26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5.xml><?xml version="1.0" encoding="utf-8"?>
<a:theme xmlns:a="http://schemas.openxmlformats.org/drawingml/2006/main" name="Titolo26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6.xml><?xml version="1.0" encoding="utf-8"?>
<a:theme xmlns:a="http://schemas.openxmlformats.org/drawingml/2006/main" name="Titolo26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7.xml><?xml version="1.0" encoding="utf-8"?>
<a:theme xmlns:a="http://schemas.openxmlformats.org/drawingml/2006/main" name="Titolo26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8.xml><?xml version="1.0" encoding="utf-8"?>
<a:theme xmlns:a="http://schemas.openxmlformats.org/drawingml/2006/main" name="Titolo26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9.xml><?xml version="1.0" encoding="utf-8"?>
<a:theme xmlns:a="http://schemas.openxmlformats.org/drawingml/2006/main" name="Titolo26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Titolo2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0.xml><?xml version="1.0" encoding="utf-8"?>
<a:theme xmlns:a="http://schemas.openxmlformats.org/drawingml/2006/main" name="Titolo26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1.xml><?xml version="1.0" encoding="utf-8"?>
<a:theme xmlns:a="http://schemas.openxmlformats.org/drawingml/2006/main" name="Titolo27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2.xml><?xml version="1.0" encoding="utf-8"?>
<a:theme xmlns:a="http://schemas.openxmlformats.org/drawingml/2006/main" name="Titolo27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3.xml><?xml version="1.0" encoding="utf-8"?>
<a:theme xmlns:a="http://schemas.openxmlformats.org/drawingml/2006/main" name="Titolo27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4.xml><?xml version="1.0" encoding="utf-8"?>
<a:theme xmlns:a="http://schemas.openxmlformats.org/drawingml/2006/main" name="Titolo27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5.xml><?xml version="1.0" encoding="utf-8"?>
<a:theme xmlns:a="http://schemas.openxmlformats.org/drawingml/2006/main" name="Titolo27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6.xml><?xml version="1.0" encoding="utf-8"?>
<a:theme xmlns:a="http://schemas.openxmlformats.org/drawingml/2006/main" name="Titolo27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7.xml><?xml version="1.0" encoding="utf-8"?>
<a:theme xmlns:a="http://schemas.openxmlformats.org/drawingml/2006/main" name="Titolo27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8.xml><?xml version="1.0" encoding="utf-8"?>
<a:theme xmlns:a="http://schemas.openxmlformats.org/drawingml/2006/main" name="Titolo27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9.xml><?xml version="1.0" encoding="utf-8"?>
<a:theme xmlns:a="http://schemas.openxmlformats.org/drawingml/2006/main" name="Titolo27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Titolo2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0.xml><?xml version="1.0" encoding="utf-8"?>
<a:theme xmlns:a="http://schemas.openxmlformats.org/drawingml/2006/main" name="Titolo27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1.xml><?xml version="1.0" encoding="utf-8"?>
<a:theme xmlns:a="http://schemas.openxmlformats.org/drawingml/2006/main" name="Titolo28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2.xml><?xml version="1.0" encoding="utf-8"?>
<a:theme xmlns:a="http://schemas.openxmlformats.org/drawingml/2006/main" name="Titolo28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3.xml><?xml version="1.0" encoding="utf-8"?>
<a:theme xmlns:a="http://schemas.openxmlformats.org/drawingml/2006/main" name="Titolo28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4.xml><?xml version="1.0" encoding="utf-8"?>
<a:theme xmlns:a="http://schemas.openxmlformats.org/drawingml/2006/main" name="Titolo28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5.xml><?xml version="1.0" encoding="utf-8"?>
<a:theme xmlns:a="http://schemas.openxmlformats.org/drawingml/2006/main" name="Titolo28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6.xml><?xml version="1.0" encoding="utf-8"?>
<a:theme xmlns:a="http://schemas.openxmlformats.org/drawingml/2006/main" name="Titolo28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7.xml><?xml version="1.0" encoding="utf-8"?>
<a:theme xmlns:a="http://schemas.openxmlformats.org/drawingml/2006/main" name="Titolo28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8.xml><?xml version="1.0" encoding="utf-8"?>
<a:theme xmlns:a="http://schemas.openxmlformats.org/drawingml/2006/main" name="Titolo28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9.xml><?xml version="1.0" encoding="utf-8"?>
<a:theme xmlns:a="http://schemas.openxmlformats.org/drawingml/2006/main" name="Titolo28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Titolo2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0.xml><?xml version="1.0" encoding="utf-8"?>
<a:theme xmlns:a="http://schemas.openxmlformats.org/drawingml/2006/main" name="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Century Gothic"/>
        <a:ea typeface=""/>
        <a:cs typeface=""/>
      </a:majorFont>
      <a:minorFont>
        <a:latin typeface="Century Gothic"/>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1.xml><?xml version="1.0" encoding="utf-8"?>
<a:theme xmlns:a="http://schemas.openxmlformats.org/drawingml/2006/main" name="1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Century Gothic"/>
        <a:ea typeface=""/>
        <a:cs typeface=""/>
      </a:majorFont>
      <a:minorFont>
        <a:latin typeface="Century Gothic"/>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2.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itolo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Titolo2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Titolo3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Titolo3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Titolo3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Titolo3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Titolo3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Titolo3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Titolo3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Titolo3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Titolo3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itolo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Titolo3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Titolo4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Titolo4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Titolo4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Titolo4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Titolo4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Titolo4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Titolo4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Titolo4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Titolo4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itolo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Titolo4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Titolo5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Titolo5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Titolo5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Titolo5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Titolo5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Titolo5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Titolo5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Titolo5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Titolo5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Titolo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Titolo5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Titolo6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Titolo6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Titolo6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Titolo6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Titolo6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Titolo6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Titolo6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Titolo6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Titolo6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Titolo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Titolo6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Titolo7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Titolo7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Titolo7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Titolo7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Titolo7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Titolo7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Titolo7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Titolo7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Titolo7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Titolo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Titolo7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Titolo8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Titolo8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Titolo8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Titolo8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Titolo8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Titolo8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Titolo8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Titolo8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Titolo8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Titolo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Titolo8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Titolo9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Titolo91">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Titolo9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Titolo93">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Titolo94">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Titolo95">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Titolo96">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Titolo97">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Titolo98">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11915</TotalTime>
  <Words>2684</Words>
  <Application>Microsoft Office PowerPoint</Application>
  <PresentationFormat>Presentazione su schermo (4:3)</PresentationFormat>
  <Paragraphs>595</Paragraphs>
  <Slides>53</Slides>
  <Notes>46</Notes>
  <HiddenSlides>0</HiddenSlides>
  <MMClips>0</MMClips>
  <ScaleCrop>false</ScaleCrop>
  <HeadingPairs>
    <vt:vector size="6" baseType="variant">
      <vt:variant>
        <vt:lpstr>Caratteri utilizzati</vt:lpstr>
      </vt:variant>
      <vt:variant>
        <vt:i4>18</vt:i4>
      </vt:variant>
      <vt:variant>
        <vt:lpstr>Tema</vt:lpstr>
      </vt:variant>
      <vt:variant>
        <vt:i4>291</vt:i4>
      </vt:variant>
      <vt:variant>
        <vt:lpstr>Titoli diapositive</vt:lpstr>
      </vt:variant>
      <vt:variant>
        <vt:i4>53</vt:i4>
      </vt:variant>
    </vt:vector>
  </HeadingPairs>
  <TitlesOfParts>
    <vt:vector size="362" baseType="lpstr">
      <vt:lpstr>Microsoft YaHei</vt:lpstr>
      <vt:lpstr>Arial</vt:lpstr>
      <vt:lpstr>Calibri</vt:lpstr>
      <vt:lpstr>Calibri Light</vt:lpstr>
      <vt:lpstr>Century Gothic</vt:lpstr>
      <vt:lpstr>Gill Sans</vt:lpstr>
      <vt:lpstr>Mangal</vt:lpstr>
      <vt:lpstr>Open Sans</vt:lpstr>
      <vt:lpstr>Segoe UI</vt:lpstr>
      <vt:lpstr>Source Sans Pro</vt:lpstr>
      <vt:lpstr>Source Sans Pro Italic</vt:lpstr>
      <vt:lpstr>Source Sans Pro Light Italic</vt:lpstr>
      <vt:lpstr>Source Sans Pro Semibold</vt:lpstr>
      <vt:lpstr>Tahoma</vt:lpstr>
      <vt:lpstr>Times New Roman</vt:lpstr>
      <vt:lpstr>Trebuchet MS</vt:lpstr>
      <vt:lpstr>Verdana</vt:lpstr>
      <vt:lpstr>Wingdings</vt:lpstr>
      <vt:lpstr>Predefinito</vt:lpstr>
      <vt:lpstr>Titolo1</vt:lpstr>
      <vt:lpstr>Titolo2</vt:lpstr>
      <vt:lpstr>Titolo3</vt:lpstr>
      <vt:lpstr>Titolo4</vt:lpstr>
      <vt:lpstr>Titolo5</vt:lpstr>
      <vt:lpstr>Titolo6</vt:lpstr>
      <vt:lpstr>Titolo7</vt:lpstr>
      <vt:lpstr>Titolo8</vt:lpstr>
      <vt:lpstr>Titolo9</vt:lpstr>
      <vt:lpstr>Titolo10</vt:lpstr>
      <vt:lpstr>Titolo11</vt:lpstr>
      <vt:lpstr>Titolo12</vt:lpstr>
      <vt:lpstr>Titolo13</vt:lpstr>
      <vt:lpstr>Titolo14</vt:lpstr>
      <vt:lpstr>Titolo15</vt:lpstr>
      <vt:lpstr>Titolo16</vt:lpstr>
      <vt:lpstr>Titolo17</vt:lpstr>
      <vt:lpstr>Titolo18</vt:lpstr>
      <vt:lpstr>Titolo19</vt:lpstr>
      <vt:lpstr>Titolo20</vt:lpstr>
      <vt:lpstr>Titolo21</vt:lpstr>
      <vt:lpstr>Titolo22</vt:lpstr>
      <vt:lpstr>Titolo23</vt:lpstr>
      <vt:lpstr>Titolo24</vt:lpstr>
      <vt:lpstr>Titolo25</vt:lpstr>
      <vt:lpstr>Titolo26</vt:lpstr>
      <vt:lpstr>Titolo27</vt:lpstr>
      <vt:lpstr>Titolo28</vt:lpstr>
      <vt:lpstr>Titolo29</vt:lpstr>
      <vt:lpstr>Titolo30</vt:lpstr>
      <vt:lpstr>Titolo31</vt:lpstr>
      <vt:lpstr>Titolo32</vt:lpstr>
      <vt:lpstr>Titolo33</vt:lpstr>
      <vt:lpstr>Titolo34</vt:lpstr>
      <vt:lpstr>Titolo35</vt:lpstr>
      <vt:lpstr>Titolo36</vt:lpstr>
      <vt:lpstr>Titolo37</vt:lpstr>
      <vt:lpstr>Titolo38</vt:lpstr>
      <vt:lpstr>Titolo39</vt:lpstr>
      <vt:lpstr>Titolo40</vt:lpstr>
      <vt:lpstr>Titolo41</vt:lpstr>
      <vt:lpstr>Titolo42</vt:lpstr>
      <vt:lpstr>Titolo43</vt:lpstr>
      <vt:lpstr>Titolo44</vt:lpstr>
      <vt:lpstr>Titolo45</vt:lpstr>
      <vt:lpstr>Titolo46</vt:lpstr>
      <vt:lpstr>Titolo47</vt:lpstr>
      <vt:lpstr>Titolo48</vt:lpstr>
      <vt:lpstr>Titolo49</vt:lpstr>
      <vt:lpstr>Titolo50</vt:lpstr>
      <vt:lpstr>Titolo51</vt:lpstr>
      <vt:lpstr>Titolo52</vt:lpstr>
      <vt:lpstr>Titolo53</vt:lpstr>
      <vt:lpstr>Titolo54</vt:lpstr>
      <vt:lpstr>Titolo55</vt:lpstr>
      <vt:lpstr>Titolo56</vt:lpstr>
      <vt:lpstr>Titolo57</vt:lpstr>
      <vt:lpstr>Titolo58</vt:lpstr>
      <vt:lpstr>Titolo59</vt:lpstr>
      <vt:lpstr>Titolo60</vt:lpstr>
      <vt:lpstr>Titolo61</vt:lpstr>
      <vt:lpstr>Titolo62</vt:lpstr>
      <vt:lpstr>Titolo63</vt:lpstr>
      <vt:lpstr>Titolo64</vt:lpstr>
      <vt:lpstr>Titolo65</vt:lpstr>
      <vt:lpstr>Titolo66</vt:lpstr>
      <vt:lpstr>Titolo67</vt:lpstr>
      <vt:lpstr>Titolo68</vt:lpstr>
      <vt:lpstr>Titolo69</vt:lpstr>
      <vt:lpstr>Titolo70</vt:lpstr>
      <vt:lpstr>Titolo71</vt:lpstr>
      <vt:lpstr>Titolo72</vt:lpstr>
      <vt:lpstr>Titolo73</vt:lpstr>
      <vt:lpstr>Titolo74</vt:lpstr>
      <vt:lpstr>Titolo75</vt:lpstr>
      <vt:lpstr>Titolo76</vt:lpstr>
      <vt:lpstr>Titolo77</vt:lpstr>
      <vt:lpstr>Titolo78</vt:lpstr>
      <vt:lpstr>Titolo79</vt:lpstr>
      <vt:lpstr>Titolo80</vt:lpstr>
      <vt:lpstr>Titolo81</vt:lpstr>
      <vt:lpstr>Titolo82</vt:lpstr>
      <vt:lpstr>Titolo83</vt:lpstr>
      <vt:lpstr>Titolo84</vt:lpstr>
      <vt:lpstr>Titolo85</vt:lpstr>
      <vt:lpstr>Titolo86</vt:lpstr>
      <vt:lpstr>Titolo87</vt:lpstr>
      <vt:lpstr>Titolo88</vt:lpstr>
      <vt:lpstr>Titolo89</vt:lpstr>
      <vt:lpstr>Titolo90</vt:lpstr>
      <vt:lpstr>Titolo91</vt:lpstr>
      <vt:lpstr>Titolo92</vt:lpstr>
      <vt:lpstr>Titolo93</vt:lpstr>
      <vt:lpstr>Titolo94</vt:lpstr>
      <vt:lpstr>Titolo95</vt:lpstr>
      <vt:lpstr>Titolo96</vt:lpstr>
      <vt:lpstr>Titolo97</vt:lpstr>
      <vt:lpstr>Titolo98</vt:lpstr>
      <vt:lpstr>Titolo99</vt:lpstr>
      <vt:lpstr>Titolo100</vt:lpstr>
      <vt:lpstr>Titolo101</vt:lpstr>
      <vt:lpstr>Titolo102</vt:lpstr>
      <vt:lpstr>Titolo103</vt:lpstr>
      <vt:lpstr>Titolo104</vt:lpstr>
      <vt:lpstr>Titolo105</vt:lpstr>
      <vt:lpstr>Titolo106</vt:lpstr>
      <vt:lpstr>Titolo107</vt:lpstr>
      <vt:lpstr>Titolo108</vt:lpstr>
      <vt:lpstr>Titolo109</vt:lpstr>
      <vt:lpstr>Titolo110</vt:lpstr>
      <vt:lpstr>Titolo111</vt:lpstr>
      <vt:lpstr>Titolo112</vt:lpstr>
      <vt:lpstr>Titolo113</vt:lpstr>
      <vt:lpstr>Titolo114</vt:lpstr>
      <vt:lpstr>Titolo115</vt:lpstr>
      <vt:lpstr>Titolo116</vt:lpstr>
      <vt:lpstr>Titolo117</vt:lpstr>
      <vt:lpstr>Titolo118</vt:lpstr>
      <vt:lpstr>Titolo119</vt:lpstr>
      <vt:lpstr>Titolo120</vt:lpstr>
      <vt:lpstr>Titolo121</vt:lpstr>
      <vt:lpstr>Titolo122</vt:lpstr>
      <vt:lpstr>Titolo123</vt:lpstr>
      <vt:lpstr>Titolo124</vt:lpstr>
      <vt:lpstr>Titolo125</vt:lpstr>
      <vt:lpstr>Titolo126</vt:lpstr>
      <vt:lpstr>Titolo127</vt:lpstr>
      <vt:lpstr>Titolo128</vt:lpstr>
      <vt:lpstr>Titolo129</vt:lpstr>
      <vt:lpstr>Titolo130</vt:lpstr>
      <vt:lpstr>Titolo131</vt:lpstr>
      <vt:lpstr>Titolo132</vt:lpstr>
      <vt:lpstr>Titolo133</vt:lpstr>
      <vt:lpstr>Titolo134</vt:lpstr>
      <vt:lpstr>Titolo135</vt:lpstr>
      <vt:lpstr>Titolo136</vt:lpstr>
      <vt:lpstr>Titolo137</vt:lpstr>
      <vt:lpstr>Titolo138</vt:lpstr>
      <vt:lpstr>Titolo139</vt:lpstr>
      <vt:lpstr>Titolo140</vt:lpstr>
      <vt:lpstr>Titolo141</vt:lpstr>
      <vt:lpstr>Titolo142</vt:lpstr>
      <vt:lpstr>Titolo143</vt:lpstr>
      <vt:lpstr>Titolo144</vt:lpstr>
      <vt:lpstr>Titolo145</vt:lpstr>
      <vt:lpstr>Titolo146</vt:lpstr>
      <vt:lpstr>Titolo147</vt:lpstr>
      <vt:lpstr>Titolo148</vt:lpstr>
      <vt:lpstr>Titolo149</vt:lpstr>
      <vt:lpstr>Titolo150</vt:lpstr>
      <vt:lpstr>Titolo151</vt:lpstr>
      <vt:lpstr>Titolo152</vt:lpstr>
      <vt:lpstr>Titolo153</vt:lpstr>
      <vt:lpstr>Titolo154</vt:lpstr>
      <vt:lpstr>Titolo155</vt:lpstr>
      <vt:lpstr>Titolo156</vt:lpstr>
      <vt:lpstr>Titolo157</vt:lpstr>
      <vt:lpstr>Titolo158</vt:lpstr>
      <vt:lpstr>Titolo159</vt:lpstr>
      <vt:lpstr>Titolo160</vt:lpstr>
      <vt:lpstr>Titolo161</vt:lpstr>
      <vt:lpstr>Titolo162</vt:lpstr>
      <vt:lpstr>Titolo163</vt:lpstr>
      <vt:lpstr>Titolo164</vt:lpstr>
      <vt:lpstr>Titolo165</vt:lpstr>
      <vt:lpstr>Titolo166</vt:lpstr>
      <vt:lpstr>Titolo167</vt:lpstr>
      <vt:lpstr>Titolo168</vt:lpstr>
      <vt:lpstr>Titolo169</vt:lpstr>
      <vt:lpstr>Titolo170</vt:lpstr>
      <vt:lpstr>Titolo171</vt:lpstr>
      <vt:lpstr>Titolo172</vt:lpstr>
      <vt:lpstr>Titolo173</vt:lpstr>
      <vt:lpstr>Titolo174</vt:lpstr>
      <vt:lpstr>Titolo175</vt:lpstr>
      <vt:lpstr>Titolo176</vt:lpstr>
      <vt:lpstr>Titolo177</vt:lpstr>
      <vt:lpstr>Titolo178</vt:lpstr>
      <vt:lpstr>Titolo179</vt:lpstr>
      <vt:lpstr>Titolo180</vt:lpstr>
      <vt:lpstr>Titolo181</vt:lpstr>
      <vt:lpstr>Titolo182</vt:lpstr>
      <vt:lpstr>Titolo183</vt:lpstr>
      <vt:lpstr>Titolo184</vt:lpstr>
      <vt:lpstr>Titolo185</vt:lpstr>
      <vt:lpstr>Titolo186</vt:lpstr>
      <vt:lpstr>Titolo187</vt:lpstr>
      <vt:lpstr>Titolo188</vt:lpstr>
      <vt:lpstr>Titolo189</vt:lpstr>
      <vt:lpstr>Titolo190</vt:lpstr>
      <vt:lpstr>Titolo191</vt:lpstr>
      <vt:lpstr>Titolo192</vt:lpstr>
      <vt:lpstr>Titolo193</vt:lpstr>
      <vt:lpstr>Titolo194</vt:lpstr>
      <vt:lpstr>Titolo195</vt:lpstr>
      <vt:lpstr>Titolo196</vt:lpstr>
      <vt:lpstr>Titolo197</vt:lpstr>
      <vt:lpstr>Titolo198</vt:lpstr>
      <vt:lpstr>Titolo199</vt:lpstr>
      <vt:lpstr>Titolo200</vt:lpstr>
      <vt:lpstr>Titolo201</vt:lpstr>
      <vt:lpstr>Titolo202</vt:lpstr>
      <vt:lpstr>Titolo203</vt:lpstr>
      <vt:lpstr>Titolo204</vt:lpstr>
      <vt:lpstr>Titolo205</vt:lpstr>
      <vt:lpstr>Titolo206</vt:lpstr>
      <vt:lpstr>Titolo207</vt:lpstr>
      <vt:lpstr>Titolo208</vt:lpstr>
      <vt:lpstr>Titolo209</vt:lpstr>
      <vt:lpstr>Titolo210</vt:lpstr>
      <vt:lpstr>Titolo211</vt:lpstr>
      <vt:lpstr>Titolo212</vt:lpstr>
      <vt:lpstr>Titolo213</vt:lpstr>
      <vt:lpstr>Titolo214</vt:lpstr>
      <vt:lpstr>Titolo215</vt:lpstr>
      <vt:lpstr>Titolo216</vt:lpstr>
      <vt:lpstr>Titolo217</vt:lpstr>
      <vt:lpstr>Titolo218</vt:lpstr>
      <vt:lpstr>Titolo219</vt:lpstr>
      <vt:lpstr>Titolo220</vt:lpstr>
      <vt:lpstr>Titolo221</vt:lpstr>
      <vt:lpstr>Titolo222</vt:lpstr>
      <vt:lpstr>Titolo223</vt:lpstr>
      <vt:lpstr>Titolo224</vt:lpstr>
      <vt:lpstr>Titolo225</vt:lpstr>
      <vt:lpstr>Titolo226</vt:lpstr>
      <vt:lpstr>Titolo227</vt:lpstr>
      <vt:lpstr>Titolo228</vt:lpstr>
      <vt:lpstr>Titolo229</vt:lpstr>
      <vt:lpstr>Titolo230</vt:lpstr>
      <vt:lpstr>Titolo231</vt:lpstr>
      <vt:lpstr>Titolo232</vt:lpstr>
      <vt:lpstr>Titolo233</vt:lpstr>
      <vt:lpstr>Titolo234</vt:lpstr>
      <vt:lpstr>Titolo235</vt:lpstr>
      <vt:lpstr>Titolo236</vt:lpstr>
      <vt:lpstr>Titolo237</vt:lpstr>
      <vt:lpstr>Titolo238</vt:lpstr>
      <vt:lpstr>Titolo239</vt:lpstr>
      <vt:lpstr>Titolo240</vt:lpstr>
      <vt:lpstr>Titolo241</vt:lpstr>
      <vt:lpstr>Titolo242</vt:lpstr>
      <vt:lpstr>Titolo243</vt:lpstr>
      <vt:lpstr>Titolo244</vt:lpstr>
      <vt:lpstr>Titolo245</vt:lpstr>
      <vt:lpstr>Titolo246</vt:lpstr>
      <vt:lpstr>Titolo247</vt:lpstr>
      <vt:lpstr>Titolo248</vt:lpstr>
      <vt:lpstr>Titolo249</vt:lpstr>
      <vt:lpstr>Titolo250</vt:lpstr>
      <vt:lpstr>Titolo251</vt:lpstr>
      <vt:lpstr>Titolo252</vt:lpstr>
      <vt:lpstr>Titolo253</vt:lpstr>
      <vt:lpstr>Titolo254</vt:lpstr>
      <vt:lpstr>Titolo255</vt:lpstr>
      <vt:lpstr>Titolo256</vt:lpstr>
      <vt:lpstr>Titolo257</vt:lpstr>
      <vt:lpstr>Titolo258</vt:lpstr>
      <vt:lpstr>Titolo259</vt:lpstr>
      <vt:lpstr>Titolo260</vt:lpstr>
      <vt:lpstr>Titolo261</vt:lpstr>
      <vt:lpstr>Titolo262</vt:lpstr>
      <vt:lpstr>Titolo263</vt:lpstr>
      <vt:lpstr>Titolo264</vt:lpstr>
      <vt:lpstr>Titolo265</vt:lpstr>
      <vt:lpstr>Titolo266</vt:lpstr>
      <vt:lpstr>Titolo267</vt:lpstr>
      <vt:lpstr>Titolo268</vt:lpstr>
      <vt:lpstr>Titolo269</vt:lpstr>
      <vt:lpstr>Titolo270</vt:lpstr>
      <vt:lpstr>Titolo271</vt:lpstr>
      <vt:lpstr>Titolo272</vt:lpstr>
      <vt:lpstr>Titolo273</vt:lpstr>
      <vt:lpstr>Titolo274</vt:lpstr>
      <vt:lpstr>Titolo275</vt:lpstr>
      <vt:lpstr>Titolo276</vt:lpstr>
      <vt:lpstr>Titolo277</vt:lpstr>
      <vt:lpstr>Titolo278</vt:lpstr>
      <vt:lpstr>Titolo279</vt:lpstr>
      <vt:lpstr>Titolo280</vt:lpstr>
      <vt:lpstr>Titolo281</vt:lpstr>
      <vt:lpstr>Titolo282</vt:lpstr>
      <vt:lpstr>Titolo283</vt:lpstr>
      <vt:lpstr>Titolo284</vt:lpstr>
      <vt:lpstr>Titolo285</vt:lpstr>
      <vt:lpstr>Titolo286</vt:lpstr>
      <vt:lpstr>Titolo287</vt:lpstr>
      <vt:lpstr>Titolo288</vt:lpstr>
      <vt:lpstr>Struttura predefinita</vt:lpstr>
      <vt:lpstr>1_Struttura predefinita</vt:lpstr>
      <vt:lpstr>Presentazione standard di PowerPoint</vt:lpstr>
      <vt:lpstr>Presentazione standard di PowerPoint</vt:lpstr>
      <vt:lpstr>Presentazione standard di PowerPoint</vt:lpstr>
      <vt:lpstr>Azione Chiave 1 Candidature presentate nei Paesi del Programma</vt:lpstr>
      <vt:lpstr>Azione Chiave 1 Candidature approvate nei Paesi del Programma</vt:lpstr>
      <vt:lpstr>Azione Chiave 2  Candidature Partenariati solo tra scuole</vt:lpstr>
      <vt:lpstr>Azione Chiave 2  Approvati Partenariati solo tra scuole</vt:lpstr>
      <vt:lpstr>Tasso di successo delle candidature nei Paesi del programma:  Italia superiore alla media europea</vt:lpstr>
      <vt:lpstr>Presentazione standard di PowerPoint</vt:lpstr>
      <vt:lpstr>Presentazione standard di PowerPoint</vt:lpstr>
      <vt:lpstr>Presentazione standard di PowerPoint</vt:lpstr>
      <vt:lpstr>Presentazione standard di PowerPoint</vt:lpstr>
      <vt:lpstr>Presentazione standard di PowerPoint</vt:lpstr>
      <vt:lpstr>Supporto agli individui    Contributo calcolato sulla base di scale di costi unitari per paese  e per durata di permanenza all’estero volto a coprire i costi di soggiorno dei partecipanti (es. vitto, alloggio, trasporti locali)  Al fine di finanziare un maggior numero di mobilità, sulla base delle indicazioni della CE, il MIUR potrà decidere di ridurre gli importi indicati dalle tabelle comunitarie. </vt:lpstr>
      <vt:lpstr>Contributo per il corso  costi direttamente legati al pagamento di tasse di iscrizione al corso.    contributo al giorno per partecipante    tetto massimo per partecipante  70 euro al giorno per partecipante fino ad un max di 700 euro     la richiesta del supporto finanziario per la copertura dei costi di corso dovrà essere motivata nella candidatura</vt:lpstr>
      <vt:lpstr>Contributo per persone con Bisogni Speciali  </vt:lpstr>
      <vt:lpstr>Attenzione a:  durata dell’attività e durata del soggiorno</vt:lpstr>
      <vt:lpstr>Attenzione a:  descrizione delle attività e richiesta di contributo</vt:lpstr>
      <vt:lpstr>Viaggio: selezione della fascia chilometrica</vt:lpstr>
      <vt:lpstr>                                        Budget richiesto  Errore più comune Grant calculated: € 63.440,00 Grant richiesto:     €  6.344,00 </vt:lpstr>
      <vt:lpstr>Da ricordare…</vt:lpstr>
      <vt:lpstr>Presentazione standard di PowerPoint</vt:lpstr>
      <vt:lpstr>Presentazione standard di PowerPoint</vt:lpstr>
      <vt:lpstr>Presentazione standard di PowerPoint</vt:lpstr>
      <vt:lpstr>Presentazione standard di PowerPoint</vt:lpstr>
      <vt:lpstr>Opere d’ingegno  Costo unitario al giorno per paese per i costi del personale per categoria.  Costi legati alla produzione di  opere di ingegno/risultati tangibili e innovativi    (es. curricula, materiale pedagogico, risorse educative aperte -OER-, strumenti informatici, analisi, studi e ricerche, metodi di apprendimento tra pari).   Per beneficiare di questo tipo di contributo le opere di ingegno devono essere di buona qualità e in numero consistente.   Al fine di evitare eventuali sovrapposizioni con questa voce di spesa, i candidati dovranno giustificare il tipo ed il volume delle spese richieste per il personale impegnato per la realizzazione di ogni output.  </vt:lpstr>
      <vt:lpstr>    Opere d’ingegno Costi del personale sulla base di  tariffe giornaliere per ogni giorno di lavoro     </vt:lpstr>
      <vt:lpstr>Eventi moltiplicatori      </vt:lpstr>
      <vt:lpstr>Presentazione standard di PowerPoint</vt:lpstr>
      <vt:lpstr>Contributo per persone con Bisogni Speciali:  - Per coprire costi addizionali direttamente legati alla      partecipazione di persone con bisogni speciali  - Contributo basato su COSTI REALI effettivamente sostenuti.   Attenzione: la richiesta per questo supporto finanziario deve essere opportunamente motivata e giustificata nella candidatura </vt:lpstr>
      <vt:lpstr>Contributo per formazione, insegnamento e attività di apprendimento transnazionali effettuate nell’ambito di un partenariato strategico</vt:lpstr>
      <vt:lpstr>Contributo Viaggio</vt:lpstr>
      <vt:lpstr>Presentazione standard di PowerPoint</vt:lpstr>
      <vt:lpstr>Presentazione standard di PowerPoint</vt:lpstr>
      <vt:lpstr>Presentazione standard di PowerPoint</vt:lpstr>
      <vt:lpstr>Presentazione standard di PowerPoint</vt:lpstr>
      <vt:lpstr>Criticità rilevate e consigli per una buona progettazione   Opera d’ingegno o prodotto finale? … l’opera di ingegno è qualcosa di più di un  prodotto del progetto… </vt:lpstr>
      <vt:lpstr>Presentazione standard di PowerPoint</vt:lpstr>
      <vt:lpstr>Criticità rilevate e consigli per una buona progettazione  Eventi moltiplicatori</vt:lpstr>
      <vt:lpstr>Eventi moltiplicatori</vt:lpstr>
      <vt:lpstr>Criticità rilevate e consigli per una buona progettazione Costi eccezionali</vt:lpstr>
      <vt:lpstr> Criticità rilevate e consigli per una buona progettazione  Attività di apprendimento transnazionali   </vt:lpstr>
      <vt:lpstr> Criticità rilevate e consigli per una buona progettazione Viaggio: selezione della fascia chilometrica</vt:lpstr>
      <vt:lpstr>               errore più comune: Grant calculated: € 441.300,00 Grant richiesto:     € 44.130,00</vt:lpstr>
      <vt:lpstr>STRUMENTO DI CALCOLO DEL BUDGET  Partenariati strategici  (Settore Scuola, Educazione degli Adulti e Istruzione Superiore)  www.erasmuplus.it sezione «come partecipare» </vt:lpstr>
      <vt:lpstr>Criticità rilevate e consigli per una buona progettazione Da ricordare…</vt:lpstr>
      <vt:lpstr>Focus su partecipazione Paesi terzi Attività eleggibili/costi ammissibili (NO in partenariati tra sole scuole)</vt:lpstr>
      <vt:lpstr>Presentazione standard di PowerPoint</vt:lpstr>
      <vt:lpstr>Presentazione standard di PowerPoint</vt:lpstr>
      <vt:lpstr>Presentazione standard di PowerPoint</vt:lpstr>
      <vt:lpstr>I documenti da allegare</vt:lpstr>
      <vt:lpstr>Presentazione standard di PowerPoint</vt:lpstr>
      <vt:lpstr>Presentazione standard di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Vanessa.DEBIAIS-SAINTON@ec.europa.eu</dc:creator>
  <cp:lastModifiedBy>Silvia Rettori</cp:lastModifiedBy>
  <cp:revision>1417</cp:revision>
  <cp:lastPrinted>2014-02-19T11:40:18Z</cp:lastPrinted>
  <dcterms:created xsi:type="dcterms:W3CDTF">2011-12-20T09:37:33Z</dcterms:created>
  <dcterms:modified xsi:type="dcterms:W3CDTF">2015-01-14T11:01:42Z</dcterms:modified>
</cp:coreProperties>
</file>