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Masters/slideMaster191.xml" ContentType="application/vnd.openxmlformats-officedocument.presentationml.slideMaster+xml"/>
  <Override PartName="/ppt/slideMasters/slideMaster192.xml" ContentType="application/vnd.openxmlformats-officedocument.presentationml.slideMaster+xml"/>
  <Override PartName="/ppt/slideMasters/slideMaster193.xml" ContentType="application/vnd.openxmlformats-officedocument.presentationml.slideMaster+xml"/>
  <Override PartName="/ppt/slideMasters/slideMaster194.xml" ContentType="application/vnd.openxmlformats-officedocument.presentationml.slideMaster+xml"/>
  <Override PartName="/ppt/slideMasters/slideMaster195.xml" ContentType="application/vnd.openxmlformats-officedocument.presentationml.slideMaster+xml"/>
  <Override PartName="/ppt/slideMasters/slideMaster196.xml" ContentType="application/vnd.openxmlformats-officedocument.presentationml.slideMaster+xml"/>
  <Override PartName="/ppt/slideMasters/slideMaster197.xml" ContentType="application/vnd.openxmlformats-officedocument.presentationml.slideMaster+xml"/>
  <Override PartName="/ppt/slideMasters/slideMaster198.xml" ContentType="application/vnd.openxmlformats-officedocument.presentationml.slideMaster+xml"/>
  <Override PartName="/ppt/slideMasters/slideMaster199.xml" ContentType="application/vnd.openxmlformats-officedocument.presentationml.slideMaster+xml"/>
  <Override PartName="/ppt/slideMasters/slideMaster200.xml" ContentType="application/vnd.openxmlformats-officedocument.presentationml.slideMaster+xml"/>
  <Override PartName="/ppt/slideMasters/slideMaster201.xml" ContentType="application/vnd.openxmlformats-officedocument.presentationml.slideMaster+xml"/>
  <Override PartName="/ppt/slideMasters/slideMaster202.xml" ContentType="application/vnd.openxmlformats-officedocument.presentationml.slideMaster+xml"/>
  <Override PartName="/ppt/slideMasters/slideMaster203.xml" ContentType="application/vnd.openxmlformats-officedocument.presentationml.slideMaster+xml"/>
  <Override PartName="/ppt/slideMasters/slideMaster204.xml" ContentType="application/vnd.openxmlformats-officedocument.presentationml.slideMaster+xml"/>
  <Override PartName="/ppt/slideMasters/slideMaster205.xml" ContentType="application/vnd.openxmlformats-officedocument.presentationml.slideMaster+xml"/>
  <Override PartName="/ppt/slideMasters/slideMaster206.xml" ContentType="application/vnd.openxmlformats-officedocument.presentationml.slideMaster+xml"/>
  <Override PartName="/ppt/slideMasters/slideMaster207.xml" ContentType="application/vnd.openxmlformats-officedocument.presentationml.slideMaster+xml"/>
  <Override PartName="/ppt/slideMasters/slideMaster208.xml" ContentType="application/vnd.openxmlformats-officedocument.presentationml.slideMaster+xml"/>
  <Override PartName="/ppt/slideMasters/slideMaster209.xml" ContentType="application/vnd.openxmlformats-officedocument.presentationml.slideMaster+xml"/>
  <Override PartName="/ppt/slideMasters/slideMaster210.xml" ContentType="application/vnd.openxmlformats-officedocument.presentationml.slideMaster+xml"/>
  <Override PartName="/ppt/slideMasters/slideMaster211.xml" ContentType="application/vnd.openxmlformats-officedocument.presentationml.slideMaster+xml"/>
  <Override PartName="/ppt/slideMasters/slideMaster212.xml" ContentType="application/vnd.openxmlformats-officedocument.presentationml.slideMaster+xml"/>
  <Override PartName="/ppt/slideMasters/slideMaster213.xml" ContentType="application/vnd.openxmlformats-officedocument.presentationml.slideMaster+xml"/>
  <Override PartName="/ppt/slideMasters/slideMaster214.xml" ContentType="application/vnd.openxmlformats-officedocument.presentationml.slideMaster+xml"/>
  <Override PartName="/ppt/slideMasters/slideMaster215.xml" ContentType="application/vnd.openxmlformats-officedocument.presentationml.slideMaster+xml"/>
  <Override PartName="/ppt/slideMasters/slideMaster216.xml" ContentType="application/vnd.openxmlformats-officedocument.presentationml.slideMaster+xml"/>
  <Override PartName="/ppt/slideMasters/slideMaster217.xml" ContentType="application/vnd.openxmlformats-officedocument.presentationml.slideMaster+xml"/>
  <Override PartName="/ppt/slideMasters/slideMaster218.xml" ContentType="application/vnd.openxmlformats-officedocument.presentationml.slideMaster+xml"/>
  <Override PartName="/ppt/slideMasters/slideMaster219.xml" ContentType="application/vnd.openxmlformats-officedocument.presentationml.slideMaster+xml"/>
  <Override PartName="/ppt/slideMasters/slideMaster220.xml" ContentType="application/vnd.openxmlformats-officedocument.presentationml.slideMaster+xml"/>
  <Override PartName="/ppt/slideMasters/slideMaster221.xml" ContentType="application/vnd.openxmlformats-officedocument.presentationml.slideMaster+xml"/>
  <Override PartName="/ppt/slideMasters/slideMaster222.xml" ContentType="application/vnd.openxmlformats-officedocument.presentationml.slideMaster+xml"/>
  <Override PartName="/ppt/slideMasters/slideMaster223.xml" ContentType="application/vnd.openxmlformats-officedocument.presentationml.slideMaster+xml"/>
  <Override PartName="/ppt/slideMasters/slideMaster224.xml" ContentType="application/vnd.openxmlformats-officedocument.presentationml.slideMaster+xml"/>
  <Override PartName="/ppt/slideMasters/slideMaster225.xml" ContentType="application/vnd.openxmlformats-officedocument.presentationml.slideMaster+xml"/>
  <Override PartName="/ppt/slideMasters/slideMaster226.xml" ContentType="application/vnd.openxmlformats-officedocument.presentationml.slideMaster+xml"/>
  <Override PartName="/ppt/slideMasters/slideMaster227.xml" ContentType="application/vnd.openxmlformats-officedocument.presentationml.slideMaster+xml"/>
  <Override PartName="/ppt/slideMasters/slideMaster228.xml" ContentType="application/vnd.openxmlformats-officedocument.presentationml.slideMaster+xml"/>
  <Override PartName="/ppt/slideMasters/slideMaster229.xml" ContentType="application/vnd.openxmlformats-officedocument.presentationml.slideMaster+xml"/>
  <Override PartName="/ppt/slideMasters/slideMaster230.xml" ContentType="application/vnd.openxmlformats-officedocument.presentationml.slideMaster+xml"/>
  <Override PartName="/ppt/slideMasters/slideMaster231.xml" ContentType="application/vnd.openxmlformats-officedocument.presentationml.slideMaster+xml"/>
  <Override PartName="/ppt/slideMasters/slideMaster232.xml" ContentType="application/vnd.openxmlformats-officedocument.presentationml.slideMaster+xml"/>
  <Override PartName="/ppt/slideMasters/slideMaster233.xml" ContentType="application/vnd.openxmlformats-officedocument.presentationml.slideMaster+xml"/>
  <Override PartName="/ppt/slideMasters/slideMaster234.xml" ContentType="application/vnd.openxmlformats-officedocument.presentationml.slideMaster+xml"/>
  <Override PartName="/ppt/slideMasters/slideMaster235.xml" ContentType="application/vnd.openxmlformats-officedocument.presentationml.slideMaster+xml"/>
  <Override PartName="/ppt/slideMasters/slideMaster236.xml" ContentType="application/vnd.openxmlformats-officedocument.presentationml.slideMaster+xml"/>
  <Override PartName="/ppt/slideMasters/slideMaster237.xml" ContentType="application/vnd.openxmlformats-officedocument.presentationml.slideMaster+xml"/>
  <Override PartName="/ppt/slideMasters/slideMaster238.xml" ContentType="application/vnd.openxmlformats-officedocument.presentationml.slideMaster+xml"/>
  <Override PartName="/ppt/slideMasters/slideMaster239.xml" ContentType="application/vnd.openxmlformats-officedocument.presentationml.slideMaster+xml"/>
  <Override PartName="/ppt/slideMasters/slideMaster240.xml" ContentType="application/vnd.openxmlformats-officedocument.presentationml.slideMaster+xml"/>
  <Override PartName="/ppt/slideMasters/slideMaster241.xml" ContentType="application/vnd.openxmlformats-officedocument.presentationml.slideMaster+xml"/>
  <Override PartName="/ppt/slideMasters/slideMaster242.xml" ContentType="application/vnd.openxmlformats-officedocument.presentationml.slideMaster+xml"/>
  <Override PartName="/ppt/slideMasters/slideMaster243.xml" ContentType="application/vnd.openxmlformats-officedocument.presentationml.slideMaster+xml"/>
  <Override PartName="/ppt/slideMasters/slideMaster244.xml" ContentType="application/vnd.openxmlformats-officedocument.presentationml.slideMaster+xml"/>
  <Override PartName="/ppt/slideMasters/slideMaster245.xml" ContentType="application/vnd.openxmlformats-officedocument.presentationml.slideMaster+xml"/>
  <Override PartName="/ppt/slideMasters/slideMaster246.xml" ContentType="application/vnd.openxmlformats-officedocument.presentationml.slideMaster+xml"/>
  <Override PartName="/ppt/slideMasters/slideMaster247.xml" ContentType="application/vnd.openxmlformats-officedocument.presentationml.slideMaster+xml"/>
  <Override PartName="/ppt/slideMasters/slideMaster248.xml" ContentType="application/vnd.openxmlformats-officedocument.presentationml.slideMaster+xml"/>
  <Override PartName="/ppt/slideMasters/slideMaster249.xml" ContentType="application/vnd.openxmlformats-officedocument.presentationml.slideMaster+xml"/>
  <Override PartName="/ppt/slideMasters/slideMaster250.xml" ContentType="application/vnd.openxmlformats-officedocument.presentationml.slideMaster+xml"/>
  <Override PartName="/ppt/slideMasters/slideMaster251.xml" ContentType="application/vnd.openxmlformats-officedocument.presentationml.slideMaster+xml"/>
  <Override PartName="/ppt/slideMasters/slideMaster252.xml" ContentType="application/vnd.openxmlformats-officedocument.presentationml.slideMaster+xml"/>
  <Override PartName="/ppt/slideMasters/slideMaster253.xml" ContentType="application/vnd.openxmlformats-officedocument.presentationml.slideMaster+xml"/>
  <Override PartName="/ppt/slideMasters/slideMaster254.xml" ContentType="application/vnd.openxmlformats-officedocument.presentationml.slideMaster+xml"/>
  <Override PartName="/ppt/slideMasters/slideMaster255.xml" ContentType="application/vnd.openxmlformats-officedocument.presentationml.slideMaster+xml"/>
  <Override PartName="/ppt/slideMasters/slideMaster256.xml" ContentType="application/vnd.openxmlformats-officedocument.presentationml.slideMaster+xml"/>
  <Override PartName="/ppt/slideMasters/slideMaster257.xml" ContentType="application/vnd.openxmlformats-officedocument.presentationml.slideMaster+xml"/>
  <Override PartName="/ppt/slideMasters/slideMaster258.xml" ContentType="application/vnd.openxmlformats-officedocument.presentationml.slideMaster+xml"/>
  <Override PartName="/ppt/slideMasters/slideMaster259.xml" ContentType="application/vnd.openxmlformats-officedocument.presentationml.slideMaster+xml"/>
  <Override PartName="/ppt/slideMasters/slideMaster260.xml" ContentType="application/vnd.openxmlformats-officedocument.presentationml.slideMaster+xml"/>
  <Override PartName="/ppt/slideMasters/slideMaster261.xml" ContentType="application/vnd.openxmlformats-officedocument.presentationml.slideMaster+xml"/>
  <Override PartName="/ppt/slideMasters/slideMaster262.xml" ContentType="application/vnd.openxmlformats-officedocument.presentationml.slideMaster+xml"/>
  <Override PartName="/ppt/slideMasters/slideMaster263.xml" ContentType="application/vnd.openxmlformats-officedocument.presentationml.slideMaster+xml"/>
  <Override PartName="/ppt/slideMasters/slideMaster264.xml" ContentType="application/vnd.openxmlformats-officedocument.presentationml.slideMaster+xml"/>
  <Override PartName="/ppt/slideMasters/slideMaster265.xml" ContentType="application/vnd.openxmlformats-officedocument.presentationml.slideMaster+xml"/>
  <Override PartName="/ppt/slideMasters/slideMaster266.xml" ContentType="application/vnd.openxmlformats-officedocument.presentationml.slideMaster+xml"/>
  <Override PartName="/ppt/slideMasters/slideMaster267.xml" ContentType="application/vnd.openxmlformats-officedocument.presentationml.slideMaster+xml"/>
  <Override PartName="/ppt/slideMasters/slideMaster268.xml" ContentType="application/vnd.openxmlformats-officedocument.presentationml.slideMaster+xml"/>
  <Override PartName="/ppt/slideMasters/slideMaster269.xml" ContentType="application/vnd.openxmlformats-officedocument.presentationml.slideMaster+xml"/>
  <Override PartName="/ppt/slideMasters/slideMaster270.xml" ContentType="application/vnd.openxmlformats-officedocument.presentationml.slideMaster+xml"/>
  <Override PartName="/ppt/slideMasters/slideMaster271.xml" ContentType="application/vnd.openxmlformats-officedocument.presentationml.slideMaster+xml"/>
  <Override PartName="/ppt/slideMasters/slideMaster272.xml" ContentType="application/vnd.openxmlformats-officedocument.presentationml.slideMaster+xml"/>
  <Override PartName="/ppt/slideMasters/slideMaster273.xml" ContentType="application/vnd.openxmlformats-officedocument.presentationml.slideMaster+xml"/>
  <Override PartName="/ppt/slideMasters/slideMaster274.xml" ContentType="application/vnd.openxmlformats-officedocument.presentationml.slideMaster+xml"/>
  <Override PartName="/ppt/slideMasters/slideMaster275.xml" ContentType="application/vnd.openxmlformats-officedocument.presentationml.slideMaster+xml"/>
  <Override PartName="/ppt/slideMasters/slideMaster276.xml" ContentType="application/vnd.openxmlformats-officedocument.presentationml.slideMaster+xml"/>
  <Override PartName="/ppt/slideMasters/slideMaster277.xml" ContentType="application/vnd.openxmlformats-officedocument.presentationml.slideMaster+xml"/>
  <Override PartName="/ppt/slideMasters/slideMaster278.xml" ContentType="application/vnd.openxmlformats-officedocument.presentationml.slideMaster+xml"/>
  <Override PartName="/ppt/slideMasters/slideMaster279.xml" ContentType="application/vnd.openxmlformats-officedocument.presentationml.slideMaster+xml"/>
  <Override PartName="/ppt/slideMasters/slideMaster280.xml" ContentType="application/vnd.openxmlformats-officedocument.presentationml.slideMaster+xml"/>
  <Override PartName="/ppt/slideMasters/slideMaster281.xml" ContentType="application/vnd.openxmlformats-officedocument.presentationml.slideMaster+xml"/>
  <Override PartName="/ppt/slideMasters/slideMaster282.xml" ContentType="application/vnd.openxmlformats-officedocument.presentationml.slideMaster+xml"/>
  <Override PartName="/ppt/slideMasters/slideMaster283.xml" ContentType="application/vnd.openxmlformats-officedocument.presentationml.slideMaster+xml"/>
  <Override PartName="/ppt/slideMasters/slideMaster284.xml" ContentType="application/vnd.openxmlformats-officedocument.presentationml.slideMaster+xml"/>
  <Override PartName="/ppt/slideMasters/slideMaster285.xml" ContentType="application/vnd.openxmlformats-officedocument.presentationml.slideMaster+xml"/>
  <Override PartName="/ppt/slideMasters/slideMaster286.xml" ContentType="application/vnd.openxmlformats-officedocument.presentationml.slideMaster+xml"/>
  <Override PartName="/ppt/slideMasters/slideMaster287.xml" ContentType="application/vnd.openxmlformats-officedocument.presentationml.slideMaster+xml"/>
  <Override PartName="/ppt/slideMasters/slideMaster288.xml" ContentType="application/vnd.openxmlformats-officedocument.presentationml.slideMaster+xml"/>
  <Override PartName="/ppt/slideMasters/slideMaster289.xml" ContentType="application/vnd.openxmlformats-officedocument.presentationml.slideMaster+xml"/>
  <Override PartName="/ppt/slideMasters/slideMaster29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1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theme/theme16.xml" ContentType="application/vnd.openxmlformats-officedocument.theme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17.xml" ContentType="application/vnd.openxmlformats-officedocument.theme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theme/theme18.xml" ContentType="application/vnd.openxmlformats-officedocument.theme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theme/theme19.xml" ContentType="application/vnd.openxmlformats-officedocument.theme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theme/theme20.xml" ContentType="application/vnd.openxmlformats-officedocument.theme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21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theme/theme22.xml" ContentType="application/vnd.openxmlformats-officedocument.theme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theme/theme23.xml" ContentType="application/vnd.openxmlformats-officedocument.theme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theme/theme24.xml" ContentType="application/vnd.openxmlformats-officedocument.theme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theme/theme25.xml" ContentType="application/vnd.openxmlformats-officedocument.theme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theme/theme26.xml" ContentType="application/vnd.openxmlformats-officedocument.theme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theme/theme27.xml" ContentType="application/vnd.openxmlformats-officedocument.theme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theme/theme28.xml" ContentType="application/vnd.openxmlformats-officedocument.theme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theme/theme29.xml" ContentType="application/vnd.openxmlformats-officedocument.theme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theme/theme30.xml" ContentType="application/vnd.openxmlformats-officedocument.theme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theme/theme31.xml" ContentType="application/vnd.openxmlformats-officedocument.theme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theme/theme32.xml" ContentType="application/vnd.openxmlformats-officedocument.theme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theme/theme33.xml" ContentType="application/vnd.openxmlformats-officedocument.theme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theme/theme34.xml" ContentType="application/vnd.openxmlformats-officedocument.theme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theme/theme35.xml" ContentType="application/vnd.openxmlformats-officedocument.theme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theme/theme36.xml" ContentType="application/vnd.openxmlformats-officedocument.theme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theme/theme37.xml" ContentType="application/vnd.openxmlformats-officedocument.theme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theme/theme38.xml" ContentType="application/vnd.openxmlformats-officedocument.theme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theme/theme39.xml" ContentType="application/vnd.openxmlformats-officedocument.theme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theme/theme40.xml" ContentType="application/vnd.openxmlformats-officedocument.theme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theme/theme41.xml" ContentType="application/vnd.openxmlformats-officedocument.theme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theme/theme42.xml" ContentType="application/vnd.openxmlformats-officedocument.theme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theme/theme43.xml" ContentType="application/vnd.openxmlformats-officedocument.theme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theme/theme44.xml" ContentType="application/vnd.openxmlformats-officedocument.theme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theme/theme45.xml" ContentType="application/vnd.openxmlformats-officedocument.theme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theme/theme46.xml" ContentType="application/vnd.openxmlformats-officedocument.theme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theme/theme47.xml" ContentType="application/vnd.openxmlformats-officedocument.theme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theme/theme48.xml" ContentType="application/vnd.openxmlformats-officedocument.theme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theme/theme49.xml" ContentType="application/vnd.openxmlformats-officedocument.theme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theme/theme50.xml" ContentType="application/vnd.openxmlformats-officedocument.theme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theme/theme51.xml" ContentType="application/vnd.openxmlformats-officedocument.theme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theme/theme52.xml" ContentType="application/vnd.openxmlformats-officedocument.theme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theme/theme53.xml" ContentType="application/vnd.openxmlformats-officedocument.theme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theme/theme54.xml" ContentType="application/vnd.openxmlformats-officedocument.theme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theme/theme55.xml" ContentType="application/vnd.openxmlformats-officedocument.theme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theme/theme56.xml" ContentType="application/vnd.openxmlformats-officedocument.theme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theme/theme57.xml" ContentType="application/vnd.openxmlformats-officedocument.theme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theme/theme58.xml" ContentType="application/vnd.openxmlformats-officedocument.theme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theme/theme59.xml" ContentType="application/vnd.openxmlformats-officedocument.theme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theme/theme60.xml" ContentType="application/vnd.openxmlformats-officedocument.theme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theme/theme61.xml" ContentType="application/vnd.openxmlformats-officedocument.theme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theme/theme62.xml" ContentType="application/vnd.openxmlformats-officedocument.theme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theme/theme63.xml" ContentType="application/vnd.openxmlformats-officedocument.theme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theme/theme64.xml" ContentType="application/vnd.openxmlformats-officedocument.theme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theme/theme65.xml" ContentType="application/vnd.openxmlformats-officedocument.theme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theme/theme66.xml" ContentType="application/vnd.openxmlformats-officedocument.theme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theme/theme67.xml" ContentType="application/vnd.openxmlformats-officedocument.theme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theme/theme68.xml" ContentType="application/vnd.openxmlformats-officedocument.theme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theme/theme69.xml" ContentType="application/vnd.openxmlformats-officedocument.theme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theme/theme70.xml" ContentType="application/vnd.openxmlformats-officedocument.theme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theme/theme71.xml" ContentType="application/vnd.openxmlformats-officedocument.theme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theme/theme72.xml" ContentType="application/vnd.openxmlformats-officedocument.theme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theme/theme73.xml" ContentType="application/vnd.openxmlformats-officedocument.theme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theme/theme74.xml" ContentType="application/vnd.openxmlformats-officedocument.theme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theme/theme75.xml" ContentType="application/vnd.openxmlformats-officedocument.theme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theme/theme76.xml" ContentType="application/vnd.openxmlformats-officedocument.theme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theme/theme77.xml" ContentType="application/vnd.openxmlformats-officedocument.theme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theme/theme78.xml" ContentType="application/vnd.openxmlformats-officedocument.theme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theme/theme79.xml" ContentType="application/vnd.openxmlformats-officedocument.theme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theme/theme80.xml" ContentType="application/vnd.openxmlformats-officedocument.theme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theme/theme81.xml" ContentType="application/vnd.openxmlformats-officedocument.theme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theme/theme82.xml" ContentType="application/vnd.openxmlformats-officedocument.theme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theme/theme83.xml" ContentType="application/vnd.openxmlformats-officedocument.theme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theme/theme84.xml" ContentType="application/vnd.openxmlformats-officedocument.theme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theme/theme85.xml" ContentType="application/vnd.openxmlformats-officedocument.theme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theme/theme86.xml" ContentType="application/vnd.openxmlformats-officedocument.theme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theme/theme87.xml" ContentType="application/vnd.openxmlformats-officedocument.theme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theme/theme88.xml" ContentType="application/vnd.openxmlformats-officedocument.theme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theme/theme89.xml" ContentType="application/vnd.openxmlformats-officedocument.theme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theme/theme90.xml" ContentType="application/vnd.openxmlformats-officedocument.theme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theme/theme91.xml" ContentType="application/vnd.openxmlformats-officedocument.theme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theme/theme92.xml" ContentType="application/vnd.openxmlformats-officedocument.theme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theme/theme93.xml" ContentType="application/vnd.openxmlformats-officedocument.theme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theme/theme94.xml" ContentType="application/vnd.openxmlformats-officedocument.theme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theme/theme95.xml" ContentType="application/vnd.openxmlformats-officedocument.theme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theme/theme96.xml" ContentType="application/vnd.openxmlformats-officedocument.theme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theme/theme97.xml" ContentType="application/vnd.openxmlformats-officedocument.theme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theme/theme98.xml" ContentType="application/vnd.openxmlformats-officedocument.theme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theme/theme99.xml" ContentType="application/vnd.openxmlformats-officedocument.theme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theme/theme100.xml" ContentType="application/vnd.openxmlformats-officedocument.theme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theme/theme101.xml" ContentType="application/vnd.openxmlformats-officedocument.theme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theme/theme102.xml" ContentType="application/vnd.openxmlformats-officedocument.theme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theme/theme103.xml" ContentType="application/vnd.openxmlformats-officedocument.theme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theme/theme104.xml" ContentType="application/vnd.openxmlformats-officedocument.theme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theme/theme105.xml" ContentType="application/vnd.openxmlformats-officedocument.theme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theme/theme106.xml" ContentType="application/vnd.openxmlformats-officedocument.theme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theme/theme107.xml" ContentType="application/vnd.openxmlformats-officedocument.theme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theme/theme108.xml" ContentType="application/vnd.openxmlformats-officedocument.theme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theme/theme109.xml" ContentType="application/vnd.openxmlformats-officedocument.theme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theme/theme110.xml" ContentType="application/vnd.openxmlformats-officedocument.theme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theme/theme111.xml" ContentType="application/vnd.openxmlformats-officedocument.theme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theme/theme112.xml" ContentType="application/vnd.openxmlformats-officedocument.theme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theme/theme113.xml" ContentType="application/vnd.openxmlformats-officedocument.theme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theme/theme114.xml" ContentType="application/vnd.openxmlformats-officedocument.theme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theme/theme115.xml" ContentType="application/vnd.openxmlformats-officedocument.theme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theme/theme116.xml" ContentType="application/vnd.openxmlformats-officedocument.theme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theme/theme117.xml" ContentType="application/vnd.openxmlformats-officedocument.theme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theme/theme118.xml" ContentType="application/vnd.openxmlformats-officedocument.theme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theme/theme119.xml" ContentType="application/vnd.openxmlformats-officedocument.theme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theme/theme120.xml" ContentType="application/vnd.openxmlformats-officedocument.theme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theme/theme121.xml" ContentType="application/vnd.openxmlformats-officedocument.theme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theme/theme122.xml" ContentType="application/vnd.openxmlformats-officedocument.theme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theme/theme123.xml" ContentType="application/vnd.openxmlformats-officedocument.theme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theme/theme124.xml" ContentType="application/vnd.openxmlformats-officedocument.theme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theme/theme125.xml" ContentType="application/vnd.openxmlformats-officedocument.theme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theme/theme126.xml" ContentType="application/vnd.openxmlformats-officedocument.theme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theme/theme127.xml" ContentType="application/vnd.openxmlformats-officedocument.theme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theme/theme128.xml" ContentType="application/vnd.openxmlformats-officedocument.theme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theme/theme129.xml" ContentType="application/vnd.openxmlformats-officedocument.theme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theme/theme130.xml" ContentType="application/vnd.openxmlformats-officedocument.theme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theme/theme131.xml" ContentType="application/vnd.openxmlformats-officedocument.theme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theme/theme132.xml" ContentType="application/vnd.openxmlformats-officedocument.theme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theme/theme133.xml" ContentType="application/vnd.openxmlformats-officedocument.theme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theme/theme134.xml" ContentType="application/vnd.openxmlformats-officedocument.theme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theme/theme135.xml" ContentType="application/vnd.openxmlformats-officedocument.theme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theme/theme136.xml" ContentType="application/vnd.openxmlformats-officedocument.theme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theme/theme137.xml" ContentType="application/vnd.openxmlformats-officedocument.theme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theme/theme138.xml" ContentType="application/vnd.openxmlformats-officedocument.theme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theme/theme139.xml" ContentType="application/vnd.openxmlformats-officedocument.theme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theme/theme140.xml" ContentType="application/vnd.openxmlformats-officedocument.theme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theme/theme141.xml" ContentType="application/vnd.openxmlformats-officedocument.theme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theme/theme142.xml" ContentType="application/vnd.openxmlformats-officedocument.theme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theme/theme143.xml" ContentType="application/vnd.openxmlformats-officedocument.theme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theme/theme144.xml" ContentType="application/vnd.openxmlformats-officedocument.theme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theme/theme145.xml" ContentType="application/vnd.openxmlformats-officedocument.theme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theme/theme146.xml" ContentType="application/vnd.openxmlformats-officedocument.theme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theme/theme147.xml" ContentType="application/vnd.openxmlformats-officedocument.theme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theme/theme148.xml" ContentType="application/vnd.openxmlformats-officedocument.theme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theme/theme149.xml" ContentType="application/vnd.openxmlformats-officedocument.theme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theme/theme150.xml" ContentType="application/vnd.openxmlformats-officedocument.theme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theme/theme151.xml" ContentType="application/vnd.openxmlformats-officedocument.theme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theme/theme152.xml" ContentType="application/vnd.openxmlformats-officedocument.theme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theme/theme153.xml" ContentType="application/vnd.openxmlformats-officedocument.theme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theme/theme154.xml" ContentType="application/vnd.openxmlformats-officedocument.theme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theme/theme155.xml" ContentType="application/vnd.openxmlformats-officedocument.theme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theme/theme156.xml" ContentType="application/vnd.openxmlformats-officedocument.theme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theme/theme157.xml" ContentType="application/vnd.openxmlformats-officedocument.theme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theme/theme158.xml" ContentType="application/vnd.openxmlformats-officedocument.theme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theme/theme159.xml" ContentType="application/vnd.openxmlformats-officedocument.theme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theme/theme160.xml" ContentType="application/vnd.openxmlformats-officedocument.theme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theme/theme161.xml" ContentType="application/vnd.openxmlformats-officedocument.theme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theme/theme162.xml" ContentType="application/vnd.openxmlformats-officedocument.theme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theme/theme163.xml" ContentType="application/vnd.openxmlformats-officedocument.theme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theme/theme164.xml" ContentType="application/vnd.openxmlformats-officedocument.theme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theme/theme165.xml" ContentType="application/vnd.openxmlformats-officedocument.theme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theme/theme166.xml" ContentType="application/vnd.openxmlformats-officedocument.theme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theme/theme167.xml" ContentType="application/vnd.openxmlformats-officedocument.theme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theme/theme168.xml" ContentType="application/vnd.openxmlformats-officedocument.theme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theme/theme169.xml" ContentType="application/vnd.openxmlformats-officedocument.theme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theme/theme170.xml" ContentType="application/vnd.openxmlformats-officedocument.theme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theme/theme171.xml" ContentType="application/vnd.openxmlformats-officedocument.theme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theme/theme172.xml" ContentType="application/vnd.openxmlformats-officedocument.theme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theme/theme173.xml" ContentType="application/vnd.openxmlformats-officedocument.theme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theme/theme174.xml" ContentType="application/vnd.openxmlformats-officedocument.theme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theme/theme175.xml" ContentType="application/vnd.openxmlformats-officedocument.theme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theme/theme176.xml" ContentType="application/vnd.openxmlformats-officedocument.theme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theme/theme177.xml" ContentType="application/vnd.openxmlformats-officedocument.theme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theme/theme178.xml" ContentType="application/vnd.openxmlformats-officedocument.theme+xml"/>
  <Override PartName="/ppt/slideLayouts/slideLayout1959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theme/theme179.xml" ContentType="application/vnd.openxmlformats-officedocument.theme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theme/theme180.xml" ContentType="application/vnd.openxmlformats-officedocument.theme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theme/theme181.xml" ContentType="application/vnd.openxmlformats-officedocument.theme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theme/theme182.xml" ContentType="application/vnd.openxmlformats-officedocument.theme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theme/theme183.xml" ContentType="application/vnd.openxmlformats-officedocument.theme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theme/theme184.xml" ContentType="application/vnd.openxmlformats-officedocument.theme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theme/theme185.xml" ContentType="application/vnd.openxmlformats-officedocument.theme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theme/theme186.xml" ContentType="application/vnd.openxmlformats-officedocument.theme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theme/theme187.xml" ContentType="application/vnd.openxmlformats-officedocument.theme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theme/theme188.xml" ContentType="application/vnd.openxmlformats-officedocument.theme+xml"/>
  <Override PartName="/ppt/slideLayouts/slideLayout2069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theme/theme189.xml" ContentType="application/vnd.openxmlformats-officedocument.theme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theme/theme190.xml" ContentType="application/vnd.openxmlformats-officedocument.theme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theme/theme191.xml" ContentType="application/vnd.openxmlformats-officedocument.theme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theme/theme192.xml" ContentType="application/vnd.openxmlformats-officedocument.theme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theme/theme193.xml" ContentType="application/vnd.openxmlformats-officedocument.theme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theme/theme194.xml" ContentType="application/vnd.openxmlformats-officedocument.theme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theme/theme195.xml" ContentType="application/vnd.openxmlformats-officedocument.theme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theme/theme196.xml" ContentType="application/vnd.openxmlformats-officedocument.theme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theme/theme197.xml" ContentType="application/vnd.openxmlformats-officedocument.theme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theme/theme198.xml" ContentType="application/vnd.openxmlformats-officedocument.theme+xml"/>
  <Override PartName="/ppt/slideLayouts/slideLayout2179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theme/theme199.xml" ContentType="application/vnd.openxmlformats-officedocument.theme+xml"/>
  <Override PartName="/ppt/slideLayouts/slideLayout2190.xml" ContentType="application/vnd.openxmlformats-officedocument.presentationml.slideLayout+xml"/>
  <Override PartName="/ppt/slideLayouts/slideLayout2191.xml" ContentType="application/vnd.openxmlformats-officedocument.presentationml.slideLayout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slideLayouts/slideLayout2199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theme/theme200.xml" ContentType="application/vnd.openxmlformats-officedocument.theme+xml"/>
  <Override PartName="/ppt/slideLayouts/slideLayout2201.xml" ContentType="application/vnd.openxmlformats-officedocument.presentationml.slideLayout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slideLayouts/slideLayout2209.xml" ContentType="application/vnd.openxmlformats-officedocument.presentationml.slideLayout+xml"/>
  <Override PartName="/ppt/slideLayouts/slideLayout2210.xml" ContentType="application/vnd.openxmlformats-officedocument.presentationml.slideLayout+xml"/>
  <Override PartName="/ppt/slideLayouts/slideLayout2211.xml" ContentType="application/vnd.openxmlformats-officedocument.presentationml.slideLayout+xml"/>
  <Override PartName="/ppt/theme/theme201.xml" ContentType="application/vnd.openxmlformats-officedocument.theme+xml"/>
  <Override PartName="/ppt/slideLayouts/slideLayout2212.xml" ContentType="application/vnd.openxmlformats-officedocument.presentationml.slideLayout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theme/theme202.xml" ContentType="application/vnd.openxmlformats-officedocument.theme+xml"/>
  <Override PartName="/ppt/slideLayouts/slideLayout2223.xml" ContentType="application/vnd.openxmlformats-officedocument.presentationml.slideLayout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slideLayouts/slideLayout2229.xml" ContentType="application/vnd.openxmlformats-officedocument.presentationml.slideLayout+xml"/>
  <Override PartName="/ppt/slideLayouts/slideLayout2230.xml" ContentType="application/vnd.openxmlformats-officedocument.presentationml.slideLayout+xml"/>
  <Override PartName="/ppt/slideLayouts/slideLayout2231.xml" ContentType="application/vnd.openxmlformats-officedocument.presentationml.slideLayout+xml"/>
  <Override PartName="/ppt/slideLayouts/slideLayout2232.xml" ContentType="application/vnd.openxmlformats-officedocument.presentationml.slideLayout+xml"/>
  <Override PartName="/ppt/slideLayouts/slideLayout2233.xml" ContentType="application/vnd.openxmlformats-officedocument.presentationml.slideLayout+xml"/>
  <Override PartName="/ppt/theme/theme203.xml" ContentType="application/vnd.openxmlformats-officedocument.theme+xml"/>
  <Override PartName="/ppt/slideLayouts/slideLayout2234.xml" ContentType="application/vnd.openxmlformats-officedocument.presentationml.slideLayout+xml"/>
  <Override PartName="/ppt/slideLayouts/slideLayout2235.xml" ContentType="application/vnd.openxmlformats-officedocument.presentationml.slideLayout+xml"/>
  <Override PartName="/ppt/slideLayouts/slideLayout2236.xml" ContentType="application/vnd.openxmlformats-officedocument.presentationml.slideLayout+xml"/>
  <Override PartName="/ppt/slideLayouts/slideLayout2237.xml" ContentType="application/vnd.openxmlformats-officedocument.presentationml.slideLayout+xml"/>
  <Override PartName="/ppt/slideLayouts/slideLayout2238.xml" ContentType="application/vnd.openxmlformats-officedocument.presentationml.slideLayout+xml"/>
  <Override PartName="/ppt/slideLayouts/slideLayout2239.xml" ContentType="application/vnd.openxmlformats-officedocument.presentationml.slideLayout+xml"/>
  <Override PartName="/ppt/slideLayouts/slideLayout2240.xml" ContentType="application/vnd.openxmlformats-officedocument.presentationml.slideLayout+xml"/>
  <Override PartName="/ppt/slideLayouts/slideLayout2241.xml" ContentType="application/vnd.openxmlformats-officedocument.presentationml.slideLayout+xml"/>
  <Override PartName="/ppt/slideLayouts/slideLayout2242.xml" ContentType="application/vnd.openxmlformats-officedocument.presentationml.slideLayout+xml"/>
  <Override PartName="/ppt/slideLayouts/slideLayout2243.xml" ContentType="application/vnd.openxmlformats-officedocument.presentationml.slideLayout+xml"/>
  <Override PartName="/ppt/slideLayouts/slideLayout2244.xml" ContentType="application/vnd.openxmlformats-officedocument.presentationml.slideLayout+xml"/>
  <Override PartName="/ppt/theme/theme204.xml" ContentType="application/vnd.openxmlformats-officedocument.theme+xml"/>
  <Override PartName="/ppt/slideLayouts/slideLayout2245.xml" ContentType="application/vnd.openxmlformats-officedocument.presentationml.slideLayout+xml"/>
  <Override PartName="/ppt/slideLayouts/slideLayout2246.xml" ContentType="application/vnd.openxmlformats-officedocument.presentationml.slideLayout+xml"/>
  <Override PartName="/ppt/slideLayouts/slideLayout2247.xml" ContentType="application/vnd.openxmlformats-officedocument.presentationml.slideLayout+xml"/>
  <Override PartName="/ppt/slideLayouts/slideLayout2248.xml" ContentType="application/vnd.openxmlformats-officedocument.presentationml.slideLayout+xml"/>
  <Override PartName="/ppt/slideLayouts/slideLayout2249.xml" ContentType="application/vnd.openxmlformats-officedocument.presentationml.slideLayout+xml"/>
  <Override PartName="/ppt/slideLayouts/slideLayout2250.xml" ContentType="application/vnd.openxmlformats-officedocument.presentationml.slideLayout+xml"/>
  <Override PartName="/ppt/slideLayouts/slideLayout2251.xml" ContentType="application/vnd.openxmlformats-officedocument.presentationml.slideLayout+xml"/>
  <Override PartName="/ppt/slideLayouts/slideLayout2252.xml" ContentType="application/vnd.openxmlformats-officedocument.presentationml.slideLayout+xml"/>
  <Override PartName="/ppt/slideLayouts/slideLayout2253.xml" ContentType="application/vnd.openxmlformats-officedocument.presentationml.slideLayout+xml"/>
  <Override PartName="/ppt/slideLayouts/slideLayout2254.xml" ContentType="application/vnd.openxmlformats-officedocument.presentationml.slideLayout+xml"/>
  <Override PartName="/ppt/slideLayouts/slideLayout2255.xml" ContentType="application/vnd.openxmlformats-officedocument.presentationml.slideLayout+xml"/>
  <Override PartName="/ppt/theme/theme205.xml" ContentType="application/vnd.openxmlformats-officedocument.theme+xml"/>
  <Override PartName="/ppt/slideLayouts/slideLayout2256.xml" ContentType="application/vnd.openxmlformats-officedocument.presentationml.slideLayout+xml"/>
  <Override PartName="/ppt/slideLayouts/slideLayout2257.xml" ContentType="application/vnd.openxmlformats-officedocument.presentationml.slideLayout+xml"/>
  <Override PartName="/ppt/slideLayouts/slideLayout2258.xml" ContentType="application/vnd.openxmlformats-officedocument.presentationml.slideLayout+xml"/>
  <Override PartName="/ppt/slideLayouts/slideLayout2259.xml" ContentType="application/vnd.openxmlformats-officedocument.presentationml.slideLayout+xml"/>
  <Override PartName="/ppt/slideLayouts/slideLayout2260.xml" ContentType="application/vnd.openxmlformats-officedocument.presentationml.slideLayout+xml"/>
  <Override PartName="/ppt/slideLayouts/slideLayout2261.xml" ContentType="application/vnd.openxmlformats-officedocument.presentationml.slideLayout+xml"/>
  <Override PartName="/ppt/slideLayouts/slideLayout2262.xml" ContentType="application/vnd.openxmlformats-officedocument.presentationml.slideLayout+xml"/>
  <Override PartName="/ppt/slideLayouts/slideLayout2263.xml" ContentType="application/vnd.openxmlformats-officedocument.presentationml.slideLayout+xml"/>
  <Override PartName="/ppt/slideLayouts/slideLayout2264.xml" ContentType="application/vnd.openxmlformats-officedocument.presentationml.slideLayout+xml"/>
  <Override PartName="/ppt/slideLayouts/slideLayout2265.xml" ContentType="application/vnd.openxmlformats-officedocument.presentationml.slideLayout+xml"/>
  <Override PartName="/ppt/slideLayouts/slideLayout2266.xml" ContentType="application/vnd.openxmlformats-officedocument.presentationml.slideLayout+xml"/>
  <Override PartName="/ppt/theme/theme206.xml" ContentType="application/vnd.openxmlformats-officedocument.theme+xml"/>
  <Override PartName="/ppt/slideLayouts/slideLayout2267.xml" ContentType="application/vnd.openxmlformats-officedocument.presentationml.slideLayout+xml"/>
  <Override PartName="/ppt/slideLayouts/slideLayout2268.xml" ContentType="application/vnd.openxmlformats-officedocument.presentationml.slideLayout+xml"/>
  <Override PartName="/ppt/slideLayouts/slideLayout2269.xml" ContentType="application/vnd.openxmlformats-officedocument.presentationml.slideLayout+xml"/>
  <Override PartName="/ppt/slideLayouts/slideLayout2270.xml" ContentType="application/vnd.openxmlformats-officedocument.presentationml.slideLayout+xml"/>
  <Override PartName="/ppt/slideLayouts/slideLayout2271.xml" ContentType="application/vnd.openxmlformats-officedocument.presentationml.slideLayout+xml"/>
  <Override PartName="/ppt/slideLayouts/slideLayout2272.xml" ContentType="application/vnd.openxmlformats-officedocument.presentationml.slideLayout+xml"/>
  <Override PartName="/ppt/slideLayouts/slideLayout2273.xml" ContentType="application/vnd.openxmlformats-officedocument.presentationml.slideLayout+xml"/>
  <Override PartName="/ppt/slideLayouts/slideLayout2274.xml" ContentType="application/vnd.openxmlformats-officedocument.presentationml.slideLayout+xml"/>
  <Override PartName="/ppt/slideLayouts/slideLayout2275.xml" ContentType="application/vnd.openxmlformats-officedocument.presentationml.slideLayout+xml"/>
  <Override PartName="/ppt/slideLayouts/slideLayout2276.xml" ContentType="application/vnd.openxmlformats-officedocument.presentationml.slideLayout+xml"/>
  <Override PartName="/ppt/slideLayouts/slideLayout2277.xml" ContentType="application/vnd.openxmlformats-officedocument.presentationml.slideLayout+xml"/>
  <Override PartName="/ppt/theme/theme207.xml" ContentType="application/vnd.openxmlformats-officedocument.theme+xml"/>
  <Override PartName="/ppt/slideLayouts/slideLayout2278.xml" ContentType="application/vnd.openxmlformats-officedocument.presentationml.slideLayout+xml"/>
  <Override PartName="/ppt/slideLayouts/slideLayout2279.xml" ContentType="application/vnd.openxmlformats-officedocument.presentationml.slideLayout+xml"/>
  <Override PartName="/ppt/slideLayouts/slideLayout2280.xml" ContentType="application/vnd.openxmlformats-officedocument.presentationml.slideLayout+xml"/>
  <Override PartName="/ppt/slideLayouts/slideLayout2281.xml" ContentType="application/vnd.openxmlformats-officedocument.presentationml.slideLayout+xml"/>
  <Override PartName="/ppt/slideLayouts/slideLayout2282.xml" ContentType="application/vnd.openxmlformats-officedocument.presentationml.slideLayout+xml"/>
  <Override PartName="/ppt/slideLayouts/slideLayout2283.xml" ContentType="application/vnd.openxmlformats-officedocument.presentationml.slideLayout+xml"/>
  <Override PartName="/ppt/slideLayouts/slideLayout2284.xml" ContentType="application/vnd.openxmlformats-officedocument.presentationml.slideLayout+xml"/>
  <Override PartName="/ppt/slideLayouts/slideLayout2285.xml" ContentType="application/vnd.openxmlformats-officedocument.presentationml.slideLayout+xml"/>
  <Override PartName="/ppt/slideLayouts/slideLayout2286.xml" ContentType="application/vnd.openxmlformats-officedocument.presentationml.slideLayout+xml"/>
  <Override PartName="/ppt/slideLayouts/slideLayout2287.xml" ContentType="application/vnd.openxmlformats-officedocument.presentationml.slideLayout+xml"/>
  <Override PartName="/ppt/slideLayouts/slideLayout2288.xml" ContentType="application/vnd.openxmlformats-officedocument.presentationml.slideLayout+xml"/>
  <Override PartName="/ppt/theme/theme208.xml" ContentType="application/vnd.openxmlformats-officedocument.theme+xml"/>
  <Override PartName="/ppt/slideLayouts/slideLayout2289.xml" ContentType="application/vnd.openxmlformats-officedocument.presentationml.slideLayout+xml"/>
  <Override PartName="/ppt/slideLayouts/slideLayout2290.xml" ContentType="application/vnd.openxmlformats-officedocument.presentationml.slideLayout+xml"/>
  <Override PartName="/ppt/slideLayouts/slideLayout2291.xml" ContentType="application/vnd.openxmlformats-officedocument.presentationml.slideLayout+xml"/>
  <Override PartName="/ppt/slideLayouts/slideLayout2292.xml" ContentType="application/vnd.openxmlformats-officedocument.presentationml.slideLayout+xml"/>
  <Override PartName="/ppt/slideLayouts/slideLayout2293.xml" ContentType="application/vnd.openxmlformats-officedocument.presentationml.slideLayout+xml"/>
  <Override PartName="/ppt/slideLayouts/slideLayout2294.xml" ContentType="application/vnd.openxmlformats-officedocument.presentationml.slideLayout+xml"/>
  <Override PartName="/ppt/slideLayouts/slideLayout2295.xml" ContentType="application/vnd.openxmlformats-officedocument.presentationml.slideLayout+xml"/>
  <Override PartName="/ppt/slideLayouts/slideLayout2296.xml" ContentType="application/vnd.openxmlformats-officedocument.presentationml.slideLayout+xml"/>
  <Override PartName="/ppt/slideLayouts/slideLayout2297.xml" ContentType="application/vnd.openxmlformats-officedocument.presentationml.slideLayout+xml"/>
  <Override PartName="/ppt/slideLayouts/slideLayout2298.xml" ContentType="application/vnd.openxmlformats-officedocument.presentationml.slideLayout+xml"/>
  <Override PartName="/ppt/slideLayouts/slideLayout2299.xml" ContentType="application/vnd.openxmlformats-officedocument.presentationml.slideLayout+xml"/>
  <Override PartName="/ppt/theme/theme209.xml" ContentType="application/vnd.openxmlformats-officedocument.theme+xml"/>
  <Override PartName="/ppt/slideLayouts/slideLayout2300.xml" ContentType="application/vnd.openxmlformats-officedocument.presentationml.slideLayout+xml"/>
  <Override PartName="/ppt/slideLayouts/slideLayout2301.xml" ContentType="application/vnd.openxmlformats-officedocument.presentationml.slideLayout+xml"/>
  <Override PartName="/ppt/slideLayouts/slideLayout2302.xml" ContentType="application/vnd.openxmlformats-officedocument.presentationml.slideLayout+xml"/>
  <Override PartName="/ppt/slideLayouts/slideLayout2303.xml" ContentType="application/vnd.openxmlformats-officedocument.presentationml.slideLayout+xml"/>
  <Override PartName="/ppt/slideLayouts/slideLayout2304.xml" ContentType="application/vnd.openxmlformats-officedocument.presentationml.slideLayout+xml"/>
  <Override PartName="/ppt/slideLayouts/slideLayout2305.xml" ContentType="application/vnd.openxmlformats-officedocument.presentationml.slideLayout+xml"/>
  <Override PartName="/ppt/slideLayouts/slideLayout2306.xml" ContentType="application/vnd.openxmlformats-officedocument.presentationml.slideLayout+xml"/>
  <Override PartName="/ppt/slideLayouts/slideLayout2307.xml" ContentType="application/vnd.openxmlformats-officedocument.presentationml.slideLayout+xml"/>
  <Override PartName="/ppt/slideLayouts/slideLayout2308.xml" ContentType="application/vnd.openxmlformats-officedocument.presentationml.slideLayout+xml"/>
  <Override PartName="/ppt/slideLayouts/slideLayout2309.xml" ContentType="application/vnd.openxmlformats-officedocument.presentationml.slideLayout+xml"/>
  <Override PartName="/ppt/slideLayouts/slideLayout2310.xml" ContentType="application/vnd.openxmlformats-officedocument.presentationml.slideLayout+xml"/>
  <Override PartName="/ppt/theme/theme210.xml" ContentType="application/vnd.openxmlformats-officedocument.theme+xml"/>
  <Override PartName="/ppt/slideLayouts/slideLayout2311.xml" ContentType="application/vnd.openxmlformats-officedocument.presentationml.slideLayout+xml"/>
  <Override PartName="/ppt/slideLayouts/slideLayout2312.xml" ContentType="application/vnd.openxmlformats-officedocument.presentationml.slideLayout+xml"/>
  <Override PartName="/ppt/slideLayouts/slideLayout2313.xml" ContentType="application/vnd.openxmlformats-officedocument.presentationml.slideLayout+xml"/>
  <Override PartName="/ppt/slideLayouts/slideLayout2314.xml" ContentType="application/vnd.openxmlformats-officedocument.presentationml.slideLayout+xml"/>
  <Override PartName="/ppt/slideLayouts/slideLayout2315.xml" ContentType="application/vnd.openxmlformats-officedocument.presentationml.slideLayout+xml"/>
  <Override PartName="/ppt/slideLayouts/slideLayout2316.xml" ContentType="application/vnd.openxmlformats-officedocument.presentationml.slideLayout+xml"/>
  <Override PartName="/ppt/slideLayouts/slideLayout2317.xml" ContentType="application/vnd.openxmlformats-officedocument.presentationml.slideLayout+xml"/>
  <Override PartName="/ppt/slideLayouts/slideLayout2318.xml" ContentType="application/vnd.openxmlformats-officedocument.presentationml.slideLayout+xml"/>
  <Override PartName="/ppt/slideLayouts/slideLayout2319.xml" ContentType="application/vnd.openxmlformats-officedocument.presentationml.slideLayout+xml"/>
  <Override PartName="/ppt/slideLayouts/slideLayout2320.xml" ContentType="application/vnd.openxmlformats-officedocument.presentationml.slideLayout+xml"/>
  <Override PartName="/ppt/slideLayouts/slideLayout2321.xml" ContentType="application/vnd.openxmlformats-officedocument.presentationml.slideLayout+xml"/>
  <Override PartName="/ppt/theme/theme211.xml" ContentType="application/vnd.openxmlformats-officedocument.theme+xml"/>
  <Override PartName="/ppt/slideLayouts/slideLayout2322.xml" ContentType="application/vnd.openxmlformats-officedocument.presentationml.slideLayout+xml"/>
  <Override PartName="/ppt/slideLayouts/slideLayout2323.xml" ContentType="application/vnd.openxmlformats-officedocument.presentationml.slideLayout+xml"/>
  <Override PartName="/ppt/slideLayouts/slideLayout2324.xml" ContentType="application/vnd.openxmlformats-officedocument.presentationml.slideLayout+xml"/>
  <Override PartName="/ppt/slideLayouts/slideLayout2325.xml" ContentType="application/vnd.openxmlformats-officedocument.presentationml.slideLayout+xml"/>
  <Override PartName="/ppt/slideLayouts/slideLayout2326.xml" ContentType="application/vnd.openxmlformats-officedocument.presentationml.slideLayout+xml"/>
  <Override PartName="/ppt/slideLayouts/slideLayout2327.xml" ContentType="application/vnd.openxmlformats-officedocument.presentationml.slideLayout+xml"/>
  <Override PartName="/ppt/slideLayouts/slideLayout2328.xml" ContentType="application/vnd.openxmlformats-officedocument.presentationml.slideLayout+xml"/>
  <Override PartName="/ppt/slideLayouts/slideLayout2329.xml" ContentType="application/vnd.openxmlformats-officedocument.presentationml.slideLayout+xml"/>
  <Override PartName="/ppt/slideLayouts/slideLayout2330.xml" ContentType="application/vnd.openxmlformats-officedocument.presentationml.slideLayout+xml"/>
  <Override PartName="/ppt/slideLayouts/slideLayout2331.xml" ContentType="application/vnd.openxmlformats-officedocument.presentationml.slideLayout+xml"/>
  <Override PartName="/ppt/slideLayouts/slideLayout2332.xml" ContentType="application/vnd.openxmlformats-officedocument.presentationml.slideLayout+xml"/>
  <Override PartName="/ppt/theme/theme212.xml" ContentType="application/vnd.openxmlformats-officedocument.theme+xml"/>
  <Override PartName="/ppt/slideLayouts/slideLayout2333.xml" ContentType="application/vnd.openxmlformats-officedocument.presentationml.slideLayout+xml"/>
  <Override PartName="/ppt/slideLayouts/slideLayout2334.xml" ContentType="application/vnd.openxmlformats-officedocument.presentationml.slideLayout+xml"/>
  <Override PartName="/ppt/slideLayouts/slideLayout2335.xml" ContentType="application/vnd.openxmlformats-officedocument.presentationml.slideLayout+xml"/>
  <Override PartName="/ppt/slideLayouts/slideLayout2336.xml" ContentType="application/vnd.openxmlformats-officedocument.presentationml.slideLayout+xml"/>
  <Override PartName="/ppt/slideLayouts/slideLayout2337.xml" ContentType="application/vnd.openxmlformats-officedocument.presentationml.slideLayout+xml"/>
  <Override PartName="/ppt/slideLayouts/slideLayout2338.xml" ContentType="application/vnd.openxmlformats-officedocument.presentationml.slideLayout+xml"/>
  <Override PartName="/ppt/slideLayouts/slideLayout2339.xml" ContentType="application/vnd.openxmlformats-officedocument.presentationml.slideLayout+xml"/>
  <Override PartName="/ppt/slideLayouts/slideLayout2340.xml" ContentType="application/vnd.openxmlformats-officedocument.presentationml.slideLayout+xml"/>
  <Override PartName="/ppt/slideLayouts/slideLayout2341.xml" ContentType="application/vnd.openxmlformats-officedocument.presentationml.slideLayout+xml"/>
  <Override PartName="/ppt/slideLayouts/slideLayout2342.xml" ContentType="application/vnd.openxmlformats-officedocument.presentationml.slideLayout+xml"/>
  <Override PartName="/ppt/slideLayouts/slideLayout2343.xml" ContentType="application/vnd.openxmlformats-officedocument.presentationml.slideLayout+xml"/>
  <Override PartName="/ppt/theme/theme213.xml" ContentType="application/vnd.openxmlformats-officedocument.theme+xml"/>
  <Override PartName="/ppt/slideLayouts/slideLayout2344.xml" ContentType="application/vnd.openxmlformats-officedocument.presentationml.slideLayout+xml"/>
  <Override PartName="/ppt/slideLayouts/slideLayout2345.xml" ContentType="application/vnd.openxmlformats-officedocument.presentationml.slideLayout+xml"/>
  <Override PartName="/ppt/slideLayouts/slideLayout2346.xml" ContentType="application/vnd.openxmlformats-officedocument.presentationml.slideLayout+xml"/>
  <Override PartName="/ppt/slideLayouts/slideLayout2347.xml" ContentType="application/vnd.openxmlformats-officedocument.presentationml.slideLayout+xml"/>
  <Override PartName="/ppt/slideLayouts/slideLayout2348.xml" ContentType="application/vnd.openxmlformats-officedocument.presentationml.slideLayout+xml"/>
  <Override PartName="/ppt/slideLayouts/slideLayout2349.xml" ContentType="application/vnd.openxmlformats-officedocument.presentationml.slideLayout+xml"/>
  <Override PartName="/ppt/slideLayouts/slideLayout2350.xml" ContentType="application/vnd.openxmlformats-officedocument.presentationml.slideLayout+xml"/>
  <Override PartName="/ppt/slideLayouts/slideLayout2351.xml" ContentType="application/vnd.openxmlformats-officedocument.presentationml.slideLayout+xml"/>
  <Override PartName="/ppt/slideLayouts/slideLayout2352.xml" ContentType="application/vnd.openxmlformats-officedocument.presentationml.slideLayout+xml"/>
  <Override PartName="/ppt/slideLayouts/slideLayout2353.xml" ContentType="application/vnd.openxmlformats-officedocument.presentationml.slideLayout+xml"/>
  <Override PartName="/ppt/slideLayouts/slideLayout2354.xml" ContentType="application/vnd.openxmlformats-officedocument.presentationml.slideLayout+xml"/>
  <Override PartName="/ppt/theme/theme214.xml" ContentType="application/vnd.openxmlformats-officedocument.theme+xml"/>
  <Override PartName="/ppt/slideLayouts/slideLayout2355.xml" ContentType="application/vnd.openxmlformats-officedocument.presentationml.slideLayout+xml"/>
  <Override PartName="/ppt/slideLayouts/slideLayout2356.xml" ContentType="application/vnd.openxmlformats-officedocument.presentationml.slideLayout+xml"/>
  <Override PartName="/ppt/slideLayouts/slideLayout2357.xml" ContentType="application/vnd.openxmlformats-officedocument.presentationml.slideLayout+xml"/>
  <Override PartName="/ppt/slideLayouts/slideLayout2358.xml" ContentType="application/vnd.openxmlformats-officedocument.presentationml.slideLayout+xml"/>
  <Override PartName="/ppt/slideLayouts/slideLayout2359.xml" ContentType="application/vnd.openxmlformats-officedocument.presentationml.slideLayout+xml"/>
  <Override PartName="/ppt/slideLayouts/slideLayout2360.xml" ContentType="application/vnd.openxmlformats-officedocument.presentationml.slideLayout+xml"/>
  <Override PartName="/ppt/slideLayouts/slideLayout2361.xml" ContentType="application/vnd.openxmlformats-officedocument.presentationml.slideLayout+xml"/>
  <Override PartName="/ppt/slideLayouts/slideLayout2362.xml" ContentType="application/vnd.openxmlformats-officedocument.presentationml.slideLayout+xml"/>
  <Override PartName="/ppt/slideLayouts/slideLayout2363.xml" ContentType="application/vnd.openxmlformats-officedocument.presentationml.slideLayout+xml"/>
  <Override PartName="/ppt/slideLayouts/slideLayout2364.xml" ContentType="application/vnd.openxmlformats-officedocument.presentationml.slideLayout+xml"/>
  <Override PartName="/ppt/slideLayouts/slideLayout2365.xml" ContentType="application/vnd.openxmlformats-officedocument.presentationml.slideLayout+xml"/>
  <Override PartName="/ppt/theme/theme215.xml" ContentType="application/vnd.openxmlformats-officedocument.theme+xml"/>
  <Override PartName="/ppt/slideLayouts/slideLayout2366.xml" ContentType="application/vnd.openxmlformats-officedocument.presentationml.slideLayout+xml"/>
  <Override PartName="/ppt/slideLayouts/slideLayout2367.xml" ContentType="application/vnd.openxmlformats-officedocument.presentationml.slideLayout+xml"/>
  <Override PartName="/ppt/slideLayouts/slideLayout2368.xml" ContentType="application/vnd.openxmlformats-officedocument.presentationml.slideLayout+xml"/>
  <Override PartName="/ppt/slideLayouts/slideLayout2369.xml" ContentType="application/vnd.openxmlformats-officedocument.presentationml.slideLayout+xml"/>
  <Override PartName="/ppt/slideLayouts/slideLayout2370.xml" ContentType="application/vnd.openxmlformats-officedocument.presentationml.slideLayout+xml"/>
  <Override PartName="/ppt/slideLayouts/slideLayout2371.xml" ContentType="application/vnd.openxmlformats-officedocument.presentationml.slideLayout+xml"/>
  <Override PartName="/ppt/slideLayouts/slideLayout2372.xml" ContentType="application/vnd.openxmlformats-officedocument.presentationml.slideLayout+xml"/>
  <Override PartName="/ppt/slideLayouts/slideLayout2373.xml" ContentType="application/vnd.openxmlformats-officedocument.presentationml.slideLayout+xml"/>
  <Override PartName="/ppt/slideLayouts/slideLayout2374.xml" ContentType="application/vnd.openxmlformats-officedocument.presentationml.slideLayout+xml"/>
  <Override PartName="/ppt/slideLayouts/slideLayout2375.xml" ContentType="application/vnd.openxmlformats-officedocument.presentationml.slideLayout+xml"/>
  <Override PartName="/ppt/slideLayouts/slideLayout2376.xml" ContentType="application/vnd.openxmlformats-officedocument.presentationml.slideLayout+xml"/>
  <Override PartName="/ppt/theme/theme216.xml" ContentType="application/vnd.openxmlformats-officedocument.theme+xml"/>
  <Override PartName="/ppt/slideLayouts/slideLayout2377.xml" ContentType="application/vnd.openxmlformats-officedocument.presentationml.slideLayout+xml"/>
  <Override PartName="/ppt/slideLayouts/slideLayout2378.xml" ContentType="application/vnd.openxmlformats-officedocument.presentationml.slideLayout+xml"/>
  <Override PartName="/ppt/slideLayouts/slideLayout2379.xml" ContentType="application/vnd.openxmlformats-officedocument.presentationml.slideLayout+xml"/>
  <Override PartName="/ppt/slideLayouts/slideLayout2380.xml" ContentType="application/vnd.openxmlformats-officedocument.presentationml.slideLayout+xml"/>
  <Override PartName="/ppt/slideLayouts/slideLayout2381.xml" ContentType="application/vnd.openxmlformats-officedocument.presentationml.slideLayout+xml"/>
  <Override PartName="/ppt/slideLayouts/slideLayout2382.xml" ContentType="application/vnd.openxmlformats-officedocument.presentationml.slideLayout+xml"/>
  <Override PartName="/ppt/slideLayouts/slideLayout2383.xml" ContentType="application/vnd.openxmlformats-officedocument.presentationml.slideLayout+xml"/>
  <Override PartName="/ppt/slideLayouts/slideLayout2384.xml" ContentType="application/vnd.openxmlformats-officedocument.presentationml.slideLayout+xml"/>
  <Override PartName="/ppt/slideLayouts/slideLayout2385.xml" ContentType="application/vnd.openxmlformats-officedocument.presentationml.slideLayout+xml"/>
  <Override PartName="/ppt/slideLayouts/slideLayout2386.xml" ContentType="application/vnd.openxmlformats-officedocument.presentationml.slideLayout+xml"/>
  <Override PartName="/ppt/slideLayouts/slideLayout2387.xml" ContentType="application/vnd.openxmlformats-officedocument.presentationml.slideLayout+xml"/>
  <Override PartName="/ppt/theme/theme217.xml" ContentType="application/vnd.openxmlformats-officedocument.theme+xml"/>
  <Override PartName="/ppt/slideLayouts/slideLayout2388.xml" ContentType="application/vnd.openxmlformats-officedocument.presentationml.slideLayout+xml"/>
  <Override PartName="/ppt/slideLayouts/slideLayout2389.xml" ContentType="application/vnd.openxmlformats-officedocument.presentationml.slideLayout+xml"/>
  <Override PartName="/ppt/slideLayouts/slideLayout2390.xml" ContentType="application/vnd.openxmlformats-officedocument.presentationml.slideLayout+xml"/>
  <Override PartName="/ppt/slideLayouts/slideLayout2391.xml" ContentType="application/vnd.openxmlformats-officedocument.presentationml.slideLayout+xml"/>
  <Override PartName="/ppt/slideLayouts/slideLayout2392.xml" ContentType="application/vnd.openxmlformats-officedocument.presentationml.slideLayout+xml"/>
  <Override PartName="/ppt/slideLayouts/slideLayout2393.xml" ContentType="application/vnd.openxmlformats-officedocument.presentationml.slideLayout+xml"/>
  <Override PartName="/ppt/slideLayouts/slideLayout2394.xml" ContentType="application/vnd.openxmlformats-officedocument.presentationml.slideLayout+xml"/>
  <Override PartName="/ppt/slideLayouts/slideLayout2395.xml" ContentType="application/vnd.openxmlformats-officedocument.presentationml.slideLayout+xml"/>
  <Override PartName="/ppt/slideLayouts/slideLayout2396.xml" ContentType="application/vnd.openxmlformats-officedocument.presentationml.slideLayout+xml"/>
  <Override PartName="/ppt/slideLayouts/slideLayout2397.xml" ContentType="application/vnd.openxmlformats-officedocument.presentationml.slideLayout+xml"/>
  <Override PartName="/ppt/slideLayouts/slideLayout2398.xml" ContentType="application/vnd.openxmlformats-officedocument.presentationml.slideLayout+xml"/>
  <Override PartName="/ppt/theme/theme218.xml" ContentType="application/vnd.openxmlformats-officedocument.theme+xml"/>
  <Override PartName="/ppt/slideLayouts/slideLayout2399.xml" ContentType="application/vnd.openxmlformats-officedocument.presentationml.slideLayout+xml"/>
  <Override PartName="/ppt/slideLayouts/slideLayout2400.xml" ContentType="application/vnd.openxmlformats-officedocument.presentationml.slideLayout+xml"/>
  <Override PartName="/ppt/slideLayouts/slideLayout2401.xml" ContentType="application/vnd.openxmlformats-officedocument.presentationml.slideLayout+xml"/>
  <Override PartName="/ppt/slideLayouts/slideLayout2402.xml" ContentType="application/vnd.openxmlformats-officedocument.presentationml.slideLayout+xml"/>
  <Override PartName="/ppt/slideLayouts/slideLayout2403.xml" ContentType="application/vnd.openxmlformats-officedocument.presentationml.slideLayout+xml"/>
  <Override PartName="/ppt/slideLayouts/slideLayout2404.xml" ContentType="application/vnd.openxmlformats-officedocument.presentationml.slideLayout+xml"/>
  <Override PartName="/ppt/slideLayouts/slideLayout2405.xml" ContentType="application/vnd.openxmlformats-officedocument.presentationml.slideLayout+xml"/>
  <Override PartName="/ppt/slideLayouts/slideLayout2406.xml" ContentType="application/vnd.openxmlformats-officedocument.presentationml.slideLayout+xml"/>
  <Override PartName="/ppt/slideLayouts/slideLayout2407.xml" ContentType="application/vnd.openxmlformats-officedocument.presentationml.slideLayout+xml"/>
  <Override PartName="/ppt/slideLayouts/slideLayout2408.xml" ContentType="application/vnd.openxmlformats-officedocument.presentationml.slideLayout+xml"/>
  <Override PartName="/ppt/slideLayouts/slideLayout2409.xml" ContentType="application/vnd.openxmlformats-officedocument.presentationml.slideLayout+xml"/>
  <Override PartName="/ppt/theme/theme219.xml" ContentType="application/vnd.openxmlformats-officedocument.theme+xml"/>
  <Override PartName="/ppt/slideLayouts/slideLayout2410.xml" ContentType="application/vnd.openxmlformats-officedocument.presentationml.slideLayout+xml"/>
  <Override PartName="/ppt/slideLayouts/slideLayout2411.xml" ContentType="application/vnd.openxmlformats-officedocument.presentationml.slideLayout+xml"/>
  <Override PartName="/ppt/slideLayouts/slideLayout2412.xml" ContentType="application/vnd.openxmlformats-officedocument.presentationml.slideLayout+xml"/>
  <Override PartName="/ppt/slideLayouts/slideLayout2413.xml" ContentType="application/vnd.openxmlformats-officedocument.presentationml.slideLayout+xml"/>
  <Override PartName="/ppt/slideLayouts/slideLayout2414.xml" ContentType="application/vnd.openxmlformats-officedocument.presentationml.slideLayout+xml"/>
  <Override PartName="/ppt/slideLayouts/slideLayout2415.xml" ContentType="application/vnd.openxmlformats-officedocument.presentationml.slideLayout+xml"/>
  <Override PartName="/ppt/slideLayouts/slideLayout2416.xml" ContentType="application/vnd.openxmlformats-officedocument.presentationml.slideLayout+xml"/>
  <Override PartName="/ppt/slideLayouts/slideLayout2417.xml" ContentType="application/vnd.openxmlformats-officedocument.presentationml.slideLayout+xml"/>
  <Override PartName="/ppt/slideLayouts/slideLayout2418.xml" ContentType="application/vnd.openxmlformats-officedocument.presentationml.slideLayout+xml"/>
  <Override PartName="/ppt/slideLayouts/slideLayout2419.xml" ContentType="application/vnd.openxmlformats-officedocument.presentationml.slideLayout+xml"/>
  <Override PartName="/ppt/slideLayouts/slideLayout2420.xml" ContentType="application/vnd.openxmlformats-officedocument.presentationml.slideLayout+xml"/>
  <Override PartName="/ppt/theme/theme220.xml" ContentType="application/vnd.openxmlformats-officedocument.theme+xml"/>
  <Override PartName="/ppt/slideLayouts/slideLayout2421.xml" ContentType="application/vnd.openxmlformats-officedocument.presentationml.slideLayout+xml"/>
  <Override PartName="/ppt/slideLayouts/slideLayout2422.xml" ContentType="application/vnd.openxmlformats-officedocument.presentationml.slideLayout+xml"/>
  <Override PartName="/ppt/slideLayouts/slideLayout2423.xml" ContentType="application/vnd.openxmlformats-officedocument.presentationml.slideLayout+xml"/>
  <Override PartName="/ppt/slideLayouts/slideLayout2424.xml" ContentType="application/vnd.openxmlformats-officedocument.presentationml.slideLayout+xml"/>
  <Override PartName="/ppt/slideLayouts/slideLayout2425.xml" ContentType="application/vnd.openxmlformats-officedocument.presentationml.slideLayout+xml"/>
  <Override PartName="/ppt/slideLayouts/slideLayout2426.xml" ContentType="application/vnd.openxmlformats-officedocument.presentationml.slideLayout+xml"/>
  <Override PartName="/ppt/slideLayouts/slideLayout2427.xml" ContentType="application/vnd.openxmlformats-officedocument.presentationml.slideLayout+xml"/>
  <Override PartName="/ppt/slideLayouts/slideLayout2428.xml" ContentType="application/vnd.openxmlformats-officedocument.presentationml.slideLayout+xml"/>
  <Override PartName="/ppt/slideLayouts/slideLayout2429.xml" ContentType="application/vnd.openxmlformats-officedocument.presentationml.slideLayout+xml"/>
  <Override PartName="/ppt/slideLayouts/slideLayout2430.xml" ContentType="application/vnd.openxmlformats-officedocument.presentationml.slideLayout+xml"/>
  <Override PartName="/ppt/slideLayouts/slideLayout2431.xml" ContentType="application/vnd.openxmlformats-officedocument.presentationml.slideLayout+xml"/>
  <Override PartName="/ppt/theme/theme221.xml" ContentType="application/vnd.openxmlformats-officedocument.theme+xml"/>
  <Override PartName="/ppt/slideLayouts/slideLayout2432.xml" ContentType="application/vnd.openxmlformats-officedocument.presentationml.slideLayout+xml"/>
  <Override PartName="/ppt/slideLayouts/slideLayout2433.xml" ContentType="application/vnd.openxmlformats-officedocument.presentationml.slideLayout+xml"/>
  <Override PartName="/ppt/slideLayouts/slideLayout2434.xml" ContentType="application/vnd.openxmlformats-officedocument.presentationml.slideLayout+xml"/>
  <Override PartName="/ppt/slideLayouts/slideLayout2435.xml" ContentType="application/vnd.openxmlformats-officedocument.presentationml.slideLayout+xml"/>
  <Override PartName="/ppt/slideLayouts/slideLayout2436.xml" ContentType="application/vnd.openxmlformats-officedocument.presentationml.slideLayout+xml"/>
  <Override PartName="/ppt/slideLayouts/slideLayout2437.xml" ContentType="application/vnd.openxmlformats-officedocument.presentationml.slideLayout+xml"/>
  <Override PartName="/ppt/slideLayouts/slideLayout2438.xml" ContentType="application/vnd.openxmlformats-officedocument.presentationml.slideLayout+xml"/>
  <Override PartName="/ppt/slideLayouts/slideLayout2439.xml" ContentType="application/vnd.openxmlformats-officedocument.presentationml.slideLayout+xml"/>
  <Override PartName="/ppt/slideLayouts/slideLayout2440.xml" ContentType="application/vnd.openxmlformats-officedocument.presentationml.slideLayout+xml"/>
  <Override PartName="/ppt/slideLayouts/slideLayout2441.xml" ContentType="application/vnd.openxmlformats-officedocument.presentationml.slideLayout+xml"/>
  <Override PartName="/ppt/slideLayouts/slideLayout2442.xml" ContentType="application/vnd.openxmlformats-officedocument.presentationml.slideLayout+xml"/>
  <Override PartName="/ppt/theme/theme222.xml" ContentType="application/vnd.openxmlformats-officedocument.theme+xml"/>
  <Override PartName="/ppt/slideLayouts/slideLayout2443.xml" ContentType="application/vnd.openxmlformats-officedocument.presentationml.slideLayout+xml"/>
  <Override PartName="/ppt/slideLayouts/slideLayout2444.xml" ContentType="application/vnd.openxmlformats-officedocument.presentationml.slideLayout+xml"/>
  <Override PartName="/ppt/slideLayouts/slideLayout2445.xml" ContentType="application/vnd.openxmlformats-officedocument.presentationml.slideLayout+xml"/>
  <Override PartName="/ppt/slideLayouts/slideLayout2446.xml" ContentType="application/vnd.openxmlformats-officedocument.presentationml.slideLayout+xml"/>
  <Override PartName="/ppt/slideLayouts/slideLayout2447.xml" ContentType="application/vnd.openxmlformats-officedocument.presentationml.slideLayout+xml"/>
  <Override PartName="/ppt/slideLayouts/slideLayout2448.xml" ContentType="application/vnd.openxmlformats-officedocument.presentationml.slideLayout+xml"/>
  <Override PartName="/ppt/slideLayouts/slideLayout2449.xml" ContentType="application/vnd.openxmlformats-officedocument.presentationml.slideLayout+xml"/>
  <Override PartName="/ppt/slideLayouts/slideLayout2450.xml" ContentType="application/vnd.openxmlformats-officedocument.presentationml.slideLayout+xml"/>
  <Override PartName="/ppt/slideLayouts/slideLayout2451.xml" ContentType="application/vnd.openxmlformats-officedocument.presentationml.slideLayout+xml"/>
  <Override PartName="/ppt/slideLayouts/slideLayout2452.xml" ContentType="application/vnd.openxmlformats-officedocument.presentationml.slideLayout+xml"/>
  <Override PartName="/ppt/slideLayouts/slideLayout2453.xml" ContentType="application/vnd.openxmlformats-officedocument.presentationml.slideLayout+xml"/>
  <Override PartName="/ppt/theme/theme223.xml" ContentType="application/vnd.openxmlformats-officedocument.theme+xml"/>
  <Override PartName="/ppt/slideLayouts/slideLayout2454.xml" ContentType="application/vnd.openxmlformats-officedocument.presentationml.slideLayout+xml"/>
  <Override PartName="/ppt/slideLayouts/slideLayout2455.xml" ContentType="application/vnd.openxmlformats-officedocument.presentationml.slideLayout+xml"/>
  <Override PartName="/ppt/slideLayouts/slideLayout2456.xml" ContentType="application/vnd.openxmlformats-officedocument.presentationml.slideLayout+xml"/>
  <Override PartName="/ppt/slideLayouts/slideLayout2457.xml" ContentType="application/vnd.openxmlformats-officedocument.presentationml.slideLayout+xml"/>
  <Override PartName="/ppt/slideLayouts/slideLayout2458.xml" ContentType="application/vnd.openxmlformats-officedocument.presentationml.slideLayout+xml"/>
  <Override PartName="/ppt/slideLayouts/slideLayout2459.xml" ContentType="application/vnd.openxmlformats-officedocument.presentationml.slideLayout+xml"/>
  <Override PartName="/ppt/slideLayouts/slideLayout2460.xml" ContentType="application/vnd.openxmlformats-officedocument.presentationml.slideLayout+xml"/>
  <Override PartName="/ppt/slideLayouts/slideLayout2461.xml" ContentType="application/vnd.openxmlformats-officedocument.presentationml.slideLayout+xml"/>
  <Override PartName="/ppt/slideLayouts/slideLayout2462.xml" ContentType="application/vnd.openxmlformats-officedocument.presentationml.slideLayout+xml"/>
  <Override PartName="/ppt/slideLayouts/slideLayout2463.xml" ContentType="application/vnd.openxmlformats-officedocument.presentationml.slideLayout+xml"/>
  <Override PartName="/ppt/slideLayouts/slideLayout2464.xml" ContentType="application/vnd.openxmlformats-officedocument.presentationml.slideLayout+xml"/>
  <Override PartName="/ppt/theme/theme224.xml" ContentType="application/vnd.openxmlformats-officedocument.theme+xml"/>
  <Override PartName="/ppt/slideLayouts/slideLayout2465.xml" ContentType="application/vnd.openxmlformats-officedocument.presentationml.slideLayout+xml"/>
  <Override PartName="/ppt/slideLayouts/slideLayout2466.xml" ContentType="application/vnd.openxmlformats-officedocument.presentationml.slideLayout+xml"/>
  <Override PartName="/ppt/slideLayouts/slideLayout2467.xml" ContentType="application/vnd.openxmlformats-officedocument.presentationml.slideLayout+xml"/>
  <Override PartName="/ppt/slideLayouts/slideLayout2468.xml" ContentType="application/vnd.openxmlformats-officedocument.presentationml.slideLayout+xml"/>
  <Override PartName="/ppt/slideLayouts/slideLayout2469.xml" ContentType="application/vnd.openxmlformats-officedocument.presentationml.slideLayout+xml"/>
  <Override PartName="/ppt/slideLayouts/slideLayout2470.xml" ContentType="application/vnd.openxmlformats-officedocument.presentationml.slideLayout+xml"/>
  <Override PartName="/ppt/slideLayouts/slideLayout2471.xml" ContentType="application/vnd.openxmlformats-officedocument.presentationml.slideLayout+xml"/>
  <Override PartName="/ppt/slideLayouts/slideLayout2472.xml" ContentType="application/vnd.openxmlformats-officedocument.presentationml.slideLayout+xml"/>
  <Override PartName="/ppt/slideLayouts/slideLayout2473.xml" ContentType="application/vnd.openxmlformats-officedocument.presentationml.slideLayout+xml"/>
  <Override PartName="/ppt/slideLayouts/slideLayout2474.xml" ContentType="application/vnd.openxmlformats-officedocument.presentationml.slideLayout+xml"/>
  <Override PartName="/ppt/slideLayouts/slideLayout2475.xml" ContentType="application/vnd.openxmlformats-officedocument.presentationml.slideLayout+xml"/>
  <Override PartName="/ppt/theme/theme225.xml" ContentType="application/vnd.openxmlformats-officedocument.theme+xml"/>
  <Override PartName="/ppt/slideLayouts/slideLayout2476.xml" ContentType="application/vnd.openxmlformats-officedocument.presentationml.slideLayout+xml"/>
  <Override PartName="/ppt/slideLayouts/slideLayout2477.xml" ContentType="application/vnd.openxmlformats-officedocument.presentationml.slideLayout+xml"/>
  <Override PartName="/ppt/slideLayouts/slideLayout2478.xml" ContentType="application/vnd.openxmlformats-officedocument.presentationml.slideLayout+xml"/>
  <Override PartName="/ppt/slideLayouts/slideLayout2479.xml" ContentType="application/vnd.openxmlformats-officedocument.presentationml.slideLayout+xml"/>
  <Override PartName="/ppt/slideLayouts/slideLayout2480.xml" ContentType="application/vnd.openxmlformats-officedocument.presentationml.slideLayout+xml"/>
  <Override PartName="/ppt/slideLayouts/slideLayout2481.xml" ContentType="application/vnd.openxmlformats-officedocument.presentationml.slideLayout+xml"/>
  <Override PartName="/ppt/slideLayouts/slideLayout2482.xml" ContentType="application/vnd.openxmlformats-officedocument.presentationml.slideLayout+xml"/>
  <Override PartName="/ppt/slideLayouts/slideLayout2483.xml" ContentType="application/vnd.openxmlformats-officedocument.presentationml.slideLayout+xml"/>
  <Override PartName="/ppt/slideLayouts/slideLayout2484.xml" ContentType="application/vnd.openxmlformats-officedocument.presentationml.slideLayout+xml"/>
  <Override PartName="/ppt/slideLayouts/slideLayout2485.xml" ContentType="application/vnd.openxmlformats-officedocument.presentationml.slideLayout+xml"/>
  <Override PartName="/ppt/slideLayouts/slideLayout2486.xml" ContentType="application/vnd.openxmlformats-officedocument.presentationml.slideLayout+xml"/>
  <Override PartName="/ppt/theme/theme226.xml" ContentType="application/vnd.openxmlformats-officedocument.theme+xml"/>
  <Override PartName="/ppt/slideLayouts/slideLayout2487.xml" ContentType="application/vnd.openxmlformats-officedocument.presentationml.slideLayout+xml"/>
  <Override PartName="/ppt/slideLayouts/slideLayout2488.xml" ContentType="application/vnd.openxmlformats-officedocument.presentationml.slideLayout+xml"/>
  <Override PartName="/ppt/slideLayouts/slideLayout2489.xml" ContentType="application/vnd.openxmlformats-officedocument.presentationml.slideLayout+xml"/>
  <Override PartName="/ppt/slideLayouts/slideLayout2490.xml" ContentType="application/vnd.openxmlformats-officedocument.presentationml.slideLayout+xml"/>
  <Override PartName="/ppt/slideLayouts/slideLayout2491.xml" ContentType="application/vnd.openxmlformats-officedocument.presentationml.slideLayout+xml"/>
  <Override PartName="/ppt/slideLayouts/slideLayout2492.xml" ContentType="application/vnd.openxmlformats-officedocument.presentationml.slideLayout+xml"/>
  <Override PartName="/ppt/slideLayouts/slideLayout2493.xml" ContentType="application/vnd.openxmlformats-officedocument.presentationml.slideLayout+xml"/>
  <Override PartName="/ppt/slideLayouts/slideLayout2494.xml" ContentType="application/vnd.openxmlformats-officedocument.presentationml.slideLayout+xml"/>
  <Override PartName="/ppt/slideLayouts/slideLayout2495.xml" ContentType="application/vnd.openxmlformats-officedocument.presentationml.slideLayout+xml"/>
  <Override PartName="/ppt/slideLayouts/slideLayout2496.xml" ContentType="application/vnd.openxmlformats-officedocument.presentationml.slideLayout+xml"/>
  <Override PartName="/ppt/slideLayouts/slideLayout2497.xml" ContentType="application/vnd.openxmlformats-officedocument.presentationml.slideLayout+xml"/>
  <Override PartName="/ppt/theme/theme227.xml" ContentType="application/vnd.openxmlformats-officedocument.theme+xml"/>
  <Override PartName="/ppt/slideLayouts/slideLayout2498.xml" ContentType="application/vnd.openxmlformats-officedocument.presentationml.slideLayout+xml"/>
  <Override PartName="/ppt/slideLayouts/slideLayout2499.xml" ContentType="application/vnd.openxmlformats-officedocument.presentationml.slideLayout+xml"/>
  <Override PartName="/ppt/slideLayouts/slideLayout2500.xml" ContentType="application/vnd.openxmlformats-officedocument.presentationml.slideLayout+xml"/>
  <Override PartName="/ppt/slideLayouts/slideLayout2501.xml" ContentType="application/vnd.openxmlformats-officedocument.presentationml.slideLayout+xml"/>
  <Override PartName="/ppt/slideLayouts/slideLayout2502.xml" ContentType="application/vnd.openxmlformats-officedocument.presentationml.slideLayout+xml"/>
  <Override PartName="/ppt/slideLayouts/slideLayout2503.xml" ContentType="application/vnd.openxmlformats-officedocument.presentationml.slideLayout+xml"/>
  <Override PartName="/ppt/slideLayouts/slideLayout2504.xml" ContentType="application/vnd.openxmlformats-officedocument.presentationml.slideLayout+xml"/>
  <Override PartName="/ppt/slideLayouts/slideLayout2505.xml" ContentType="application/vnd.openxmlformats-officedocument.presentationml.slideLayout+xml"/>
  <Override PartName="/ppt/slideLayouts/slideLayout2506.xml" ContentType="application/vnd.openxmlformats-officedocument.presentationml.slideLayout+xml"/>
  <Override PartName="/ppt/slideLayouts/slideLayout2507.xml" ContentType="application/vnd.openxmlformats-officedocument.presentationml.slideLayout+xml"/>
  <Override PartName="/ppt/slideLayouts/slideLayout2508.xml" ContentType="application/vnd.openxmlformats-officedocument.presentationml.slideLayout+xml"/>
  <Override PartName="/ppt/theme/theme228.xml" ContentType="application/vnd.openxmlformats-officedocument.theme+xml"/>
  <Override PartName="/ppt/slideLayouts/slideLayout2509.xml" ContentType="application/vnd.openxmlformats-officedocument.presentationml.slideLayout+xml"/>
  <Override PartName="/ppt/slideLayouts/slideLayout2510.xml" ContentType="application/vnd.openxmlformats-officedocument.presentationml.slideLayout+xml"/>
  <Override PartName="/ppt/slideLayouts/slideLayout2511.xml" ContentType="application/vnd.openxmlformats-officedocument.presentationml.slideLayout+xml"/>
  <Override PartName="/ppt/slideLayouts/slideLayout2512.xml" ContentType="application/vnd.openxmlformats-officedocument.presentationml.slideLayout+xml"/>
  <Override PartName="/ppt/slideLayouts/slideLayout2513.xml" ContentType="application/vnd.openxmlformats-officedocument.presentationml.slideLayout+xml"/>
  <Override PartName="/ppt/slideLayouts/slideLayout2514.xml" ContentType="application/vnd.openxmlformats-officedocument.presentationml.slideLayout+xml"/>
  <Override PartName="/ppt/slideLayouts/slideLayout2515.xml" ContentType="application/vnd.openxmlformats-officedocument.presentationml.slideLayout+xml"/>
  <Override PartName="/ppt/slideLayouts/slideLayout2516.xml" ContentType="application/vnd.openxmlformats-officedocument.presentationml.slideLayout+xml"/>
  <Override PartName="/ppt/slideLayouts/slideLayout2517.xml" ContentType="application/vnd.openxmlformats-officedocument.presentationml.slideLayout+xml"/>
  <Override PartName="/ppt/slideLayouts/slideLayout2518.xml" ContentType="application/vnd.openxmlformats-officedocument.presentationml.slideLayout+xml"/>
  <Override PartName="/ppt/slideLayouts/slideLayout2519.xml" ContentType="application/vnd.openxmlformats-officedocument.presentationml.slideLayout+xml"/>
  <Override PartName="/ppt/theme/theme229.xml" ContentType="application/vnd.openxmlformats-officedocument.theme+xml"/>
  <Override PartName="/ppt/slideLayouts/slideLayout2520.xml" ContentType="application/vnd.openxmlformats-officedocument.presentationml.slideLayout+xml"/>
  <Override PartName="/ppt/slideLayouts/slideLayout2521.xml" ContentType="application/vnd.openxmlformats-officedocument.presentationml.slideLayout+xml"/>
  <Override PartName="/ppt/slideLayouts/slideLayout2522.xml" ContentType="application/vnd.openxmlformats-officedocument.presentationml.slideLayout+xml"/>
  <Override PartName="/ppt/slideLayouts/slideLayout2523.xml" ContentType="application/vnd.openxmlformats-officedocument.presentationml.slideLayout+xml"/>
  <Override PartName="/ppt/slideLayouts/slideLayout2524.xml" ContentType="application/vnd.openxmlformats-officedocument.presentationml.slideLayout+xml"/>
  <Override PartName="/ppt/slideLayouts/slideLayout2525.xml" ContentType="application/vnd.openxmlformats-officedocument.presentationml.slideLayout+xml"/>
  <Override PartName="/ppt/slideLayouts/slideLayout2526.xml" ContentType="application/vnd.openxmlformats-officedocument.presentationml.slideLayout+xml"/>
  <Override PartName="/ppt/slideLayouts/slideLayout2527.xml" ContentType="application/vnd.openxmlformats-officedocument.presentationml.slideLayout+xml"/>
  <Override PartName="/ppt/slideLayouts/slideLayout2528.xml" ContentType="application/vnd.openxmlformats-officedocument.presentationml.slideLayout+xml"/>
  <Override PartName="/ppt/slideLayouts/slideLayout2529.xml" ContentType="application/vnd.openxmlformats-officedocument.presentationml.slideLayout+xml"/>
  <Override PartName="/ppt/slideLayouts/slideLayout2530.xml" ContentType="application/vnd.openxmlformats-officedocument.presentationml.slideLayout+xml"/>
  <Override PartName="/ppt/theme/theme230.xml" ContentType="application/vnd.openxmlformats-officedocument.theme+xml"/>
  <Override PartName="/ppt/slideLayouts/slideLayout2531.xml" ContentType="application/vnd.openxmlformats-officedocument.presentationml.slideLayout+xml"/>
  <Override PartName="/ppt/slideLayouts/slideLayout2532.xml" ContentType="application/vnd.openxmlformats-officedocument.presentationml.slideLayout+xml"/>
  <Override PartName="/ppt/slideLayouts/slideLayout2533.xml" ContentType="application/vnd.openxmlformats-officedocument.presentationml.slideLayout+xml"/>
  <Override PartName="/ppt/slideLayouts/slideLayout2534.xml" ContentType="application/vnd.openxmlformats-officedocument.presentationml.slideLayout+xml"/>
  <Override PartName="/ppt/slideLayouts/slideLayout2535.xml" ContentType="application/vnd.openxmlformats-officedocument.presentationml.slideLayout+xml"/>
  <Override PartName="/ppt/slideLayouts/slideLayout2536.xml" ContentType="application/vnd.openxmlformats-officedocument.presentationml.slideLayout+xml"/>
  <Override PartName="/ppt/slideLayouts/slideLayout2537.xml" ContentType="application/vnd.openxmlformats-officedocument.presentationml.slideLayout+xml"/>
  <Override PartName="/ppt/slideLayouts/slideLayout2538.xml" ContentType="application/vnd.openxmlformats-officedocument.presentationml.slideLayout+xml"/>
  <Override PartName="/ppt/slideLayouts/slideLayout2539.xml" ContentType="application/vnd.openxmlformats-officedocument.presentationml.slideLayout+xml"/>
  <Override PartName="/ppt/slideLayouts/slideLayout2540.xml" ContentType="application/vnd.openxmlformats-officedocument.presentationml.slideLayout+xml"/>
  <Override PartName="/ppt/slideLayouts/slideLayout2541.xml" ContentType="application/vnd.openxmlformats-officedocument.presentationml.slideLayout+xml"/>
  <Override PartName="/ppt/theme/theme231.xml" ContentType="application/vnd.openxmlformats-officedocument.theme+xml"/>
  <Override PartName="/ppt/slideLayouts/slideLayout2542.xml" ContentType="application/vnd.openxmlformats-officedocument.presentationml.slideLayout+xml"/>
  <Override PartName="/ppt/slideLayouts/slideLayout2543.xml" ContentType="application/vnd.openxmlformats-officedocument.presentationml.slideLayout+xml"/>
  <Override PartName="/ppt/slideLayouts/slideLayout2544.xml" ContentType="application/vnd.openxmlformats-officedocument.presentationml.slideLayout+xml"/>
  <Override PartName="/ppt/slideLayouts/slideLayout2545.xml" ContentType="application/vnd.openxmlformats-officedocument.presentationml.slideLayout+xml"/>
  <Override PartName="/ppt/slideLayouts/slideLayout2546.xml" ContentType="application/vnd.openxmlformats-officedocument.presentationml.slideLayout+xml"/>
  <Override PartName="/ppt/slideLayouts/slideLayout2547.xml" ContentType="application/vnd.openxmlformats-officedocument.presentationml.slideLayout+xml"/>
  <Override PartName="/ppt/slideLayouts/slideLayout2548.xml" ContentType="application/vnd.openxmlformats-officedocument.presentationml.slideLayout+xml"/>
  <Override PartName="/ppt/slideLayouts/slideLayout2549.xml" ContentType="application/vnd.openxmlformats-officedocument.presentationml.slideLayout+xml"/>
  <Override PartName="/ppt/slideLayouts/slideLayout2550.xml" ContentType="application/vnd.openxmlformats-officedocument.presentationml.slideLayout+xml"/>
  <Override PartName="/ppt/slideLayouts/slideLayout2551.xml" ContentType="application/vnd.openxmlformats-officedocument.presentationml.slideLayout+xml"/>
  <Override PartName="/ppt/slideLayouts/slideLayout2552.xml" ContentType="application/vnd.openxmlformats-officedocument.presentationml.slideLayout+xml"/>
  <Override PartName="/ppt/theme/theme232.xml" ContentType="application/vnd.openxmlformats-officedocument.theme+xml"/>
  <Override PartName="/ppt/slideLayouts/slideLayout2553.xml" ContentType="application/vnd.openxmlformats-officedocument.presentationml.slideLayout+xml"/>
  <Override PartName="/ppt/slideLayouts/slideLayout2554.xml" ContentType="application/vnd.openxmlformats-officedocument.presentationml.slideLayout+xml"/>
  <Override PartName="/ppt/slideLayouts/slideLayout2555.xml" ContentType="application/vnd.openxmlformats-officedocument.presentationml.slideLayout+xml"/>
  <Override PartName="/ppt/slideLayouts/slideLayout2556.xml" ContentType="application/vnd.openxmlformats-officedocument.presentationml.slideLayout+xml"/>
  <Override PartName="/ppt/slideLayouts/slideLayout2557.xml" ContentType="application/vnd.openxmlformats-officedocument.presentationml.slideLayout+xml"/>
  <Override PartName="/ppt/slideLayouts/slideLayout2558.xml" ContentType="application/vnd.openxmlformats-officedocument.presentationml.slideLayout+xml"/>
  <Override PartName="/ppt/slideLayouts/slideLayout2559.xml" ContentType="application/vnd.openxmlformats-officedocument.presentationml.slideLayout+xml"/>
  <Override PartName="/ppt/slideLayouts/slideLayout2560.xml" ContentType="application/vnd.openxmlformats-officedocument.presentationml.slideLayout+xml"/>
  <Override PartName="/ppt/slideLayouts/slideLayout2561.xml" ContentType="application/vnd.openxmlformats-officedocument.presentationml.slideLayout+xml"/>
  <Override PartName="/ppt/slideLayouts/slideLayout2562.xml" ContentType="application/vnd.openxmlformats-officedocument.presentationml.slideLayout+xml"/>
  <Override PartName="/ppt/slideLayouts/slideLayout2563.xml" ContentType="application/vnd.openxmlformats-officedocument.presentationml.slideLayout+xml"/>
  <Override PartName="/ppt/theme/theme233.xml" ContentType="application/vnd.openxmlformats-officedocument.theme+xml"/>
  <Override PartName="/ppt/slideLayouts/slideLayout2564.xml" ContentType="application/vnd.openxmlformats-officedocument.presentationml.slideLayout+xml"/>
  <Override PartName="/ppt/slideLayouts/slideLayout2565.xml" ContentType="application/vnd.openxmlformats-officedocument.presentationml.slideLayout+xml"/>
  <Override PartName="/ppt/slideLayouts/slideLayout2566.xml" ContentType="application/vnd.openxmlformats-officedocument.presentationml.slideLayout+xml"/>
  <Override PartName="/ppt/slideLayouts/slideLayout2567.xml" ContentType="application/vnd.openxmlformats-officedocument.presentationml.slideLayout+xml"/>
  <Override PartName="/ppt/slideLayouts/slideLayout2568.xml" ContentType="application/vnd.openxmlformats-officedocument.presentationml.slideLayout+xml"/>
  <Override PartName="/ppt/slideLayouts/slideLayout2569.xml" ContentType="application/vnd.openxmlformats-officedocument.presentationml.slideLayout+xml"/>
  <Override PartName="/ppt/slideLayouts/slideLayout2570.xml" ContentType="application/vnd.openxmlformats-officedocument.presentationml.slideLayout+xml"/>
  <Override PartName="/ppt/slideLayouts/slideLayout2571.xml" ContentType="application/vnd.openxmlformats-officedocument.presentationml.slideLayout+xml"/>
  <Override PartName="/ppt/slideLayouts/slideLayout2572.xml" ContentType="application/vnd.openxmlformats-officedocument.presentationml.slideLayout+xml"/>
  <Override PartName="/ppt/slideLayouts/slideLayout2573.xml" ContentType="application/vnd.openxmlformats-officedocument.presentationml.slideLayout+xml"/>
  <Override PartName="/ppt/slideLayouts/slideLayout2574.xml" ContentType="application/vnd.openxmlformats-officedocument.presentationml.slideLayout+xml"/>
  <Override PartName="/ppt/theme/theme234.xml" ContentType="application/vnd.openxmlformats-officedocument.theme+xml"/>
  <Override PartName="/ppt/slideLayouts/slideLayout2575.xml" ContentType="application/vnd.openxmlformats-officedocument.presentationml.slideLayout+xml"/>
  <Override PartName="/ppt/slideLayouts/slideLayout2576.xml" ContentType="application/vnd.openxmlformats-officedocument.presentationml.slideLayout+xml"/>
  <Override PartName="/ppt/slideLayouts/slideLayout2577.xml" ContentType="application/vnd.openxmlformats-officedocument.presentationml.slideLayout+xml"/>
  <Override PartName="/ppt/slideLayouts/slideLayout2578.xml" ContentType="application/vnd.openxmlformats-officedocument.presentationml.slideLayout+xml"/>
  <Override PartName="/ppt/slideLayouts/slideLayout2579.xml" ContentType="application/vnd.openxmlformats-officedocument.presentationml.slideLayout+xml"/>
  <Override PartName="/ppt/slideLayouts/slideLayout2580.xml" ContentType="application/vnd.openxmlformats-officedocument.presentationml.slideLayout+xml"/>
  <Override PartName="/ppt/slideLayouts/slideLayout2581.xml" ContentType="application/vnd.openxmlformats-officedocument.presentationml.slideLayout+xml"/>
  <Override PartName="/ppt/slideLayouts/slideLayout2582.xml" ContentType="application/vnd.openxmlformats-officedocument.presentationml.slideLayout+xml"/>
  <Override PartName="/ppt/slideLayouts/slideLayout2583.xml" ContentType="application/vnd.openxmlformats-officedocument.presentationml.slideLayout+xml"/>
  <Override PartName="/ppt/slideLayouts/slideLayout2584.xml" ContentType="application/vnd.openxmlformats-officedocument.presentationml.slideLayout+xml"/>
  <Override PartName="/ppt/slideLayouts/slideLayout2585.xml" ContentType="application/vnd.openxmlformats-officedocument.presentationml.slideLayout+xml"/>
  <Override PartName="/ppt/theme/theme235.xml" ContentType="application/vnd.openxmlformats-officedocument.theme+xml"/>
  <Override PartName="/ppt/slideLayouts/slideLayout2586.xml" ContentType="application/vnd.openxmlformats-officedocument.presentationml.slideLayout+xml"/>
  <Override PartName="/ppt/slideLayouts/slideLayout2587.xml" ContentType="application/vnd.openxmlformats-officedocument.presentationml.slideLayout+xml"/>
  <Override PartName="/ppt/slideLayouts/slideLayout2588.xml" ContentType="application/vnd.openxmlformats-officedocument.presentationml.slideLayout+xml"/>
  <Override PartName="/ppt/slideLayouts/slideLayout2589.xml" ContentType="application/vnd.openxmlformats-officedocument.presentationml.slideLayout+xml"/>
  <Override PartName="/ppt/slideLayouts/slideLayout2590.xml" ContentType="application/vnd.openxmlformats-officedocument.presentationml.slideLayout+xml"/>
  <Override PartName="/ppt/slideLayouts/slideLayout2591.xml" ContentType="application/vnd.openxmlformats-officedocument.presentationml.slideLayout+xml"/>
  <Override PartName="/ppt/slideLayouts/slideLayout2592.xml" ContentType="application/vnd.openxmlformats-officedocument.presentationml.slideLayout+xml"/>
  <Override PartName="/ppt/slideLayouts/slideLayout2593.xml" ContentType="application/vnd.openxmlformats-officedocument.presentationml.slideLayout+xml"/>
  <Override PartName="/ppt/slideLayouts/slideLayout2594.xml" ContentType="application/vnd.openxmlformats-officedocument.presentationml.slideLayout+xml"/>
  <Override PartName="/ppt/slideLayouts/slideLayout2595.xml" ContentType="application/vnd.openxmlformats-officedocument.presentationml.slideLayout+xml"/>
  <Override PartName="/ppt/slideLayouts/slideLayout2596.xml" ContentType="application/vnd.openxmlformats-officedocument.presentationml.slideLayout+xml"/>
  <Override PartName="/ppt/theme/theme236.xml" ContentType="application/vnd.openxmlformats-officedocument.theme+xml"/>
  <Override PartName="/ppt/slideLayouts/slideLayout2597.xml" ContentType="application/vnd.openxmlformats-officedocument.presentationml.slideLayout+xml"/>
  <Override PartName="/ppt/slideLayouts/slideLayout2598.xml" ContentType="application/vnd.openxmlformats-officedocument.presentationml.slideLayout+xml"/>
  <Override PartName="/ppt/slideLayouts/slideLayout2599.xml" ContentType="application/vnd.openxmlformats-officedocument.presentationml.slideLayout+xml"/>
  <Override PartName="/ppt/slideLayouts/slideLayout2600.xml" ContentType="application/vnd.openxmlformats-officedocument.presentationml.slideLayout+xml"/>
  <Override PartName="/ppt/slideLayouts/slideLayout2601.xml" ContentType="application/vnd.openxmlformats-officedocument.presentationml.slideLayout+xml"/>
  <Override PartName="/ppt/slideLayouts/slideLayout2602.xml" ContentType="application/vnd.openxmlformats-officedocument.presentationml.slideLayout+xml"/>
  <Override PartName="/ppt/slideLayouts/slideLayout2603.xml" ContentType="application/vnd.openxmlformats-officedocument.presentationml.slideLayout+xml"/>
  <Override PartName="/ppt/slideLayouts/slideLayout2604.xml" ContentType="application/vnd.openxmlformats-officedocument.presentationml.slideLayout+xml"/>
  <Override PartName="/ppt/slideLayouts/slideLayout2605.xml" ContentType="application/vnd.openxmlformats-officedocument.presentationml.slideLayout+xml"/>
  <Override PartName="/ppt/slideLayouts/slideLayout2606.xml" ContentType="application/vnd.openxmlformats-officedocument.presentationml.slideLayout+xml"/>
  <Override PartName="/ppt/slideLayouts/slideLayout2607.xml" ContentType="application/vnd.openxmlformats-officedocument.presentationml.slideLayout+xml"/>
  <Override PartName="/ppt/theme/theme237.xml" ContentType="application/vnd.openxmlformats-officedocument.theme+xml"/>
  <Override PartName="/ppt/slideLayouts/slideLayout2608.xml" ContentType="application/vnd.openxmlformats-officedocument.presentationml.slideLayout+xml"/>
  <Override PartName="/ppt/slideLayouts/slideLayout2609.xml" ContentType="application/vnd.openxmlformats-officedocument.presentationml.slideLayout+xml"/>
  <Override PartName="/ppt/slideLayouts/slideLayout2610.xml" ContentType="application/vnd.openxmlformats-officedocument.presentationml.slideLayout+xml"/>
  <Override PartName="/ppt/slideLayouts/slideLayout2611.xml" ContentType="application/vnd.openxmlformats-officedocument.presentationml.slideLayout+xml"/>
  <Override PartName="/ppt/slideLayouts/slideLayout2612.xml" ContentType="application/vnd.openxmlformats-officedocument.presentationml.slideLayout+xml"/>
  <Override PartName="/ppt/slideLayouts/slideLayout2613.xml" ContentType="application/vnd.openxmlformats-officedocument.presentationml.slideLayout+xml"/>
  <Override PartName="/ppt/slideLayouts/slideLayout2614.xml" ContentType="application/vnd.openxmlformats-officedocument.presentationml.slideLayout+xml"/>
  <Override PartName="/ppt/slideLayouts/slideLayout2615.xml" ContentType="application/vnd.openxmlformats-officedocument.presentationml.slideLayout+xml"/>
  <Override PartName="/ppt/slideLayouts/slideLayout2616.xml" ContentType="application/vnd.openxmlformats-officedocument.presentationml.slideLayout+xml"/>
  <Override PartName="/ppt/slideLayouts/slideLayout2617.xml" ContentType="application/vnd.openxmlformats-officedocument.presentationml.slideLayout+xml"/>
  <Override PartName="/ppt/slideLayouts/slideLayout2618.xml" ContentType="application/vnd.openxmlformats-officedocument.presentationml.slideLayout+xml"/>
  <Override PartName="/ppt/theme/theme238.xml" ContentType="application/vnd.openxmlformats-officedocument.theme+xml"/>
  <Override PartName="/ppt/slideLayouts/slideLayout2619.xml" ContentType="application/vnd.openxmlformats-officedocument.presentationml.slideLayout+xml"/>
  <Override PartName="/ppt/slideLayouts/slideLayout2620.xml" ContentType="application/vnd.openxmlformats-officedocument.presentationml.slideLayout+xml"/>
  <Override PartName="/ppt/slideLayouts/slideLayout2621.xml" ContentType="application/vnd.openxmlformats-officedocument.presentationml.slideLayout+xml"/>
  <Override PartName="/ppt/slideLayouts/slideLayout2622.xml" ContentType="application/vnd.openxmlformats-officedocument.presentationml.slideLayout+xml"/>
  <Override PartName="/ppt/slideLayouts/slideLayout2623.xml" ContentType="application/vnd.openxmlformats-officedocument.presentationml.slideLayout+xml"/>
  <Override PartName="/ppt/slideLayouts/slideLayout2624.xml" ContentType="application/vnd.openxmlformats-officedocument.presentationml.slideLayout+xml"/>
  <Override PartName="/ppt/slideLayouts/slideLayout2625.xml" ContentType="application/vnd.openxmlformats-officedocument.presentationml.slideLayout+xml"/>
  <Override PartName="/ppt/slideLayouts/slideLayout2626.xml" ContentType="application/vnd.openxmlformats-officedocument.presentationml.slideLayout+xml"/>
  <Override PartName="/ppt/slideLayouts/slideLayout2627.xml" ContentType="application/vnd.openxmlformats-officedocument.presentationml.slideLayout+xml"/>
  <Override PartName="/ppt/slideLayouts/slideLayout2628.xml" ContentType="application/vnd.openxmlformats-officedocument.presentationml.slideLayout+xml"/>
  <Override PartName="/ppt/slideLayouts/slideLayout2629.xml" ContentType="application/vnd.openxmlformats-officedocument.presentationml.slideLayout+xml"/>
  <Override PartName="/ppt/theme/theme239.xml" ContentType="application/vnd.openxmlformats-officedocument.theme+xml"/>
  <Override PartName="/ppt/slideLayouts/slideLayout2630.xml" ContentType="application/vnd.openxmlformats-officedocument.presentationml.slideLayout+xml"/>
  <Override PartName="/ppt/slideLayouts/slideLayout2631.xml" ContentType="application/vnd.openxmlformats-officedocument.presentationml.slideLayout+xml"/>
  <Override PartName="/ppt/slideLayouts/slideLayout2632.xml" ContentType="application/vnd.openxmlformats-officedocument.presentationml.slideLayout+xml"/>
  <Override PartName="/ppt/slideLayouts/slideLayout2633.xml" ContentType="application/vnd.openxmlformats-officedocument.presentationml.slideLayout+xml"/>
  <Override PartName="/ppt/slideLayouts/slideLayout2634.xml" ContentType="application/vnd.openxmlformats-officedocument.presentationml.slideLayout+xml"/>
  <Override PartName="/ppt/slideLayouts/slideLayout2635.xml" ContentType="application/vnd.openxmlformats-officedocument.presentationml.slideLayout+xml"/>
  <Override PartName="/ppt/slideLayouts/slideLayout2636.xml" ContentType="application/vnd.openxmlformats-officedocument.presentationml.slideLayout+xml"/>
  <Override PartName="/ppt/slideLayouts/slideLayout2637.xml" ContentType="application/vnd.openxmlformats-officedocument.presentationml.slideLayout+xml"/>
  <Override PartName="/ppt/slideLayouts/slideLayout2638.xml" ContentType="application/vnd.openxmlformats-officedocument.presentationml.slideLayout+xml"/>
  <Override PartName="/ppt/slideLayouts/slideLayout2639.xml" ContentType="application/vnd.openxmlformats-officedocument.presentationml.slideLayout+xml"/>
  <Override PartName="/ppt/slideLayouts/slideLayout2640.xml" ContentType="application/vnd.openxmlformats-officedocument.presentationml.slideLayout+xml"/>
  <Override PartName="/ppt/theme/theme240.xml" ContentType="application/vnd.openxmlformats-officedocument.theme+xml"/>
  <Override PartName="/ppt/slideLayouts/slideLayout2641.xml" ContentType="application/vnd.openxmlformats-officedocument.presentationml.slideLayout+xml"/>
  <Override PartName="/ppt/slideLayouts/slideLayout2642.xml" ContentType="application/vnd.openxmlformats-officedocument.presentationml.slideLayout+xml"/>
  <Override PartName="/ppt/slideLayouts/slideLayout2643.xml" ContentType="application/vnd.openxmlformats-officedocument.presentationml.slideLayout+xml"/>
  <Override PartName="/ppt/slideLayouts/slideLayout2644.xml" ContentType="application/vnd.openxmlformats-officedocument.presentationml.slideLayout+xml"/>
  <Override PartName="/ppt/slideLayouts/slideLayout2645.xml" ContentType="application/vnd.openxmlformats-officedocument.presentationml.slideLayout+xml"/>
  <Override PartName="/ppt/slideLayouts/slideLayout2646.xml" ContentType="application/vnd.openxmlformats-officedocument.presentationml.slideLayout+xml"/>
  <Override PartName="/ppt/slideLayouts/slideLayout2647.xml" ContentType="application/vnd.openxmlformats-officedocument.presentationml.slideLayout+xml"/>
  <Override PartName="/ppt/slideLayouts/slideLayout2648.xml" ContentType="application/vnd.openxmlformats-officedocument.presentationml.slideLayout+xml"/>
  <Override PartName="/ppt/slideLayouts/slideLayout2649.xml" ContentType="application/vnd.openxmlformats-officedocument.presentationml.slideLayout+xml"/>
  <Override PartName="/ppt/slideLayouts/slideLayout2650.xml" ContentType="application/vnd.openxmlformats-officedocument.presentationml.slideLayout+xml"/>
  <Override PartName="/ppt/slideLayouts/slideLayout2651.xml" ContentType="application/vnd.openxmlformats-officedocument.presentationml.slideLayout+xml"/>
  <Override PartName="/ppt/theme/theme241.xml" ContentType="application/vnd.openxmlformats-officedocument.theme+xml"/>
  <Override PartName="/ppt/slideLayouts/slideLayout2652.xml" ContentType="application/vnd.openxmlformats-officedocument.presentationml.slideLayout+xml"/>
  <Override PartName="/ppt/slideLayouts/slideLayout2653.xml" ContentType="application/vnd.openxmlformats-officedocument.presentationml.slideLayout+xml"/>
  <Override PartName="/ppt/slideLayouts/slideLayout2654.xml" ContentType="application/vnd.openxmlformats-officedocument.presentationml.slideLayout+xml"/>
  <Override PartName="/ppt/slideLayouts/slideLayout2655.xml" ContentType="application/vnd.openxmlformats-officedocument.presentationml.slideLayout+xml"/>
  <Override PartName="/ppt/slideLayouts/slideLayout2656.xml" ContentType="application/vnd.openxmlformats-officedocument.presentationml.slideLayout+xml"/>
  <Override PartName="/ppt/slideLayouts/slideLayout2657.xml" ContentType="application/vnd.openxmlformats-officedocument.presentationml.slideLayout+xml"/>
  <Override PartName="/ppt/slideLayouts/slideLayout2658.xml" ContentType="application/vnd.openxmlformats-officedocument.presentationml.slideLayout+xml"/>
  <Override PartName="/ppt/slideLayouts/slideLayout2659.xml" ContentType="application/vnd.openxmlformats-officedocument.presentationml.slideLayout+xml"/>
  <Override PartName="/ppt/slideLayouts/slideLayout2660.xml" ContentType="application/vnd.openxmlformats-officedocument.presentationml.slideLayout+xml"/>
  <Override PartName="/ppt/slideLayouts/slideLayout2661.xml" ContentType="application/vnd.openxmlformats-officedocument.presentationml.slideLayout+xml"/>
  <Override PartName="/ppt/slideLayouts/slideLayout2662.xml" ContentType="application/vnd.openxmlformats-officedocument.presentationml.slideLayout+xml"/>
  <Override PartName="/ppt/theme/theme242.xml" ContentType="application/vnd.openxmlformats-officedocument.theme+xml"/>
  <Override PartName="/ppt/slideLayouts/slideLayout2663.xml" ContentType="application/vnd.openxmlformats-officedocument.presentationml.slideLayout+xml"/>
  <Override PartName="/ppt/slideLayouts/slideLayout2664.xml" ContentType="application/vnd.openxmlformats-officedocument.presentationml.slideLayout+xml"/>
  <Override PartName="/ppt/slideLayouts/slideLayout2665.xml" ContentType="application/vnd.openxmlformats-officedocument.presentationml.slideLayout+xml"/>
  <Override PartName="/ppt/slideLayouts/slideLayout2666.xml" ContentType="application/vnd.openxmlformats-officedocument.presentationml.slideLayout+xml"/>
  <Override PartName="/ppt/slideLayouts/slideLayout2667.xml" ContentType="application/vnd.openxmlformats-officedocument.presentationml.slideLayout+xml"/>
  <Override PartName="/ppt/slideLayouts/slideLayout2668.xml" ContentType="application/vnd.openxmlformats-officedocument.presentationml.slideLayout+xml"/>
  <Override PartName="/ppt/slideLayouts/slideLayout2669.xml" ContentType="application/vnd.openxmlformats-officedocument.presentationml.slideLayout+xml"/>
  <Override PartName="/ppt/slideLayouts/slideLayout2670.xml" ContentType="application/vnd.openxmlformats-officedocument.presentationml.slideLayout+xml"/>
  <Override PartName="/ppt/slideLayouts/slideLayout2671.xml" ContentType="application/vnd.openxmlformats-officedocument.presentationml.slideLayout+xml"/>
  <Override PartName="/ppt/slideLayouts/slideLayout2672.xml" ContentType="application/vnd.openxmlformats-officedocument.presentationml.slideLayout+xml"/>
  <Override PartName="/ppt/slideLayouts/slideLayout2673.xml" ContentType="application/vnd.openxmlformats-officedocument.presentationml.slideLayout+xml"/>
  <Override PartName="/ppt/theme/theme243.xml" ContentType="application/vnd.openxmlformats-officedocument.theme+xml"/>
  <Override PartName="/ppt/slideLayouts/slideLayout2674.xml" ContentType="application/vnd.openxmlformats-officedocument.presentationml.slideLayout+xml"/>
  <Override PartName="/ppt/slideLayouts/slideLayout2675.xml" ContentType="application/vnd.openxmlformats-officedocument.presentationml.slideLayout+xml"/>
  <Override PartName="/ppt/slideLayouts/slideLayout2676.xml" ContentType="application/vnd.openxmlformats-officedocument.presentationml.slideLayout+xml"/>
  <Override PartName="/ppt/slideLayouts/slideLayout2677.xml" ContentType="application/vnd.openxmlformats-officedocument.presentationml.slideLayout+xml"/>
  <Override PartName="/ppt/slideLayouts/slideLayout2678.xml" ContentType="application/vnd.openxmlformats-officedocument.presentationml.slideLayout+xml"/>
  <Override PartName="/ppt/slideLayouts/slideLayout2679.xml" ContentType="application/vnd.openxmlformats-officedocument.presentationml.slideLayout+xml"/>
  <Override PartName="/ppt/slideLayouts/slideLayout2680.xml" ContentType="application/vnd.openxmlformats-officedocument.presentationml.slideLayout+xml"/>
  <Override PartName="/ppt/slideLayouts/slideLayout2681.xml" ContentType="application/vnd.openxmlformats-officedocument.presentationml.slideLayout+xml"/>
  <Override PartName="/ppt/slideLayouts/slideLayout2682.xml" ContentType="application/vnd.openxmlformats-officedocument.presentationml.slideLayout+xml"/>
  <Override PartName="/ppt/slideLayouts/slideLayout2683.xml" ContentType="application/vnd.openxmlformats-officedocument.presentationml.slideLayout+xml"/>
  <Override PartName="/ppt/slideLayouts/slideLayout2684.xml" ContentType="application/vnd.openxmlformats-officedocument.presentationml.slideLayout+xml"/>
  <Override PartName="/ppt/theme/theme244.xml" ContentType="application/vnd.openxmlformats-officedocument.theme+xml"/>
  <Override PartName="/ppt/slideLayouts/slideLayout2685.xml" ContentType="application/vnd.openxmlformats-officedocument.presentationml.slideLayout+xml"/>
  <Override PartName="/ppt/slideLayouts/slideLayout2686.xml" ContentType="application/vnd.openxmlformats-officedocument.presentationml.slideLayout+xml"/>
  <Override PartName="/ppt/slideLayouts/slideLayout2687.xml" ContentType="application/vnd.openxmlformats-officedocument.presentationml.slideLayout+xml"/>
  <Override PartName="/ppt/slideLayouts/slideLayout2688.xml" ContentType="application/vnd.openxmlformats-officedocument.presentationml.slideLayout+xml"/>
  <Override PartName="/ppt/slideLayouts/slideLayout2689.xml" ContentType="application/vnd.openxmlformats-officedocument.presentationml.slideLayout+xml"/>
  <Override PartName="/ppt/slideLayouts/slideLayout2690.xml" ContentType="application/vnd.openxmlformats-officedocument.presentationml.slideLayout+xml"/>
  <Override PartName="/ppt/slideLayouts/slideLayout2691.xml" ContentType="application/vnd.openxmlformats-officedocument.presentationml.slideLayout+xml"/>
  <Override PartName="/ppt/slideLayouts/slideLayout2692.xml" ContentType="application/vnd.openxmlformats-officedocument.presentationml.slideLayout+xml"/>
  <Override PartName="/ppt/slideLayouts/slideLayout2693.xml" ContentType="application/vnd.openxmlformats-officedocument.presentationml.slideLayout+xml"/>
  <Override PartName="/ppt/slideLayouts/slideLayout2694.xml" ContentType="application/vnd.openxmlformats-officedocument.presentationml.slideLayout+xml"/>
  <Override PartName="/ppt/slideLayouts/slideLayout2695.xml" ContentType="application/vnd.openxmlformats-officedocument.presentationml.slideLayout+xml"/>
  <Override PartName="/ppt/theme/theme245.xml" ContentType="application/vnd.openxmlformats-officedocument.theme+xml"/>
  <Override PartName="/ppt/slideLayouts/slideLayout2696.xml" ContentType="application/vnd.openxmlformats-officedocument.presentationml.slideLayout+xml"/>
  <Override PartName="/ppt/slideLayouts/slideLayout2697.xml" ContentType="application/vnd.openxmlformats-officedocument.presentationml.slideLayout+xml"/>
  <Override PartName="/ppt/slideLayouts/slideLayout2698.xml" ContentType="application/vnd.openxmlformats-officedocument.presentationml.slideLayout+xml"/>
  <Override PartName="/ppt/slideLayouts/slideLayout2699.xml" ContentType="application/vnd.openxmlformats-officedocument.presentationml.slideLayout+xml"/>
  <Override PartName="/ppt/slideLayouts/slideLayout2700.xml" ContentType="application/vnd.openxmlformats-officedocument.presentationml.slideLayout+xml"/>
  <Override PartName="/ppt/slideLayouts/slideLayout2701.xml" ContentType="application/vnd.openxmlformats-officedocument.presentationml.slideLayout+xml"/>
  <Override PartName="/ppt/slideLayouts/slideLayout2702.xml" ContentType="application/vnd.openxmlformats-officedocument.presentationml.slideLayout+xml"/>
  <Override PartName="/ppt/slideLayouts/slideLayout2703.xml" ContentType="application/vnd.openxmlformats-officedocument.presentationml.slideLayout+xml"/>
  <Override PartName="/ppt/slideLayouts/slideLayout2704.xml" ContentType="application/vnd.openxmlformats-officedocument.presentationml.slideLayout+xml"/>
  <Override PartName="/ppt/slideLayouts/slideLayout2705.xml" ContentType="application/vnd.openxmlformats-officedocument.presentationml.slideLayout+xml"/>
  <Override PartName="/ppt/slideLayouts/slideLayout2706.xml" ContentType="application/vnd.openxmlformats-officedocument.presentationml.slideLayout+xml"/>
  <Override PartName="/ppt/theme/theme246.xml" ContentType="application/vnd.openxmlformats-officedocument.theme+xml"/>
  <Override PartName="/ppt/slideLayouts/slideLayout2707.xml" ContentType="application/vnd.openxmlformats-officedocument.presentationml.slideLayout+xml"/>
  <Override PartName="/ppt/slideLayouts/slideLayout2708.xml" ContentType="application/vnd.openxmlformats-officedocument.presentationml.slideLayout+xml"/>
  <Override PartName="/ppt/slideLayouts/slideLayout2709.xml" ContentType="application/vnd.openxmlformats-officedocument.presentationml.slideLayout+xml"/>
  <Override PartName="/ppt/slideLayouts/slideLayout2710.xml" ContentType="application/vnd.openxmlformats-officedocument.presentationml.slideLayout+xml"/>
  <Override PartName="/ppt/slideLayouts/slideLayout2711.xml" ContentType="application/vnd.openxmlformats-officedocument.presentationml.slideLayout+xml"/>
  <Override PartName="/ppt/slideLayouts/slideLayout2712.xml" ContentType="application/vnd.openxmlformats-officedocument.presentationml.slideLayout+xml"/>
  <Override PartName="/ppt/slideLayouts/slideLayout2713.xml" ContentType="application/vnd.openxmlformats-officedocument.presentationml.slideLayout+xml"/>
  <Override PartName="/ppt/slideLayouts/slideLayout2714.xml" ContentType="application/vnd.openxmlformats-officedocument.presentationml.slideLayout+xml"/>
  <Override PartName="/ppt/slideLayouts/slideLayout2715.xml" ContentType="application/vnd.openxmlformats-officedocument.presentationml.slideLayout+xml"/>
  <Override PartName="/ppt/slideLayouts/slideLayout2716.xml" ContentType="application/vnd.openxmlformats-officedocument.presentationml.slideLayout+xml"/>
  <Override PartName="/ppt/slideLayouts/slideLayout2717.xml" ContentType="application/vnd.openxmlformats-officedocument.presentationml.slideLayout+xml"/>
  <Override PartName="/ppt/theme/theme247.xml" ContentType="application/vnd.openxmlformats-officedocument.theme+xml"/>
  <Override PartName="/ppt/slideLayouts/slideLayout2718.xml" ContentType="application/vnd.openxmlformats-officedocument.presentationml.slideLayout+xml"/>
  <Override PartName="/ppt/slideLayouts/slideLayout2719.xml" ContentType="application/vnd.openxmlformats-officedocument.presentationml.slideLayout+xml"/>
  <Override PartName="/ppt/slideLayouts/slideLayout2720.xml" ContentType="application/vnd.openxmlformats-officedocument.presentationml.slideLayout+xml"/>
  <Override PartName="/ppt/slideLayouts/slideLayout2721.xml" ContentType="application/vnd.openxmlformats-officedocument.presentationml.slideLayout+xml"/>
  <Override PartName="/ppt/slideLayouts/slideLayout2722.xml" ContentType="application/vnd.openxmlformats-officedocument.presentationml.slideLayout+xml"/>
  <Override PartName="/ppt/slideLayouts/slideLayout2723.xml" ContentType="application/vnd.openxmlformats-officedocument.presentationml.slideLayout+xml"/>
  <Override PartName="/ppt/slideLayouts/slideLayout2724.xml" ContentType="application/vnd.openxmlformats-officedocument.presentationml.slideLayout+xml"/>
  <Override PartName="/ppt/slideLayouts/slideLayout2725.xml" ContentType="application/vnd.openxmlformats-officedocument.presentationml.slideLayout+xml"/>
  <Override PartName="/ppt/slideLayouts/slideLayout2726.xml" ContentType="application/vnd.openxmlformats-officedocument.presentationml.slideLayout+xml"/>
  <Override PartName="/ppt/slideLayouts/slideLayout2727.xml" ContentType="application/vnd.openxmlformats-officedocument.presentationml.slideLayout+xml"/>
  <Override PartName="/ppt/slideLayouts/slideLayout2728.xml" ContentType="application/vnd.openxmlformats-officedocument.presentationml.slideLayout+xml"/>
  <Override PartName="/ppt/theme/theme248.xml" ContentType="application/vnd.openxmlformats-officedocument.theme+xml"/>
  <Override PartName="/ppt/slideLayouts/slideLayout2729.xml" ContentType="application/vnd.openxmlformats-officedocument.presentationml.slideLayout+xml"/>
  <Override PartName="/ppt/slideLayouts/slideLayout2730.xml" ContentType="application/vnd.openxmlformats-officedocument.presentationml.slideLayout+xml"/>
  <Override PartName="/ppt/slideLayouts/slideLayout2731.xml" ContentType="application/vnd.openxmlformats-officedocument.presentationml.slideLayout+xml"/>
  <Override PartName="/ppt/slideLayouts/slideLayout2732.xml" ContentType="application/vnd.openxmlformats-officedocument.presentationml.slideLayout+xml"/>
  <Override PartName="/ppt/slideLayouts/slideLayout2733.xml" ContentType="application/vnd.openxmlformats-officedocument.presentationml.slideLayout+xml"/>
  <Override PartName="/ppt/slideLayouts/slideLayout2734.xml" ContentType="application/vnd.openxmlformats-officedocument.presentationml.slideLayout+xml"/>
  <Override PartName="/ppt/slideLayouts/slideLayout2735.xml" ContentType="application/vnd.openxmlformats-officedocument.presentationml.slideLayout+xml"/>
  <Override PartName="/ppt/slideLayouts/slideLayout2736.xml" ContentType="application/vnd.openxmlformats-officedocument.presentationml.slideLayout+xml"/>
  <Override PartName="/ppt/slideLayouts/slideLayout2737.xml" ContentType="application/vnd.openxmlformats-officedocument.presentationml.slideLayout+xml"/>
  <Override PartName="/ppt/slideLayouts/slideLayout2738.xml" ContentType="application/vnd.openxmlformats-officedocument.presentationml.slideLayout+xml"/>
  <Override PartName="/ppt/slideLayouts/slideLayout2739.xml" ContentType="application/vnd.openxmlformats-officedocument.presentationml.slideLayout+xml"/>
  <Override PartName="/ppt/theme/theme249.xml" ContentType="application/vnd.openxmlformats-officedocument.theme+xml"/>
  <Override PartName="/ppt/slideLayouts/slideLayout2740.xml" ContentType="application/vnd.openxmlformats-officedocument.presentationml.slideLayout+xml"/>
  <Override PartName="/ppt/slideLayouts/slideLayout2741.xml" ContentType="application/vnd.openxmlformats-officedocument.presentationml.slideLayout+xml"/>
  <Override PartName="/ppt/slideLayouts/slideLayout2742.xml" ContentType="application/vnd.openxmlformats-officedocument.presentationml.slideLayout+xml"/>
  <Override PartName="/ppt/slideLayouts/slideLayout2743.xml" ContentType="application/vnd.openxmlformats-officedocument.presentationml.slideLayout+xml"/>
  <Override PartName="/ppt/slideLayouts/slideLayout2744.xml" ContentType="application/vnd.openxmlformats-officedocument.presentationml.slideLayout+xml"/>
  <Override PartName="/ppt/slideLayouts/slideLayout2745.xml" ContentType="application/vnd.openxmlformats-officedocument.presentationml.slideLayout+xml"/>
  <Override PartName="/ppt/slideLayouts/slideLayout2746.xml" ContentType="application/vnd.openxmlformats-officedocument.presentationml.slideLayout+xml"/>
  <Override PartName="/ppt/slideLayouts/slideLayout2747.xml" ContentType="application/vnd.openxmlformats-officedocument.presentationml.slideLayout+xml"/>
  <Override PartName="/ppt/slideLayouts/slideLayout2748.xml" ContentType="application/vnd.openxmlformats-officedocument.presentationml.slideLayout+xml"/>
  <Override PartName="/ppt/slideLayouts/slideLayout2749.xml" ContentType="application/vnd.openxmlformats-officedocument.presentationml.slideLayout+xml"/>
  <Override PartName="/ppt/slideLayouts/slideLayout2750.xml" ContentType="application/vnd.openxmlformats-officedocument.presentationml.slideLayout+xml"/>
  <Override PartName="/ppt/theme/theme250.xml" ContentType="application/vnd.openxmlformats-officedocument.theme+xml"/>
  <Override PartName="/ppt/slideLayouts/slideLayout2751.xml" ContentType="application/vnd.openxmlformats-officedocument.presentationml.slideLayout+xml"/>
  <Override PartName="/ppt/slideLayouts/slideLayout2752.xml" ContentType="application/vnd.openxmlformats-officedocument.presentationml.slideLayout+xml"/>
  <Override PartName="/ppt/slideLayouts/slideLayout2753.xml" ContentType="application/vnd.openxmlformats-officedocument.presentationml.slideLayout+xml"/>
  <Override PartName="/ppt/slideLayouts/slideLayout2754.xml" ContentType="application/vnd.openxmlformats-officedocument.presentationml.slideLayout+xml"/>
  <Override PartName="/ppt/slideLayouts/slideLayout2755.xml" ContentType="application/vnd.openxmlformats-officedocument.presentationml.slideLayout+xml"/>
  <Override PartName="/ppt/slideLayouts/slideLayout2756.xml" ContentType="application/vnd.openxmlformats-officedocument.presentationml.slideLayout+xml"/>
  <Override PartName="/ppt/slideLayouts/slideLayout2757.xml" ContentType="application/vnd.openxmlformats-officedocument.presentationml.slideLayout+xml"/>
  <Override PartName="/ppt/slideLayouts/slideLayout2758.xml" ContentType="application/vnd.openxmlformats-officedocument.presentationml.slideLayout+xml"/>
  <Override PartName="/ppt/slideLayouts/slideLayout2759.xml" ContentType="application/vnd.openxmlformats-officedocument.presentationml.slideLayout+xml"/>
  <Override PartName="/ppt/slideLayouts/slideLayout2760.xml" ContentType="application/vnd.openxmlformats-officedocument.presentationml.slideLayout+xml"/>
  <Override PartName="/ppt/slideLayouts/slideLayout2761.xml" ContentType="application/vnd.openxmlformats-officedocument.presentationml.slideLayout+xml"/>
  <Override PartName="/ppt/theme/theme251.xml" ContentType="application/vnd.openxmlformats-officedocument.theme+xml"/>
  <Override PartName="/ppt/slideLayouts/slideLayout2762.xml" ContentType="application/vnd.openxmlformats-officedocument.presentationml.slideLayout+xml"/>
  <Override PartName="/ppt/slideLayouts/slideLayout2763.xml" ContentType="application/vnd.openxmlformats-officedocument.presentationml.slideLayout+xml"/>
  <Override PartName="/ppt/slideLayouts/slideLayout2764.xml" ContentType="application/vnd.openxmlformats-officedocument.presentationml.slideLayout+xml"/>
  <Override PartName="/ppt/slideLayouts/slideLayout2765.xml" ContentType="application/vnd.openxmlformats-officedocument.presentationml.slideLayout+xml"/>
  <Override PartName="/ppt/slideLayouts/slideLayout2766.xml" ContentType="application/vnd.openxmlformats-officedocument.presentationml.slideLayout+xml"/>
  <Override PartName="/ppt/slideLayouts/slideLayout2767.xml" ContentType="application/vnd.openxmlformats-officedocument.presentationml.slideLayout+xml"/>
  <Override PartName="/ppt/slideLayouts/slideLayout2768.xml" ContentType="application/vnd.openxmlformats-officedocument.presentationml.slideLayout+xml"/>
  <Override PartName="/ppt/slideLayouts/slideLayout2769.xml" ContentType="application/vnd.openxmlformats-officedocument.presentationml.slideLayout+xml"/>
  <Override PartName="/ppt/slideLayouts/slideLayout2770.xml" ContentType="application/vnd.openxmlformats-officedocument.presentationml.slideLayout+xml"/>
  <Override PartName="/ppt/slideLayouts/slideLayout2771.xml" ContentType="application/vnd.openxmlformats-officedocument.presentationml.slideLayout+xml"/>
  <Override PartName="/ppt/slideLayouts/slideLayout2772.xml" ContentType="application/vnd.openxmlformats-officedocument.presentationml.slideLayout+xml"/>
  <Override PartName="/ppt/theme/theme252.xml" ContentType="application/vnd.openxmlformats-officedocument.theme+xml"/>
  <Override PartName="/ppt/slideLayouts/slideLayout2773.xml" ContentType="application/vnd.openxmlformats-officedocument.presentationml.slideLayout+xml"/>
  <Override PartName="/ppt/slideLayouts/slideLayout2774.xml" ContentType="application/vnd.openxmlformats-officedocument.presentationml.slideLayout+xml"/>
  <Override PartName="/ppt/slideLayouts/slideLayout2775.xml" ContentType="application/vnd.openxmlformats-officedocument.presentationml.slideLayout+xml"/>
  <Override PartName="/ppt/slideLayouts/slideLayout2776.xml" ContentType="application/vnd.openxmlformats-officedocument.presentationml.slideLayout+xml"/>
  <Override PartName="/ppt/slideLayouts/slideLayout2777.xml" ContentType="application/vnd.openxmlformats-officedocument.presentationml.slideLayout+xml"/>
  <Override PartName="/ppt/slideLayouts/slideLayout2778.xml" ContentType="application/vnd.openxmlformats-officedocument.presentationml.slideLayout+xml"/>
  <Override PartName="/ppt/slideLayouts/slideLayout2779.xml" ContentType="application/vnd.openxmlformats-officedocument.presentationml.slideLayout+xml"/>
  <Override PartName="/ppt/slideLayouts/slideLayout2780.xml" ContentType="application/vnd.openxmlformats-officedocument.presentationml.slideLayout+xml"/>
  <Override PartName="/ppt/slideLayouts/slideLayout2781.xml" ContentType="application/vnd.openxmlformats-officedocument.presentationml.slideLayout+xml"/>
  <Override PartName="/ppt/slideLayouts/slideLayout2782.xml" ContentType="application/vnd.openxmlformats-officedocument.presentationml.slideLayout+xml"/>
  <Override PartName="/ppt/slideLayouts/slideLayout2783.xml" ContentType="application/vnd.openxmlformats-officedocument.presentationml.slideLayout+xml"/>
  <Override PartName="/ppt/theme/theme253.xml" ContentType="application/vnd.openxmlformats-officedocument.theme+xml"/>
  <Override PartName="/ppt/slideLayouts/slideLayout2784.xml" ContentType="application/vnd.openxmlformats-officedocument.presentationml.slideLayout+xml"/>
  <Override PartName="/ppt/slideLayouts/slideLayout2785.xml" ContentType="application/vnd.openxmlformats-officedocument.presentationml.slideLayout+xml"/>
  <Override PartName="/ppt/slideLayouts/slideLayout2786.xml" ContentType="application/vnd.openxmlformats-officedocument.presentationml.slideLayout+xml"/>
  <Override PartName="/ppt/slideLayouts/slideLayout2787.xml" ContentType="application/vnd.openxmlformats-officedocument.presentationml.slideLayout+xml"/>
  <Override PartName="/ppt/slideLayouts/slideLayout2788.xml" ContentType="application/vnd.openxmlformats-officedocument.presentationml.slideLayout+xml"/>
  <Override PartName="/ppt/slideLayouts/slideLayout2789.xml" ContentType="application/vnd.openxmlformats-officedocument.presentationml.slideLayout+xml"/>
  <Override PartName="/ppt/slideLayouts/slideLayout2790.xml" ContentType="application/vnd.openxmlformats-officedocument.presentationml.slideLayout+xml"/>
  <Override PartName="/ppt/slideLayouts/slideLayout2791.xml" ContentType="application/vnd.openxmlformats-officedocument.presentationml.slideLayout+xml"/>
  <Override PartName="/ppt/slideLayouts/slideLayout2792.xml" ContentType="application/vnd.openxmlformats-officedocument.presentationml.slideLayout+xml"/>
  <Override PartName="/ppt/slideLayouts/slideLayout2793.xml" ContentType="application/vnd.openxmlformats-officedocument.presentationml.slideLayout+xml"/>
  <Override PartName="/ppt/slideLayouts/slideLayout2794.xml" ContentType="application/vnd.openxmlformats-officedocument.presentationml.slideLayout+xml"/>
  <Override PartName="/ppt/theme/theme254.xml" ContentType="application/vnd.openxmlformats-officedocument.theme+xml"/>
  <Override PartName="/ppt/slideLayouts/slideLayout2795.xml" ContentType="application/vnd.openxmlformats-officedocument.presentationml.slideLayout+xml"/>
  <Override PartName="/ppt/slideLayouts/slideLayout2796.xml" ContentType="application/vnd.openxmlformats-officedocument.presentationml.slideLayout+xml"/>
  <Override PartName="/ppt/slideLayouts/slideLayout2797.xml" ContentType="application/vnd.openxmlformats-officedocument.presentationml.slideLayout+xml"/>
  <Override PartName="/ppt/slideLayouts/slideLayout2798.xml" ContentType="application/vnd.openxmlformats-officedocument.presentationml.slideLayout+xml"/>
  <Override PartName="/ppt/slideLayouts/slideLayout2799.xml" ContentType="application/vnd.openxmlformats-officedocument.presentationml.slideLayout+xml"/>
  <Override PartName="/ppt/slideLayouts/slideLayout2800.xml" ContentType="application/vnd.openxmlformats-officedocument.presentationml.slideLayout+xml"/>
  <Override PartName="/ppt/slideLayouts/slideLayout2801.xml" ContentType="application/vnd.openxmlformats-officedocument.presentationml.slideLayout+xml"/>
  <Override PartName="/ppt/slideLayouts/slideLayout2802.xml" ContentType="application/vnd.openxmlformats-officedocument.presentationml.slideLayout+xml"/>
  <Override PartName="/ppt/slideLayouts/slideLayout2803.xml" ContentType="application/vnd.openxmlformats-officedocument.presentationml.slideLayout+xml"/>
  <Override PartName="/ppt/slideLayouts/slideLayout2804.xml" ContentType="application/vnd.openxmlformats-officedocument.presentationml.slideLayout+xml"/>
  <Override PartName="/ppt/slideLayouts/slideLayout2805.xml" ContentType="application/vnd.openxmlformats-officedocument.presentationml.slideLayout+xml"/>
  <Override PartName="/ppt/theme/theme255.xml" ContentType="application/vnd.openxmlformats-officedocument.theme+xml"/>
  <Override PartName="/ppt/slideLayouts/slideLayout2806.xml" ContentType="application/vnd.openxmlformats-officedocument.presentationml.slideLayout+xml"/>
  <Override PartName="/ppt/slideLayouts/slideLayout2807.xml" ContentType="application/vnd.openxmlformats-officedocument.presentationml.slideLayout+xml"/>
  <Override PartName="/ppt/slideLayouts/slideLayout2808.xml" ContentType="application/vnd.openxmlformats-officedocument.presentationml.slideLayout+xml"/>
  <Override PartName="/ppt/slideLayouts/slideLayout2809.xml" ContentType="application/vnd.openxmlformats-officedocument.presentationml.slideLayout+xml"/>
  <Override PartName="/ppt/slideLayouts/slideLayout2810.xml" ContentType="application/vnd.openxmlformats-officedocument.presentationml.slideLayout+xml"/>
  <Override PartName="/ppt/slideLayouts/slideLayout2811.xml" ContentType="application/vnd.openxmlformats-officedocument.presentationml.slideLayout+xml"/>
  <Override PartName="/ppt/slideLayouts/slideLayout2812.xml" ContentType="application/vnd.openxmlformats-officedocument.presentationml.slideLayout+xml"/>
  <Override PartName="/ppt/slideLayouts/slideLayout2813.xml" ContentType="application/vnd.openxmlformats-officedocument.presentationml.slideLayout+xml"/>
  <Override PartName="/ppt/slideLayouts/slideLayout2814.xml" ContentType="application/vnd.openxmlformats-officedocument.presentationml.slideLayout+xml"/>
  <Override PartName="/ppt/slideLayouts/slideLayout2815.xml" ContentType="application/vnd.openxmlformats-officedocument.presentationml.slideLayout+xml"/>
  <Override PartName="/ppt/slideLayouts/slideLayout2816.xml" ContentType="application/vnd.openxmlformats-officedocument.presentationml.slideLayout+xml"/>
  <Override PartName="/ppt/theme/theme256.xml" ContentType="application/vnd.openxmlformats-officedocument.theme+xml"/>
  <Override PartName="/ppt/slideLayouts/slideLayout2817.xml" ContentType="application/vnd.openxmlformats-officedocument.presentationml.slideLayout+xml"/>
  <Override PartName="/ppt/slideLayouts/slideLayout2818.xml" ContentType="application/vnd.openxmlformats-officedocument.presentationml.slideLayout+xml"/>
  <Override PartName="/ppt/slideLayouts/slideLayout2819.xml" ContentType="application/vnd.openxmlformats-officedocument.presentationml.slideLayout+xml"/>
  <Override PartName="/ppt/slideLayouts/slideLayout2820.xml" ContentType="application/vnd.openxmlformats-officedocument.presentationml.slideLayout+xml"/>
  <Override PartName="/ppt/slideLayouts/slideLayout2821.xml" ContentType="application/vnd.openxmlformats-officedocument.presentationml.slideLayout+xml"/>
  <Override PartName="/ppt/slideLayouts/slideLayout2822.xml" ContentType="application/vnd.openxmlformats-officedocument.presentationml.slideLayout+xml"/>
  <Override PartName="/ppt/slideLayouts/slideLayout2823.xml" ContentType="application/vnd.openxmlformats-officedocument.presentationml.slideLayout+xml"/>
  <Override PartName="/ppt/slideLayouts/slideLayout2824.xml" ContentType="application/vnd.openxmlformats-officedocument.presentationml.slideLayout+xml"/>
  <Override PartName="/ppt/slideLayouts/slideLayout2825.xml" ContentType="application/vnd.openxmlformats-officedocument.presentationml.slideLayout+xml"/>
  <Override PartName="/ppt/slideLayouts/slideLayout2826.xml" ContentType="application/vnd.openxmlformats-officedocument.presentationml.slideLayout+xml"/>
  <Override PartName="/ppt/slideLayouts/slideLayout2827.xml" ContentType="application/vnd.openxmlformats-officedocument.presentationml.slideLayout+xml"/>
  <Override PartName="/ppt/theme/theme257.xml" ContentType="application/vnd.openxmlformats-officedocument.theme+xml"/>
  <Override PartName="/ppt/slideLayouts/slideLayout2828.xml" ContentType="application/vnd.openxmlformats-officedocument.presentationml.slideLayout+xml"/>
  <Override PartName="/ppt/slideLayouts/slideLayout2829.xml" ContentType="application/vnd.openxmlformats-officedocument.presentationml.slideLayout+xml"/>
  <Override PartName="/ppt/slideLayouts/slideLayout2830.xml" ContentType="application/vnd.openxmlformats-officedocument.presentationml.slideLayout+xml"/>
  <Override PartName="/ppt/slideLayouts/slideLayout2831.xml" ContentType="application/vnd.openxmlformats-officedocument.presentationml.slideLayout+xml"/>
  <Override PartName="/ppt/slideLayouts/slideLayout2832.xml" ContentType="application/vnd.openxmlformats-officedocument.presentationml.slideLayout+xml"/>
  <Override PartName="/ppt/slideLayouts/slideLayout2833.xml" ContentType="application/vnd.openxmlformats-officedocument.presentationml.slideLayout+xml"/>
  <Override PartName="/ppt/slideLayouts/slideLayout2834.xml" ContentType="application/vnd.openxmlformats-officedocument.presentationml.slideLayout+xml"/>
  <Override PartName="/ppt/slideLayouts/slideLayout2835.xml" ContentType="application/vnd.openxmlformats-officedocument.presentationml.slideLayout+xml"/>
  <Override PartName="/ppt/slideLayouts/slideLayout2836.xml" ContentType="application/vnd.openxmlformats-officedocument.presentationml.slideLayout+xml"/>
  <Override PartName="/ppt/slideLayouts/slideLayout2837.xml" ContentType="application/vnd.openxmlformats-officedocument.presentationml.slideLayout+xml"/>
  <Override PartName="/ppt/slideLayouts/slideLayout2838.xml" ContentType="application/vnd.openxmlformats-officedocument.presentationml.slideLayout+xml"/>
  <Override PartName="/ppt/theme/theme258.xml" ContentType="application/vnd.openxmlformats-officedocument.theme+xml"/>
  <Override PartName="/ppt/slideLayouts/slideLayout2839.xml" ContentType="application/vnd.openxmlformats-officedocument.presentationml.slideLayout+xml"/>
  <Override PartName="/ppt/slideLayouts/slideLayout2840.xml" ContentType="application/vnd.openxmlformats-officedocument.presentationml.slideLayout+xml"/>
  <Override PartName="/ppt/slideLayouts/slideLayout2841.xml" ContentType="application/vnd.openxmlformats-officedocument.presentationml.slideLayout+xml"/>
  <Override PartName="/ppt/slideLayouts/slideLayout2842.xml" ContentType="application/vnd.openxmlformats-officedocument.presentationml.slideLayout+xml"/>
  <Override PartName="/ppt/slideLayouts/slideLayout2843.xml" ContentType="application/vnd.openxmlformats-officedocument.presentationml.slideLayout+xml"/>
  <Override PartName="/ppt/slideLayouts/slideLayout2844.xml" ContentType="application/vnd.openxmlformats-officedocument.presentationml.slideLayout+xml"/>
  <Override PartName="/ppt/slideLayouts/slideLayout2845.xml" ContentType="application/vnd.openxmlformats-officedocument.presentationml.slideLayout+xml"/>
  <Override PartName="/ppt/slideLayouts/slideLayout2846.xml" ContentType="application/vnd.openxmlformats-officedocument.presentationml.slideLayout+xml"/>
  <Override PartName="/ppt/slideLayouts/slideLayout2847.xml" ContentType="application/vnd.openxmlformats-officedocument.presentationml.slideLayout+xml"/>
  <Override PartName="/ppt/slideLayouts/slideLayout2848.xml" ContentType="application/vnd.openxmlformats-officedocument.presentationml.slideLayout+xml"/>
  <Override PartName="/ppt/slideLayouts/slideLayout2849.xml" ContentType="application/vnd.openxmlformats-officedocument.presentationml.slideLayout+xml"/>
  <Override PartName="/ppt/theme/theme259.xml" ContentType="application/vnd.openxmlformats-officedocument.theme+xml"/>
  <Override PartName="/ppt/slideLayouts/slideLayout2850.xml" ContentType="application/vnd.openxmlformats-officedocument.presentationml.slideLayout+xml"/>
  <Override PartName="/ppt/slideLayouts/slideLayout2851.xml" ContentType="application/vnd.openxmlformats-officedocument.presentationml.slideLayout+xml"/>
  <Override PartName="/ppt/slideLayouts/slideLayout2852.xml" ContentType="application/vnd.openxmlformats-officedocument.presentationml.slideLayout+xml"/>
  <Override PartName="/ppt/slideLayouts/slideLayout2853.xml" ContentType="application/vnd.openxmlformats-officedocument.presentationml.slideLayout+xml"/>
  <Override PartName="/ppt/slideLayouts/slideLayout2854.xml" ContentType="application/vnd.openxmlformats-officedocument.presentationml.slideLayout+xml"/>
  <Override PartName="/ppt/slideLayouts/slideLayout2855.xml" ContentType="application/vnd.openxmlformats-officedocument.presentationml.slideLayout+xml"/>
  <Override PartName="/ppt/slideLayouts/slideLayout2856.xml" ContentType="application/vnd.openxmlformats-officedocument.presentationml.slideLayout+xml"/>
  <Override PartName="/ppt/slideLayouts/slideLayout2857.xml" ContentType="application/vnd.openxmlformats-officedocument.presentationml.slideLayout+xml"/>
  <Override PartName="/ppt/slideLayouts/slideLayout2858.xml" ContentType="application/vnd.openxmlformats-officedocument.presentationml.slideLayout+xml"/>
  <Override PartName="/ppt/slideLayouts/slideLayout2859.xml" ContentType="application/vnd.openxmlformats-officedocument.presentationml.slideLayout+xml"/>
  <Override PartName="/ppt/slideLayouts/slideLayout2860.xml" ContentType="application/vnd.openxmlformats-officedocument.presentationml.slideLayout+xml"/>
  <Override PartName="/ppt/theme/theme260.xml" ContentType="application/vnd.openxmlformats-officedocument.theme+xml"/>
  <Override PartName="/ppt/slideLayouts/slideLayout2861.xml" ContentType="application/vnd.openxmlformats-officedocument.presentationml.slideLayout+xml"/>
  <Override PartName="/ppt/slideLayouts/slideLayout2862.xml" ContentType="application/vnd.openxmlformats-officedocument.presentationml.slideLayout+xml"/>
  <Override PartName="/ppt/slideLayouts/slideLayout2863.xml" ContentType="application/vnd.openxmlformats-officedocument.presentationml.slideLayout+xml"/>
  <Override PartName="/ppt/slideLayouts/slideLayout2864.xml" ContentType="application/vnd.openxmlformats-officedocument.presentationml.slideLayout+xml"/>
  <Override PartName="/ppt/slideLayouts/slideLayout2865.xml" ContentType="application/vnd.openxmlformats-officedocument.presentationml.slideLayout+xml"/>
  <Override PartName="/ppt/slideLayouts/slideLayout2866.xml" ContentType="application/vnd.openxmlformats-officedocument.presentationml.slideLayout+xml"/>
  <Override PartName="/ppt/slideLayouts/slideLayout2867.xml" ContentType="application/vnd.openxmlformats-officedocument.presentationml.slideLayout+xml"/>
  <Override PartName="/ppt/slideLayouts/slideLayout2868.xml" ContentType="application/vnd.openxmlformats-officedocument.presentationml.slideLayout+xml"/>
  <Override PartName="/ppt/slideLayouts/slideLayout2869.xml" ContentType="application/vnd.openxmlformats-officedocument.presentationml.slideLayout+xml"/>
  <Override PartName="/ppt/slideLayouts/slideLayout2870.xml" ContentType="application/vnd.openxmlformats-officedocument.presentationml.slideLayout+xml"/>
  <Override PartName="/ppt/slideLayouts/slideLayout2871.xml" ContentType="application/vnd.openxmlformats-officedocument.presentationml.slideLayout+xml"/>
  <Override PartName="/ppt/theme/theme261.xml" ContentType="application/vnd.openxmlformats-officedocument.theme+xml"/>
  <Override PartName="/ppt/slideLayouts/slideLayout2872.xml" ContentType="application/vnd.openxmlformats-officedocument.presentationml.slideLayout+xml"/>
  <Override PartName="/ppt/slideLayouts/slideLayout2873.xml" ContentType="application/vnd.openxmlformats-officedocument.presentationml.slideLayout+xml"/>
  <Override PartName="/ppt/slideLayouts/slideLayout2874.xml" ContentType="application/vnd.openxmlformats-officedocument.presentationml.slideLayout+xml"/>
  <Override PartName="/ppt/slideLayouts/slideLayout2875.xml" ContentType="application/vnd.openxmlformats-officedocument.presentationml.slideLayout+xml"/>
  <Override PartName="/ppt/slideLayouts/slideLayout2876.xml" ContentType="application/vnd.openxmlformats-officedocument.presentationml.slideLayout+xml"/>
  <Override PartName="/ppt/slideLayouts/slideLayout2877.xml" ContentType="application/vnd.openxmlformats-officedocument.presentationml.slideLayout+xml"/>
  <Override PartName="/ppt/slideLayouts/slideLayout2878.xml" ContentType="application/vnd.openxmlformats-officedocument.presentationml.slideLayout+xml"/>
  <Override PartName="/ppt/slideLayouts/slideLayout2879.xml" ContentType="application/vnd.openxmlformats-officedocument.presentationml.slideLayout+xml"/>
  <Override PartName="/ppt/slideLayouts/slideLayout2880.xml" ContentType="application/vnd.openxmlformats-officedocument.presentationml.slideLayout+xml"/>
  <Override PartName="/ppt/slideLayouts/slideLayout2881.xml" ContentType="application/vnd.openxmlformats-officedocument.presentationml.slideLayout+xml"/>
  <Override PartName="/ppt/slideLayouts/slideLayout2882.xml" ContentType="application/vnd.openxmlformats-officedocument.presentationml.slideLayout+xml"/>
  <Override PartName="/ppt/theme/theme262.xml" ContentType="application/vnd.openxmlformats-officedocument.theme+xml"/>
  <Override PartName="/ppt/slideLayouts/slideLayout2883.xml" ContentType="application/vnd.openxmlformats-officedocument.presentationml.slideLayout+xml"/>
  <Override PartName="/ppt/slideLayouts/slideLayout2884.xml" ContentType="application/vnd.openxmlformats-officedocument.presentationml.slideLayout+xml"/>
  <Override PartName="/ppt/slideLayouts/slideLayout2885.xml" ContentType="application/vnd.openxmlformats-officedocument.presentationml.slideLayout+xml"/>
  <Override PartName="/ppt/slideLayouts/slideLayout2886.xml" ContentType="application/vnd.openxmlformats-officedocument.presentationml.slideLayout+xml"/>
  <Override PartName="/ppt/slideLayouts/slideLayout2887.xml" ContentType="application/vnd.openxmlformats-officedocument.presentationml.slideLayout+xml"/>
  <Override PartName="/ppt/slideLayouts/slideLayout2888.xml" ContentType="application/vnd.openxmlformats-officedocument.presentationml.slideLayout+xml"/>
  <Override PartName="/ppt/slideLayouts/slideLayout2889.xml" ContentType="application/vnd.openxmlformats-officedocument.presentationml.slideLayout+xml"/>
  <Override PartName="/ppt/slideLayouts/slideLayout2890.xml" ContentType="application/vnd.openxmlformats-officedocument.presentationml.slideLayout+xml"/>
  <Override PartName="/ppt/slideLayouts/slideLayout2891.xml" ContentType="application/vnd.openxmlformats-officedocument.presentationml.slideLayout+xml"/>
  <Override PartName="/ppt/slideLayouts/slideLayout2892.xml" ContentType="application/vnd.openxmlformats-officedocument.presentationml.slideLayout+xml"/>
  <Override PartName="/ppt/slideLayouts/slideLayout2893.xml" ContentType="application/vnd.openxmlformats-officedocument.presentationml.slideLayout+xml"/>
  <Override PartName="/ppt/theme/theme263.xml" ContentType="application/vnd.openxmlformats-officedocument.theme+xml"/>
  <Override PartName="/ppt/slideLayouts/slideLayout2894.xml" ContentType="application/vnd.openxmlformats-officedocument.presentationml.slideLayout+xml"/>
  <Override PartName="/ppt/slideLayouts/slideLayout2895.xml" ContentType="application/vnd.openxmlformats-officedocument.presentationml.slideLayout+xml"/>
  <Override PartName="/ppt/slideLayouts/slideLayout2896.xml" ContentType="application/vnd.openxmlformats-officedocument.presentationml.slideLayout+xml"/>
  <Override PartName="/ppt/slideLayouts/slideLayout2897.xml" ContentType="application/vnd.openxmlformats-officedocument.presentationml.slideLayout+xml"/>
  <Override PartName="/ppt/slideLayouts/slideLayout2898.xml" ContentType="application/vnd.openxmlformats-officedocument.presentationml.slideLayout+xml"/>
  <Override PartName="/ppt/slideLayouts/slideLayout2899.xml" ContentType="application/vnd.openxmlformats-officedocument.presentationml.slideLayout+xml"/>
  <Override PartName="/ppt/slideLayouts/slideLayout2900.xml" ContentType="application/vnd.openxmlformats-officedocument.presentationml.slideLayout+xml"/>
  <Override PartName="/ppt/slideLayouts/slideLayout2901.xml" ContentType="application/vnd.openxmlformats-officedocument.presentationml.slideLayout+xml"/>
  <Override PartName="/ppt/slideLayouts/slideLayout2902.xml" ContentType="application/vnd.openxmlformats-officedocument.presentationml.slideLayout+xml"/>
  <Override PartName="/ppt/slideLayouts/slideLayout2903.xml" ContentType="application/vnd.openxmlformats-officedocument.presentationml.slideLayout+xml"/>
  <Override PartName="/ppt/slideLayouts/slideLayout2904.xml" ContentType="application/vnd.openxmlformats-officedocument.presentationml.slideLayout+xml"/>
  <Override PartName="/ppt/theme/theme264.xml" ContentType="application/vnd.openxmlformats-officedocument.theme+xml"/>
  <Override PartName="/ppt/slideLayouts/slideLayout2905.xml" ContentType="application/vnd.openxmlformats-officedocument.presentationml.slideLayout+xml"/>
  <Override PartName="/ppt/slideLayouts/slideLayout2906.xml" ContentType="application/vnd.openxmlformats-officedocument.presentationml.slideLayout+xml"/>
  <Override PartName="/ppt/slideLayouts/slideLayout2907.xml" ContentType="application/vnd.openxmlformats-officedocument.presentationml.slideLayout+xml"/>
  <Override PartName="/ppt/slideLayouts/slideLayout2908.xml" ContentType="application/vnd.openxmlformats-officedocument.presentationml.slideLayout+xml"/>
  <Override PartName="/ppt/slideLayouts/slideLayout2909.xml" ContentType="application/vnd.openxmlformats-officedocument.presentationml.slideLayout+xml"/>
  <Override PartName="/ppt/slideLayouts/slideLayout2910.xml" ContentType="application/vnd.openxmlformats-officedocument.presentationml.slideLayout+xml"/>
  <Override PartName="/ppt/slideLayouts/slideLayout2911.xml" ContentType="application/vnd.openxmlformats-officedocument.presentationml.slideLayout+xml"/>
  <Override PartName="/ppt/slideLayouts/slideLayout2912.xml" ContentType="application/vnd.openxmlformats-officedocument.presentationml.slideLayout+xml"/>
  <Override PartName="/ppt/slideLayouts/slideLayout2913.xml" ContentType="application/vnd.openxmlformats-officedocument.presentationml.slideLayout+xml"/>
  <Override PartName="/ppt/slideLayouts/slideLayout2914.xml" ContentType="application/vnd.openxmlformats-officedocument.presentationml.slideLayout+xml"/>
  <Override PartName="/ppt/slideLayouts/slideLayout2915.xml" ContentType="application/vnd.openxmlformats-officedocument.presentationml.slideLayout+xml"/>
  <Override PartName="/ppt/theme/theme265.xml" ContentType="application/vnd.openxmlformats-officedocument.theme+xml"/>
  <Override PartName="/ppt/slideLayouts/slideLayout2916.xml" ContentType="application/vnd.openxmlformats-officedocument.presentationml.slideLayout+xml"/>
  <Override PartName="/ppt/slideLayouts/slideLayout2917.xml" ContentType="application/vnd.openxmlformats-officedocument.presentationml.slideLayout+xml"/>
  <Override PartName="/ppt/slideLayouts/slideLayout2918.xml" ContentType="application/vnd.openxmlformats-officedocument.presentationml.slideLayout+xml"/>
  <Override PartName="/ppt/slideLayouts/slideLayout2919.xml" ContentType="application/vnd.openxmlformats-officedocument.presentationml.slideLayout+xml"/>
  <Override PartName="/ppt/slideLayouts/slideLayout2920.xml" ContentType="application/vnd.openxmlformats-officedocument.presentationml.slideLayout+xml"/>
  <Override PartName="/ppt/slideLayouts/slideLayout2921.xml" ContentType="application/vnd.openxmlformats-officedocument.presentationml.slideLayout+xml"/>
  <Override PartName="/ppt/slideLayouts/slideLayout2922.xml" ContentType="application/vnd.openxmlformats-officedocument.presentationml.slideLayout+xml"/>
  <Override PartName="/ppt/slideLayouts/slideLayout2923.xml" ContentType="application/vnd.openxmlformats-officedocument.presentationml.slideLayout+xml"/>
  <Override PartName="/ppt/slideLayouts/slideLayout2924.xml" ContentType="application/vnd.openxmlformats-officedocument.presentationml.slideLayout+xml"/>
  <Override PartName="/ppt/slideLayouts/slideLayout2925.xml" ContentType="application/vnd.openxmlformats-officedocument.presentationml.slideLayout+xml"/>
  <Override PartName="/ppt/slideLayouts/slideLayout2926.xml" ContentType="application/vnd.openxmlformats-officedocument.presentationml.slideLayout+xml"/>
  <Override PartName="/ppt/theme/theme266.xml" ContentType="application/vnd.openxmlformats-officedocument.theme+xml"/>
  <Override PartName="/ppt/slideLayouts/slideLayout2927.xml" ContentType="application/vnd.openxmlformats-officedocument.presentationml.slideLayout+xml"/>
  <Override PartName="/ppt/slideLayouts/slideLayout2928.xml" ContentType="application/vnd.openxmlformats-officedocument.presentationml.slideLayout+xml"/>
  <Override PartName="/ppt/slideLayouts/slideLayout2929.xml" ContentType="application/vnd.openxmlformats-officedocument.presentationml.slideLayout+xml"/>
  <Override PartName="/ppt/slideLayouts/slideLayout2930.xml" ContentType="application/vnd.openxmlformats-officedocument.presentationml.slideLayout+xml"/>
  <Override PartName="/ppt/slideLayouts/slideLayout2931.xml" ContentType="application/vnd.openxmlformats-officedocument.presentationml.slideLayout+xml"/>
  <Override PartName="/ppt/slideLayouts/slideLayout2932.xml" ContentType="application/vnd.openxmlformats-officedocument.presentationml.slideLayout+xml"/>
  <Override PartName="/ppt/slideLayouts/slideLayout2933.xml" ContentType="application/vnd.openxmlformats-officedocument.presentationml.slideLayout+xml"/>
  <Override PartName="/ppt/slideLayouts/slideLayout2934.xml" ContentType="application/vnd.openxmlformats-officedocument.presentationml.slideLayout+xml"/>
  <Override PartName="/ppt/slideLayouts/slideLayout2935.xml" ContentType="application/vnd.openxmlformats-officedocument.presentationml.slideLayout+xml"/>
  <Override PartName="/ppt/slideLayouts/slideLayout2936.xml" ContentType="application/vnd.openxmlformats-officedocument.presentationml.slideLayout+xml"/>
  <Override PartName="/ppt/slideLayouts/slideLayout2937.xml" ContentType="application/vnd.openxmlformats-officedocument.presentationml.slideLayout+xml"/>
  <Override PartName="/ppt/theme/theme267.xml" ContentType="application/vnd.openxmlformats-officedocument.theme+xml"/>
  <Override PartName="/ppt/slideLayouts/slideLayout2938.xml" ContentType="application/vnd.openxmlformats-officedocument.presentationml.slideLayout+xml"/>
  <Override PartName="/ppt/slideLayouts/slideLayout2939.xml" ContentType="application/vnd.openxmlformats-officedocument.presentationml.slideLayout+xml"/>
  <Override PartName="/ppt/slideLayouts/slideLayout2940.xml" ContentType="application/vnd.openxmlformats-officedocument.presentationml.slideLayout+xml"/>
  <Override PartName="/ppt/slideLayouts/slideLayout2941.xml" ContentType="application/vnd.openxmlformats-officedocument.presentationml.slideLayout+xml"/>
  <Override PartName="/ppt/slideLayouts/slideLayout2942.xml" ContentType="application/vnd.openxmlformats-officedocument.presentationml.slideLayout+xml"/>
  <Override PartName="/ppt/slideLayouts/slideLayout2943.xml" ContentType="application/vnd.openxmlformats-officedocument.presentationml.slideLayout+xml"/>
  <Override PartName="/ppt/slideLayouts/slideLayout2944.xml" ContentType="application/vnd.openxmlformats-officedocument.presentationml.slideLayout+xml"/>
  <Override PartName="/ppt/slideLayouts/slideLayout2945.xml" ContentType="application/vnd.openxmlformats-officedocument.presentationml.slideLayout+xml"/>
  <Override PartName="/ppt/slideLayouts/slideLayout2946.xml" ContentType="application/vnd.openxmlformats-officedocument.presentationml.slideLayout+xml"/>
  <Override PartName="/ppt/slideLayouts/slideLayout2947.xml" ContentType="application/vnd.openxmlformats-officedocument.presentationml.slideLayout+xml"/>
  <Override PartName="/ppt/slideLayouts/slideLayout2948.xml" ContentType="application/vnd.openxmlformats-officedocument.presentationml.slideLayout+xml"/>
  <Override PartName="/ppt/theme/theme268.xml" ContentType="application/vnd.openxmlformats-officedocument.theme+xml"/>
  <Override PartName="/ppt/slideLayouts/slideLayout2949.xml" ContentType="application/vnd.openxmlformats-officedocument.presentationml.slideLayout+xml"/>
  <Override PartName="/ppt/slideLayouts/slideLayout2950.xml" ContentType="application/vnd.openxmlformats-officedocument.presentationml.slideLayout+xml"/>
  <Override PartName="/ppt/slideLayouts/slideLayout2951.xml" ContentType="application/vnd.openxmlformats-officedocument.presentationml.slideLayout+xml"/>
  <Override PartName="/ppt/slideLayouts/slideLayout2952.xml" ContentType="application/vnd.openxmlformats-officedocument.presentationml.slideLayout+xml"/>
  <Override PartName="/ppt/slideLayouts/slideLayout2953.xml" ContentType="application/vnd.openxmlformats-officedocument.presentationml.slideLayout+xml"/>
  <Override PartName="/ppt/slideLayouts/slideLayout2954.xml" ContentType="application/vnd.openxmlformats-officedocument.presentationml.slideLayout+xml"/>
  <Override PartName="/ppt/slideLayouts/slideLayout2955.xml" ContentType="application/vnd.openxmlformats-officedocument.presentationml.slideLayout+xml"/>
  <Override PartName="/ppt/slideLayouts/slideLayout2956.xml" ContentType="application/vnd.openxmlformats-officedocument.presentationml.slideLayout+xml"/>
  <Override PartName="/ppt/slideLayouts/slideLayout2957.xml" ContentType="application/vnd.openxmlformats-officedocument.presentationml.slideLayout+xml"/>
  <Override PartName="/ppt/slideLayouts/slideLayout2958.xml" ContentType="application/vnd.openxmlformats-officedocument.presentationml.slideLayout+xml"/>
  <Override PartName="/ppt/slideLayouts/slideLayout2959.xml" ContentType="application/vnd.openxmlformats-officedocument.presentationml.slideLayout+xml"/>
  <Override PartName="/ppt/theme/theme269.xml" ContentType="application/vnd.openxmlformats-officedocument.theme+xml"/>
  <Override PartName="/ppt/slideLayouts/slideLayout2960.xml" ContentType="application/vnd.openxmlformats-officedocument.presentationml.slideLayout+xml"/>
  <Override PartName="/ppt/slideLayouts/slideLayout2961.xml" ContentType="application/vnd.openxmlformats-officedocument.presentationml.slideLayout+xml"/>
  <Override PartName="/ppt/slideLayouts/slideLayout2962.xml" ContentType="application/vnd.openxmlformats-officedocument.presentationml.slideLayout+xml"/>
  <Override PartName="/ppt/slideLayouts/slideLayout2963.xml" ContentType="application/vnd.openxmlformats-officedocument.presentationml.slideLayout+xml"/>
  <Override PartName="/ppt/slideLayouts/slideLayout2964.xml" ContentType="application/vnd.openxmlformats-officedocument.presentationml.slideLayout+xml"/>
  <Override PartName="/ppt/slideLayouts/slideLayout2965.xml" ContentType="application/vnd.openxmlformats-officedocument.presentationml.slideLayout+xml"/>
  <Override PartName="/ppt/slideLayouts/slideLayout2966.xml" ContentType="application/vnd.openxmlformats-officedocument.presentationml.slideLayout+xml"/>
  <Override PartName="/ppt/slideLayouts/slideLayout2967.xml" ContentType="application/vnd.openxmlformats-officedocument.presentationml.slideLayout+xml"/>
  <Override PartName="/ppt/slideLayouts/slideLayout2968.xml" ContentType="application/vnd.openxmlformats-officedocument.presentationml.slideLayout+xml"/>
  <Override PartName="/ppt/slideLayouts/slideLayout2969.xml" ContentType="application/vnd.openxmlformats-officedocument.presentationml.slideLayout+xml"/>
  <Override PartName="/ppt/slideLayouts/slideLayout2970.xml" ContentType="application/vnd.openxmlformats-officedocument.presentationml.slideLayout+xml"/>
  <Override PartName="/ppt/theme/theme270.xml" ContentType="application/vnd.openxmlformats-officedocument.theme+xml"/>
  <Override PartName="/ppt/slideLayouts/slideLayout2971.xml" ContentType="application/vnd.openxmlformats-officedocument.presentationml.slideLayout+xml"/>
  <Override PartName="/ppt/slideLayouts/slideLayout2972.xml" ContentType="application/vnd.openxmlformats-officedocument.presentationml.slideLayout+xml"/>
  <Override PartName="/ppt/slideLayouts/slideLayout2973.xml" ContentType="application/vnd.openxmlformats-officedocument.presentationml.slideLayout+xml"/>
  <Override PartName="/ppt/slideLayouts/slideLayout2974.xml" ContentType="application/vnd.openxmlformats-officedocument.presentationml.slideLayout+xml"/>
  <Override PartName="/ppt/slideLayouts/slideLayout2975.xml" ContentType="application/vnd.openxmlformats-officedocument.presentationml.slideLayout+xml"/>
  <Override PartName="/ppt/slideLayouts/slideLayout2976.xml" ContentType="application/vnd.openxmlformats-officedocument.presentationml.slideLayout+xml"/>
  <Override PartName="/ppt/slideLayouts/slideLayout2977.xml" ContentType="application/vnd.openxmlformats-officedocument.presentationml.slideLayout+xml"/>
  <Override PartName="/ppt/slideLayouts/slideLayout2978.xml" ContentType="application/vnd.openxmlformats-officedocument.presentationml.slideLayout+xml"/>
  <Override PartName="/ppt/slideLayouts/slideLayout2979.xml" ContentType="application/vnd.openxmlformats-officedocument.presentationml.slideLayout+xml"/>
  <Override PartName="/ppt/slideLayouts/slideLayout2980.xml" ContentType="application/vnd.openxmlformats-officedocument.presentationml.slideLayout+xml"/>
  <Override PartName="/ppt/slideLayouts/slideLayout2981.xml" ContentType="application/vnd.openxmlformats-officedocument.presentationml.slideLayout+xml"/>
  <Override PartName="/ppt/theme/theme271.xml" ContentType="application/vnd.openxmlformats-officedocument.theme+xml"/>
  <Override PartName="/ppt/slideLayouts/slideLayout2982.xml" ContentType="application/vnd.openxmlformats-officedocument.presentationml.slideLayout+xml"/>
  <Override PartName="/ppt/slideLayouts/slideLayout2983.xml" ContentType="application/vnd.openxmlformats-officedocument.presentationml.slideLayout+xml"/>
  <Override PartName="/ppt/slideLayouts/slideLayout2984.xml" ContentType="application/vnd.openxmlformats-officedocument.presentationml.slideLayout+xml"/>
  <Override PartName="/ppt/slideLayouts/slideLayout2985.xml" ContentType="application/vnd.openxmlformats-officedocument.presentationml.slideLayout+xml"/>
  <Override PartName="/ppt/slideLayouts/slideLayout2986.xml" ContentType="application/vnd.openxmlformats-officedocument.presentationml.slideLayout+xml"/>
  <Override PartName="/ppt/slideLayouts/slideLayout2987.xml" ContentType="application/vnd.openxmlformats-officedocument.presentationml.slideLayout+xml"/>
  <Override PartName="/ppt/slideLayouts/slideLayout2988.xml" ContentType="application/vnd.openxmlformats-officedocument.presentationml.slideLayout+xml"/>
  <Override PartName="/ppt/slideLayouts/slideLayout2989.xml" ContentType="application/vnd.openxmlformats-officedocument.presentationml.slideLayout+xml"/>
  <Override PartName="/ppt/slideLayouts/slideLayout2990.xml" ContentType="application/vnd.openxmlformats-officedocument.presentationml.slideLayout+xml"/>
  <Override PartName="/ppt/slideLayouts/slideLayout2991.xml" ContentType="application/vnd.openxmlformats-officedocument.presentationml.slideLayout+xml"/>
  <Override PartName="/ppt/slideLayouts/slideLayout2992.xml" ContentType="application/vnd.openxmlformats-officedocument.presentationml.slideLayout+xml"/>
  <Override PartName="/ppt/theme/theme272.xml" ContentType="application/vnd.openxmlformats-officedocument.theme+xml"/>
  <Override PartName="/ppt/slideLayouts/slideLayout2993.xml" ContentType="application/vnd.openxmlformats-officedocument.presentationml.slideLayout+xml"/>
  <Override PartName="/ppt/slideLayouts/slideLayout2994.xml" ContentType="application/vnd.openxmlformats-officedocument.presentationml.slideLayout+xml"/>
  <Override PartName="/ppt/slideLayouts/slideLayout2995.xml" ContentType="application/vnd.openxmlformats-officedocument.presentationml.slideLayout+xml"/>
  <Override PartName="/ppt/slideLayouts/slideLayout2996.xml" ContentType="application/vnd.openxmlformats-officedocument.presentationml.slideLayout+xml"/>
  <Override PartName="/ppt/slideLayouts/slideLayout2997.xml" ContentType="application/vnd.openxmlformats-officedocument.presentationml.slideLayout+xml"/>
  <Override PartName="/ppt/slideLayouts/slideLayout2998.xml" ContentType="application/vnd.openxmlformats-officedocument.presentationml.slideLayout+xml"/>
  <Override PartName="/ppt/slideLayouts/slideLayout2999.xml" ContentType="application/vnd.openxmlformats-officedocument.presentationml.slideLayout+xml"/>
  <Override PartName="/ppt/slideLayouts/slideLayout3000.xml" ContentType="application/vnd.openxmlformats-officedocument.presentationml.slideLayout+xml"/>
  <Override PartName="/ppt/slideLayouts/slideLayout3001.xml" ContentType="application/vnd.openxmlformats-officedocument.presentationml.slideLayout+xml"/>
  <Override PartName="/ppt/slideLayouts/slideLayout3002.xml" ContentType="application/vnd.openxmlformats-officedocument.presentationml.slideLayout+xml"/>
  <Override PartName="/ppt/slideLayouts/slideLayout3003.xml" ContentType="application/vnd.openxmlformats-officedocument.presentationml.slideLayout+xml"/>
  <Override PartName="/ppt/theme/theme273.xml" ContentType="application/vnd.openxmlformats-officedocument.theme+xml"/>
  <Override PartName="/ppt/slideLayouts/slideLayout3004.xml" ContentType="application/vnd.openxmlformats-officedocument.presentationml.slideLayout+xml"/>
  <Override PartName="/ppt/slideLayouts/slideLayout3005.xml" ContentType="application/vnd.openxmlformats-officedocument.presentationml.slideLayout+xml"/>
  <Override PartName="/ppt/slideLayouts/slideLayout3006.xml" ContentType="application/vnd.openxmlformats-officedocument.presentationml.slideLayout+xml"/>
  <Override PartName="/ppt/slideLayouts/slideLayout3007.xml" ContentType="application/vnd.openxmlformats-officedocument.presentationml.slideLayout+xml"/>
  <Override PartName="/ppt/slideLayouts/slideLayout3008.xml" ContentType="application/vnd.openxmlformats-officedocument.presentationml.slideLayout+xml"/>
  <Override PartName="/ppt/slideLayouts/slideLayout3009.xml" ContentType="application/vnd.openxmlformats-officedocument.presentationml.slideLayout+xml"/>
  <Override PartName="/ppt/slideLayouts/slideLayout3010.xml" ContentType="application/vnd.openxmlformats-officedocument.presentationml.slideLayout+xml"/>
  <Override PartName="/ppt/slideLayouts/slideLayout3011.xml" ContentType="application/vnd.openxmlformats-officedocument.presentationml.slideLayout+xml"/>
  <Override PartName="/ppt/slideLayouts/slideLayout3012.xml" ContentType="application/vnd.openxmlformats-officedocument.presentationml.slideLayout+xml"/>
  <Override PartName="/ppt/slideLayouts/slideLayout3013.xml" ContentType="application/vnd.openxmlformats-officedocument.presentationml.slideLayout+xml"/>
  <Override PartName="/ppt/slideLayouts/slideLayout3014.xml" ContentType="application/vnd.openxmlformats-officedocument.presentationml.slideLayout+xml"/>
  <Override PartName="/ppt/theme/theme274.xml" ContentType="application/vnd.openxmlformats-officedocument.theme+xml"/>
  <Override PartName="/ppt/slideLayouts/slideLayout3015.xml" ContentType="application/vnd.openxmlformats-officedocument.presentationml.slideLayout+xml"/>
  <Override PartName="/ppt/slideLayouts/slideLayout3016.xml" ContentType="application/vnd.openxmlformats-officedocument.presentationml.slideLayout+xml"/>
  <Override PartName="/ppt/slideLayouts/slideLayout3017.xml" ContentType="application/vnd.openxmlformats-officedocument.presentationml.slideLayout+xml"/>
  <Override PartName="/ppt/slideLayouts/slideLayout3018.xml" ContentType="application/vnd.openxmlformats-officedocument.presentationml.slideLayout+xml"/>
  <Override PartName="/ppt/slideLayouts/slideLayout3019.xml" ContentType="application/vnd.openxmlformats-officedocument.presentationml.slideLayout+xml"/>
  <Override PartName="/ppt/slideLayouts/slideLayout3020.xml" ContentType="application/vnd.openxmlformats-officedocument.presentationml.slideLayout+xml"/>
  <Override PartName="/ppt/slideLayouts/slideLayout3021.xml" ContentType="application/vnd.openxmlformats-officedocument.presentationml.slideLayout+xml"/>
  <Override PartName="/ppt/slideLayouts/slideLayout3022.xml" ContentType="application/vnd.openxmlformats-officedocument.presentationml.slideLayout+xml"/>
  <Override PartName="/ppt/slideLayouts/slideLayout3023.xml" ContentType="application/vnd.openxmlformats-officedocument.presentationml.slideLayout+xml"/>
  <Override PartName="/ppt/slideLayouts/slideLayout3024.xml" ContentType="application/vnd.openxmlformats-officedocument.presentationml.slideLayout+xml"/>
  <Override PartName="/ppt/slideLayouts/slideLayout3025.xml" ContentType="application/vnd.openxmlformats-officedocument.presentationml.slideLayout+xml"/>
  <Override PartName="/ppt/theme/theme275.xml" ContentType="application/vnd.openxmlformats-officedocument.theme+xml"/>
  <Override PartName="/ppt/slideLayouts/slideLayout3026.xml" ContentType="application/vnd.openxmlformats-officedocument.presentationml.slideLayout+xml"/>
  <Override PartName="/ppt/slideLayouts/slideLayout3027.xml" ContentType="application/vnd.openxmlformats-officedocument.presentationml.slideLayout+xml"/>
  <Override PartName="/ppt/slideLayouts/slideLayout3028.xml" ContentType="application/vnd.openxmlformats-officedocument.presentationml.slideLayout+xml"/>
  <Override PartName="/ppt/slideLayouts/slideLayout3029.xml" ContentType="application/vnd.openxmlformats-officedocument.presentationml.slideLayout+xml"/>
  <Override PartName="/ppt/slideLayouts/slideLayout3030.xml" ContentType="application/vnd.openxmlformats-officedocument.presentationml.slideLayout+xml"/>
  <Override PartName="/ppt/slideLayouts/slideLayout3031.xml" ContentType="application/vnd.openxmlformats-officedocument.presentationml.slideLayout+xml"/>
  <Override PartName="/ppt/slideLayouts/slideLayout3032.xml" ContentType="application/vnd.openxmlformats-officedocument.presentationml.slideLayout+xml"/>
  <Override PartName="/ppt/slideLayouts/slideLayout3033.xml" ContentType="application/vnd.openxmlformats-officedocument.presentationml.slideLayout+xml"/>
  <Override PartName="/ppt/slideLayouts/slideLayout3034.xml" ContentType="application/vnd.openxmlformats-officedocument.presentationml.slideLayout+xml"/>
  <Override PartName="/ppt/slideLayouts/slideLayout3035.xml" ContentType="application/vnd.openxmlformats-officedocument.presentationml.slideLayout+xml"/>
  <Override PartName="/ppt/slideLayouts/slideLayout3036.xml" ContentType="application/vnd.openxmlformats-officedocument.presentationml.slideLayout+xml"/>
  <Override PartName="/ppt/theme/theme276.xml" ContentType="application/vnd.openxmlformats-officedocument.theme+xml"/>
  <Override PartName="/ppt/slideLayouts/slideLayout3037.xml" ContentType="application/vnd.openxmlformats-officedocument.presentationml.slideLayout+xml"/>
  <Override PartName="/ppt/slideLayouts/slideLayout3038.xml" ContentType="application/vnd.openxmlformats-officedocument.presentationml.slideLayout+xml"/>
  <Override PartName="/ppt/slideLayouts/slideLayout3039.xml" ContentType="application/vnd.openxmlformats-officedocument.presentationml.slideLayout+xml"/>
  <Override PartName="/ppt/slideLayouts/slideLayout3040.xml" ContentType="application/vnd.openxmlformats-officedocument.presentationml.slideLayout+xml"/>
  <Override PartName="/ppt/slideLayouts/slideLayout3041.xml" ContentType="application/vnd.openxmlformats-officedocument.presentationml.slideLayout+xml"/>
  <Override PartName="/ppt/slideLayouts/slideLayout3042.xml" ContentType="application/vnd.openxmlformats-officedocument.presentationml.slideLayout+xml"/>
  <Override PartName="/ppt/slideLayouts/slideLayout3043.xml" ContentType="application/vnd.openxmlformats-officedocument.presentationml.slideLayout+xml"/>
  <Override PartName="/ppt/slideLayouts/slideLayout3044.xml" ContentType="application/vnd.openxmlformats-officedocument.presentationml.slideLayout+xml"/>
  <Override PartName="/ppt/slideLayouts/slideLayout3045.xml" ContentType="application/vnd.openxmlformats-officedocument.presentationml.slideLayout+xml"/>
  <Override PartName="/ppt/slideLayouts/slideLayout3046.xml" ContentType="application/vnd.openxmlformats-officedocument.presentationml.slideLayout+xml"/>
  <Override PartName="/ppt/slideLayouts/slideLayout3047.xml" ContentType="application/vnd.openxmlformats-officedocument.presentationml.slideLayout+xml"/>
  <Override PartName="/ppt/theme/theme277.xml" ContentType="application/vnd.openxmlformats-officedocument.theme+xml"/>
  <Override PartName="/ppt/slideLayouts/slideLayout3048.xml" ContentType="application/vnd.openxmlformats-officedocument.presentationml.slideLayout+xml"/>
  <Override PartName="/ppt/slideLayouts/slideLayout3049.xml" ContentType="application/vnd.openxmlformats-officedocument.presentationml.slideLayout+xml"/>
  <Override PartName="/ppt/slideLayouts/slideLayout3050.xml" ContentType="application/vnd.openxmlformats-officedocument.presentationml.slideLayout+xml"/>
  <Override PartName="/ppt/slideLayouts/slideLayout3051.xml" ContentType="application/vnd.openxmlformats-officedocument.presentationml.slideLayout+xml"/>
  <Override PartName="/ppt/slideLayouts/slideLayout3052.xml" ContentType="application/vnd.openxmlformats-officedocument.presentationml.slideLayout+xml"/>
  <Override PartName="/ppt/slideLayouts/slideLayout3053.xml" ContentType="application/vnd.openxmlformats-officedocument.presentationml.slideLayout+xml"/>
  <Override PartName="/ppt/slideLayouts/slideLayout3054.xml" ContentType="application/vnd.openxmlformats-officedocument.presentationml.slideLayout+xml"/>
  <Override PartName="/ppt/slideLayouts/slideLayout3055.xml" ContentType="application/vnd.openxmlformats-officedocument.presentationml.slideLayout+xml"/>
  <Override PartName="/ppt/slideLayouts/slideLayout3056.xml" ContentType="application/vnd.openxmlformats-officedocument.presentationml.slideLayout+xml"/>
  <Override PartName="/ppt/slideLayouts/slideLayout3057.xml" ContentType="application/vnd.openxmlformats-officedocument.presentationml.slideLayout+xml"/>
  <Override PartName="/ppt/slideLayouts/slideLayout3058.xml" ContentType="application/vnd.openxmlformats-officedocument.presentationml.slideLayout+xml"/>
  <Override PartName="/ppt/theme/theme278.xml" ContentType="application/vnd.openxmlformats-officedocument.theme+xml"/>
  <Override PartName="/ppt/slideLayouts/slideLayout3059.xml" ContentType="application/vnd.openxmlformats-officedocument.presentationml.slideLayout+xml"/>
  <Override PartName="/ppt/slideLayouts/slideLayout3060.xml" ContentType="application/vnd.openxmlformats-officedocument.presentationml.slideLayout+xml"/>
  <Override PartName="/ppt/slideLayouts/slideLayout3061.xml" ContentType="application/vnd.openxmlformats-officedocument.presentationml.slideLayout+xml"/>
  <Override PartName="/ppt/slideLayouts/slideLayout3062.xml" ContentType="application/vnd.openxmlformats-officedocument.presentationml.slideLayout+xml"/>
  <Override PartName="/ppt/slideLayouts/slideLayout3063.xml" ContentType="application/vnd.openxmlformats-officedocument.presentationml.slideLayout+xml"/>
  <Override PartName="/ppt/slideLayouts/slideLayout3064.xml" ContentType="application/vnd.openxmlformats-officedocument.presentationml.slideLayout+xml"/>
  <Override PartName="/ppt/slideLayouts/slideLayout3065.xml" ContentType="application/vnd.openxmlformats-officedocument.presentationml.slideLayout+xml"/>
  <Override PartName="/ppt/slideLayouts/slideLayout3066.xml" ContentType="application/vnd.openxmlformats-officedocument.presentationml.slideLayout+xml"/>
  <Override PartName="/ppt/slideLayouts/slideLayout3067.xml" ContentType="application/vnd.openxmlformats-officedocument.presentationml.slideLayout+xml"/>
  <Override PartName="/ppt/slideLayouts/slideLayout3068.xml" ContentType="application/vnd.openxmlformats-officedocument.presentationml.slideLayout+xml"/>
  <Override PartName="/ppt/slideLayouts/slideLayout3069.xml" ContentType="application/vnd.openxmlformats-officedocument.presentationml.slideLayout+xml"/>
  <Override PartName="/ppt/theme/theme279.xml" ContentType="application/vnd.openxmlformats-officedocument.theme+xml"/>
  <Override PartName="/ppt/slideLayouts/slideLayout3070.xml" ContentType="application/vnd.openxmlformats-officedocument.presentationml.slideLayout+xml"/>
  <Override PartName="/ppt/slideLayouts/slideLayout3071.xml" ContentType="application/vnd.openxmlformats-officedocument.presentationml.slideLayout+xml"/>
  <Override PartName="/ppt/slideLayouts/slideLayout3072.xml" ContentType="application/vnd.openxmlformats-officedocument.presentationml.slideLayout+xml"/>
  <Override PartName="/ppt/slideLayouts/slideLayout3073.xml" ContentType="application/vnd.openxmlformats-officedocument.presentationml.slideLayout+xml"/>
  <Override PartName="/ppt/slideLayouts/slideLayout3074.xml" ContentType="application/vnd.openxmlformats-officedocument.presentationml.slideLayout+xml"/>
  <Override PartName="/ppt/slideLayouts/slideLayout3075.xml" ContentType="application/vnd.openxmlformats-officedocument.presentationml.slideLayout+xml"/>
  <Override PartName="/ppt/slideLayouts/slideLayout3076.xml" ContentType="application/vnd.openxmlformats-officedocument.presentationml.slideLayout+xml"/>
  <Override PartName="/ppt/slideLayouts/slideLayout3077.xml" ContentType="application/vnd.openxmlformats-officedocument.presentationml.slideLayout+xml"/>
  <Override PartName="/ppt/slideLayouts/slideLayout3078.xml" ContentType="application/vnd.openxmlformats-officedocument.presentationml.slideLayout+xml"/>
  <Override PartName="/ppt/slideLayouts/slideLayout3079.xml" ContentType="application/vnd.openxmlformats-officedocument.presentationml.slideLayout+xml"/>
  <Override PartName="/ppt/slideLayouts/slideLayout3080.xml" ContentType="application/vnd.openxmlformats-officedocument.presentationml.slideLayout+xml"/>
  <Override PartName="/ppt/theme/theme280.xml" ContentType="application/vnd.openxmlformats-officedocument.theme+xml"/>
  <Override PartName="/ppt/slideLayouts/slideLayout3081.xml" ContentType="application/vnd.openxmlformats-officedocument.presentationml.slideLayout+xml"/>
  <Override PartName="/ppt/slideLayouts/slideLayout3082.xml" ContentType="application/vnd.openxmlformats-officedocument.presentationml.slideLayout+xml"/>
  <Override PartName="/ppt/slideLayouts/slideLayout3083.xml" ContentType="application/vnd.openxmlformats-officedocument.presentationml.slideLayout+xml"/>
  <Override PartName="/ppt/slideLayouts/slideLayout3084.xml" ContentType="application/vnd.openxmlformats-officedocument.presentationml.slideLayout+xml"/>
  <Override PartName="/ppt/slideLayouts/slideLayout3085.xml" ContentType="application/vnd.openxmlformats-officedocument.presentationml.slideLayout+xml"/>
  <Override PartName="/ppt/slideLayouts/slideLayout3086.xml" ContentType="application/vnd.openxmlformats-officedocument.presentationml.slideLayout+xml"/>
  <Override PartName="/ppt/slideLayouts/slideLayout3087.xml" ContentType="application/vnd.openxmlformats-officedocument.presentationml.slideLayout+xml"/>
  <Override PartName="/ppt/slideLayouts/slideLayout3088.xml" ContentType="application/vnd.openxmlformats-officedocument.presentationml.slideLayout+xml"/>
  <Override PartName="/ppt/slideLayouts/slideLayout3089.xml" ContentType="application/vnd.openxmlformats-officedocument.presentationml.slideLayout+xml"/>
  <Override PartName="/ppt/slideLayouts/slideLayout3090.xml" ContentType="application/vnd.openxmlformats-officedocument.presentationml.slideLayout+xml"/>
  <Override PartName="/ppt/slideLayouts/slideLayout3091.xml" ContentType="application/vnd.openxmlformats-officedocument.presentationml.slideLayout+xml"/>
  <Override PartName="/ppt/theme/theme281.xml" ContentType="application/vnd.openxmlformats-officedocument.theme+xml"/>
  <Override PartName="/ppt/slideLayouts/slideLayout3092.xml" ContentType="application/vnd.openxmlformats-officedocument.presentationml.slideLayout+xml"/>
  <Override PartName="/ppt/slideLayouts/slideLayout3093.xml" ContentType="application/vnd.openxmlformats-officedocument.presentationml.slideLayout+xml"/>
  <Override PartName="/ppt/slideLayouts/slideLayout3094.xml" ContentType="application/vnd.openxmlformats-officedocument.presentationml.slideLayout+xml"/>
  <Override PartName="/ppt/slideLayouts/slideLayout3095.xml" ContentType="application/vnd.openxmlformats-officedocument.presentationml.slideLayout+xml"/>
  <Override PartName="/ppt/slideLayouts/slideLayout3096.xml" ContentType="application/vnd.openxmlformats-officedocument.presentationml.slideLayout+xml"/>
  <Override PartName="/ppt/slideLayouts/slideLayout3097.xml" ContentType="application/vnd.openxmlformats-officedocument.presentationml.slideLayout+xml"/>
  <Override PartName="/ppt/slideLayouts/slideLayout3098.xml" ContentType="application/vnd.openxmlformats-officedocument.presentationml.slideLayout+xml"/>
  <Override PartName="/ppt/slideLayouts/slideLayout3099.xml" ContentType="application/vnd.openxmlformats-officedocument.presentationml.slideLayout+xml"/>
  <Override PartName="/ppt/slideLayouts/slideLayout3100.xml" ContentType="application/vnd.openxmlformats-officedocument.presentationml.slideLayout+xml"/>
  <Override PartName="/ppt/slideLayouts/slideLayout3101.xml" ContentType="application/vnd.openxmlformats-officedocument.presentationml.slideLayout+xml"/>
  <Override PartName="/ppt/slideLayouts/slideLayout3102.xml" ContentType="application/vnd.openxmlformats-officedocument.presentationml.slideLayout+xml"/>
  <Override PartName="/ppt/theme/theme282.xml" ContentType="application/vnd.openxmlformats-officedocument.theme+xml"/>
  <Override PartName="/ppt/slideLayouts/slideLayout3103.xml" ContentType="application/vnd.openxmlformats-officedocument.presentationml.slideLayout+xml"/>
  <Override PartName="/ppt/slideLayouts/slideLayout3104.xml" ContentType="application/vnd.openxmlformats-officedocument.presentationml.slideLayout+xml"/>
  <Override PartName="/ppt/slideLayouts/slideLayout3105.xml" ContentType="application/vnd.openxmlformats-officedocument.presentationml.slideLayout+xml"/>
  <Override PartName="/ppt/slideLayouts/slideLayout3106.xml" ContentType="application/vnd.openxmlformats-officedocument.presentationml.slideLayout+xml"/>
  <Override PartName="/ppt/slideLayouts/slideLayout3107.xml" ContentType="application/vnd.openxmlformats-officedocument.presentationml.slideLayout+xml"/>
  <Override PartName="/ppt/slideLayouts/slideLayout3108.xml" ContentType="application/vnd.openxmlformats-officedocument.presentationml.slideLayout+xml"/>
  <Override PartName="/ppt/slideLayouts/slideLayout3109.xml" ContentType="application/vnd.openxmlformats-officedocument.presentationml.slideLayout+xml"/>
  <Override PartName="/ppt/slideLayouts/slideLayout3110.xml" ContentType="application/vnd.openxmlformats-officedocument.presentationml.slideLayout+xml"/>
  <Override PartName="/ppt/slideLayouts/slideLayout3111.xml" ContentType="application/vnd.openxmlformats-officedocument.presentationml.slideLayout+xml"/>
  <Override PartName="/ppt/slideLayouts/slideLayout3112.xml" ContentType="application/vnd.openxmlformats-officedocument.presentationml.slideLayout+xml"/>
  <Override PartName="/ppt/slideLayouts/slideLayout3113.xml" ContentType="application/vnd.openxmlformats-officedocument.presentationml.slideLayout+xml"/>
  <Override PartName="/ppt/theme/theme283.xml" ContentType="application/vnd.openxmlformats-officedocument.theme+xml"/>
  <Override PartName="/ppt/slideLayouts/slideLayout3114.xml" ContentType="application/vnd.openxmlformats-officedocument.presentationml.slideLayout+xml"/>
  <Override PartName="/ppt/slideLayouts/slideLayout3115.xml" ContentType="application/vnd.openxmlformats-officedocument.presentationml.slideLayout+xml"/>
  <Override PartName="/ppt/slideLayouts/slideLayout3116.xml" ContentType="application/vnd.openxmlformats-officedocument.presentationml.slideLayout+xml"/>
  <Override PartName="/ppt/slideLayouts/slideLayout3117.xml" ContentType="application/vnd.openxmlformats-officedocument.presentationml.slideLayout+xml"/>
  <Override PartName="/ppt/slideLayouts/slideLayout3118.xml" ContentType="application/vnd.openxmlformats-officedocument.presentationml.slideLayout+xml"/>
  <Override PartName="/ppt/slideLayouts/slideLayout3119.xml" ContentType="application/vnd.openxmlformats-officedocument.presentationml.slideLayout+xml"/>
  <Override PartName="/ppt/slideLayouts/slideLayout3120.xml" ContentType="application/vnd.openxmlformats-officedocument.presentationml.slideLayout+xml"/>
  <Override PartName="/ppt/slideLayouts/slideLayout3121.xml" ContentType="application/vnd.openxmlformats-officedocument.presentationml.slideLayout+xml"/>
  <Override PartName="/ppt/slideLayouts/slideLayout3122.xml" ContentType="application/vnd.openxmlformats-officedocument.presentationml.slideLayout+xml"/>
  <Override PartName="/ppt/slideLayouts/slideLayout3123.xml" ContentType="application/vnd.openxmlformats-officedocument.presentationml.slideLayout+xml"/>
  <Override PartName="/ppt/slideLayouts/slideLayout3124.xml" ContentType="application/vnd.openxmlformats-officedocument.presentationml.slideLayout+xml"/>
  <Override PartName="/ppt/theme/theme284.xml" ContentType="application/vnd.openxmlformats-officedocument.theme+xml"/>
  <Override PartName="/ppt/slideLayouts/slideLayout3125.xml" ContentType="application/vnd.openxmlformats-officedocument.presentationml.slideLayout+xml"/>
  <Override PartName="/ppt/slideLayouts/slideLayout3126.xml" ContentType="application/vnd.openxmlformats-officedocument.presentationml.slideLayout+xml"/>
  <Override PartName="/ppt/slideLayouts/slideLayout3127.xml" ContentType="application/vnd.openxmlformats-officedocument.presentationml.slideLayout+xml"/>
  <Override PartName="/ppt/slideLayouts/slideLayout3128.xml" ContentType="application/vnd.openxmlformats-officedocument.presentationml.slideLayout+xml"/>
  <Override PartName="/ppt/slideLayouts/slideLayout3129.xml" ContentType="application/vnd.openxmlformats-officedocument.presentationml.slideLayout+xml"/>
  <Override PartName="/ppt/slideLayouts/slideLayout3130.xml" ContentType="application/vnd.openxmlformats-officedocument.presentationml.slideLayout+xml"/>
  <Override PartName="/ppt/slideLayouts/slideLayout3131.xml" ContentType="application/vnd.openxmlformats-officedocument.presentationml.slideLayout+xml"/>
  <Override PartName="/ppt/slideLayouts/slideLayout3132.xml" ContentType="application/vnd.openxmlformats-officedocument.presentationml.slideLayout+xml"/>
  <Override PartName="/ppt/slideLayouts/slideLayout3133.xml" ContentType="application/vnd.openxmlformats-officedocument.presentationml.slideLayout+xml"/>
  <Override PartName="/ppt/slideLayouts/slideLayout3134.xml" ContentType="application/vnd.openxmlformats-officedocument.presentationml.slideLayout+xml"/>
  <Override PartName="/ppt/slideLayouts/slideLayout3135.xml" ContentType="application/vnd.openxmlformats-officedocument.presentationml.slideLayout+xml"/>
  <Override PartName="/ppt/theme/theme285.xml" ContentType="application/vnd.openxmlformats-officedocument.theme+xml"/>
  <Override PartName="/ppt/slideLayouts/slideLayout3136.xml" ContentType="application/vnd.openxmlformats-officedocument.presentationml.slideLayout+xml"/>
  <Override PartName="/ppt/slideLayouts/slideLayout3137.xml" ContentType="application/vnd.openxmlformats-officedocument.presentationml.slideLayout+xml"/>
  <Override PartName="/ppt/slideLayouts/slideLayout3138.xml" ContentType="application/vnd.openxmlformats-officedocument.presentationml.slideLayout+xml"/>
  <Override PartName="/ppt/slideLayouts/slideLayout3139.xml" ContentType="application/vnd.openxmlformats-officedocument.presentationml.slideLayout+xml"/>
  <Override PartName="/ppt/slideLayouts/slideLayout3140.xml" ContentType="application/vnd.openxmlformats-officedocument.presentationml.slideLayout+xml"/>
  <Override PartName="/ppt/slideLayouts/slideLayout3141.xml" ContentType="application/vnd.openxmlformats-officedocument.presentationml.slideLayout+xml"/>
  <Override PartName="/ppt/slideLayouts/slideLayout3142.xml" ContentType="application/vnd.openxmlformats-officedocument.presentationml.slideLayout+xml"/>
  <Override PartName="/ppt/slideLayouts/slideLayout3143.xml" ContentType="application/vnd.openxmlformats-officedocument.presentationml.slideLayout+xml"/>
  <Override PartName="/ppt/slideLayouts/slideLayout3144.xml" ContentType="application/vnd.openxmlformats-officedocument.presentationml.slideLayout+xml"/>
  <Override PartName="/ppt/slideLayouts/slideLayout3145.xml" ContentType="application/vnd.openxmlformats-officedocument.presentationml.slideLayout+xml"/>
  <Override PartName="/ppt/slideLayouts/slideLayout3146.xml" ContentType="application/vnd.openxmlformats-officedocument.presentationml.slideLayout+xml"/>
  <Override PartName="/ppt/theme/theme286.xml" ContentType="application/vnd.openxmlformats-officedocument.theme+xml"/>
  <Override PartName="/ppt/slideLayouts/slideLayout3147.xml" ContentType="application/vnd.openxmlformats-officedocument.presentationml.slideLayout+xml"/>
  <Override PartName="/ppt/slideLayouts/slideLayout3148.xml" ContentType="application/vnd.openxmlformats-officedocument.presentationml.slideLayout+xml"/>
  <Override PartName="/ppt/slideLayouts/slideLayout3149.xml" ContentType="application/vnd.openxmlformats-officedocument.presentationml.slideLayout+xml"/>
  <Override PartName="/ppt/slideLayouts/slideLayout3150.xml" ContentType="application/vnd.openxmlformats-officedocument.presentationml.slideLayout+xml"/>
  <Override PartName="/ppt/slideLayouts/slideLayout3151.xml" ContentType="application/vnd.openxmlformats-officedocument.presentationml.slideLayout+xml"/>
  <Override PartName="/ppt/slideLayouts/slideLayout3152.xml" ContentType="application/vnd.openxmlformats-officedocument.presentationml.slideLayout+xml"/>
  <Override PartName="/ppt/slideLayouts/slideLayout3153.xml" ContentType="application/vnd.openxmlformats-officedocument.presentationml.slideLayout+xml"/>
  <Override PartName="/ppt/slideLayouts/slideLayout3154.xml" ContentType="application/vnd.openxmlformats-officedocument.presentationml.slideLayout+xml"/>
  <Override PartName="/ppt/slideLayouts/slideLayout3155.xml" ContentType="application/vnd.openxmlformats-officedocument.presentationml.slideLayout+xml"/>
  <Override PartName="/ppt/slideLayouts/slideLayout3156.xml" ContentType="application/vnd.openxmlformats-officedocument.presentationml.slideLayout+xml"/>
  <Override PartName="/ppt/slideLayouts/slideLayout3157.xml" ContentType="application/vnd.openxmlformats-officedocument.presentationml.slideLayout+xml"/>
  <Override PartName="/ppt/theme/theme287.xml" ContentType="application/vnd.openxmlformats-officedocument.theme+xml"/>
  <Override PartName="/ppt/slideLayouts/slideLayout3158.xml" ContentType="application/vnd.openxmlformats-officedocument.presentationml.slideLayout+xml"/>
  <Override PartName="/ppt/slideLayouts/slideLayout3159.xml" ContentType="application/vnd.openxmlformats-officedocument.presentationml.slideLayout+xml"/>
  <Override PartName="/ppt/slideLayouts/slideLayout3160.xml" ContentType="application/vnd.openxmlformats-officedocument.presentationml.slideLayout+xml"/>
  <Override PartName="/ppt/slideLayouts/slideLayout3161.xml" ContentType="application/vnd.openxmlformats-officedocument.presentationml.slideLayout+xml"/>
  <Override PartName="/ppt/slideLayouts/slideLayout3162.xml" ContentType="application/vnd.openxmlformats-officedocument.presentationml.slideLayout+xml"/>
  <Override PartName="/ppt/slideLayouts/slideLayout3163.xml" ContentType="application/vnd.openxmlformats-officedocument.presentationml.slideLayout+xml"/>
  <Override PartName="/ppt/slideLayouts/slideLayout3164.xml" ContentType="application/vnd.openxmlformats-officedocument.presentationml.slideLayout+xml"/>
  <Override PartName="/ppt/slideLayouts/slideLayout3165.xml" ContentType="application/vnd.openxmlformats-officedocument.presentationml.slideLayout+xml"/>
  <Override PartName="/ppt/slideLayouts/slideLayout3166.xml" ContentType="application/vnd.openxmlformats-officedocument.presentationml.slideLayout+xml"/>
  <Override PartName="/ppt/slideLayouts/slideLayout3167.xml" ContentType="application/vnd.openxmlformats-officedocument.presentationml.slideLayout+xml"/>
  <Override PartName="/ppt/slideLayouts/slideLayout3168.xml" ContentType="application/vnd.openxmlformats-officedocument.presentationml.slideLayout+xml"/>
  <Override PartName="/ppt/theme/theme288.xml" ContentType="application/vnd.openxmlformats-officedocument.theme+xml"/>
  <Override PartName="/ppt/slideLayouts/slideLayout3169.xml" ContentType="application/vnd.openxmlformats-officedocument.presentationml.slideLayout+xml"/>
  <Override PartName="/ppt/slideLayouts/slideLayout3170.xml" ContentType="application/vnd.openxmlformats-officedocument.presentationml.slideLayout+xml"/>
  <Override PartName="/ppt/slideLayouts/slideLayout3171.xml" ContentType="application/vnd.openxmlformats-officedocument.presentationml.slideLayout+xml"/>
  <Override PartName="/ppt/slideLayouts/slideLayout3172.xml" ContentType="application/vnd.openxmlformats-officedocument.presentationml.slideLayout+xml"/>
  <Override PartName="/ppt/slideLayouts/slideLayout3173.xml" ContentType="application/vnd.openxmlformats-officedocument.presentationml.slideLayout+xml"/>
  <Override PartName="/ppt/slideLayouts/slideLayout3174.xml" ContentType="application/vnd.openxmlformats-officedocument.presentationml.slideLayout+xml"/>
  <Override PartName="/ppt/slideLayouts/slideLayout3175.xml" ContentType="application/vnd.openxmlformats-officedocument.presentationml.slideLayout+xml"/>
  <Override PartName="/ppt/slideLayouts/slideLayout3176.xml" ContentType="application/vnd.openxmlformats-officedocument.presentationml.slideLayout+xml"/>
  <Override PartName="/ppt/slideLayouts/slideLayout3177.xml" ContentType="application/vnd.openxmlformats-officedocument.presentationml.slideLayout+xml"/>
  <Override PartName="/ppt/slideLayouts/slideLayout3178.xml" ContentType="application/vnd.openxmlformats-officedocument.presentationml.slideLayout+xml"/>
  <Override PartName="/ppt/slideLayouts/slideLayout3179.xml" ContentType="application/vnd.openxmlformats-officedocument.presentationml.slideLayout+xml"/>
  <Override PartName="/ppt/theme/theme289.xml" ContentType="application/vnd.openxmlformats-officedocument.theme+xml"/>
  <Override PartName="/ppt/slideLayouts/slideLayout3180.xml" ContentType="application/vnd.openxmlformats-officedocument.presentationml.slideLayout+xml"/>
  <Override PartName="/ppt/slideLayouts/slideLayout3181.xml" ContentType="application/vnd.openxmlformats-officedocument.presentationml.slideLayout+xml"/>
  <Override PartName="/ppt/slideLayouts/slideLayout3182.xml" ContentType="application/vnd.openxmlformats-officedocument.presentationml.slideLayout+xml"/>
  <Override PartName="/ppt/slideLayouts/slideLayout3183.xml" ContentType="application/vnd.openxmlformats-officedocument.presentationml.slideLayout+xml"/>
  <Override PartName="/ppt/slideLayouts/slideLayout3184.xml" ContentType="application/vnd.openxmlformats-officedocument.presentationml.slideLayout+xml"/>
  <Override PartName="/ppt/slideLayouts/slideLayout3185.xml" ContentType="application/vnd.openxmlformats-officedocument.presentationml.slideLayout+xml"/>
  <Override PartName="/ppt/slideLayouts/slideLayout3186.xml" ContentType="application/vnd.openxmlformats-officedocument.presentationml.slideLayout+xml"/>
  <Override PartName="/ppt/slideLayouts/slideLayout3187.xml" ContentType="application/vnd.openxmlformats-officedocument.presentationml.slideLayout+xml"/>
  <Override PartName="/ppt/slideLayouts/slideLayout3188.xml" ContentType="application/vnd.openxmlformats-officedocument.presentationml.slideLayout+xml"/>
  <Override PartName="/ppt/slideLayouts/slideLayout3189.xml" ContentType="application/vnd.openxmlformats-officedocument.presentationml.slideLayout+xml"/>
  <Override PartName="/ppt/slideLayouts/slideLayout3190.xml" ContentType="application/vnd.openxmlformats-officedocument.presentationml.slideLayout+xml"/>
  <Override PartName="/ppt/slideLayouts/slideLayout3191.xml" ContentType="application/vnd.openxmlformats-officedocument.presentationml.slideLayout+xml"/>
  <Override PartName="/ppt/slideLayouts/slideLayout3192.xml" ContentType="application/vnd.openxmlformats-officedocument.presentationml.slideLayout+xml"/>
  <Override PartName="/ppt/theme/theme290.xml" ContentType="application/vnd.openxmlformats-officedocument.theme+xml"/>
  <Override PartName="/ppt/theme/theme291.xml" ContentType="application/vnd.openxmlformats-officedocument.theme+xml"/>
  <Override PartName="/ppt/theme/theme29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2" r:id="rId3"/>
    <p:sldMasterId id="2147483684" r:id="rId4"/>
    <p:sldMasterId id="2147483696" r:id="rId5"/>
    <p:sldMasterId id="2147483708" r:id="rId6"/>
    <p:sldMasterId id="2147483720" r:id="rId7"/>
    <p:sldMasterId id="2147483732" r:id="rId8"/>
    <p:sldMasterId id="2147483744" r:id="rId9"/>
    <p:sldMasterId id="2147483756" r:id="rId10"/>
    <p:sldMasterId id="2147483768" r:id="rId11"/>
    <p:sldMasterId id="2147483780" r:id="rId12"/>
    <p:sldMasterId id="2147483792" r:id="rId13"/>
    <p:sldMasterId id="2147483804" r:id="rId14"/>
    <p:sldMasterId id="2147483816" r:id="rId15"/>
    <p:sldMasterId id="2147483828" r:id="rId16"/>
    <p:sldMasterId id="2147483840" r:id="rId17"/>
    <p:sldMasterId id="2147483852" r:id="rId18"/>
    <p:sldMasterId id="2147483864" r:id="rId19"/>
    <p:sldMasterId id="2147483876" r:id="rId20"/>
    <p:sldMasterId id="2147483888" r:id="rId21"/>
    <p:sldMasterId id="2147483900" r:id="rId22"/>
    <p:sldMasterId id="2147483912" r:id="rId23"/>
    <p:sldMasterId id="2147483924" r:id="rId24"/>
    <p:sldMasterId id="2147483936" r:id="rId25"/>
    <p:sldMasterId id="2147483948" r:id="rId26"/>
    <p:sldMasterId id="2147483960" r:id="rId27"/>
    <p:sldMasterId id="2147483972" r:id="rId28"/>
    <p:sldMasterId id="2147483984" r:id="rId29"/>
    <p:sldMasterId id="2147483996" r:id="rId30"/>
    <p:sldMasterId id="2147484008" r:id="rId31"/>
    <p:sldMasterId id="2147484020" r:id="rId32"/>
    <p:sldMasterId id="2147484032" r:id="rId33"/>
    <p:sldMasterId id="2147484044" r:id="rId34"/>
    <p:sldMasterId id="2147484056" r:id="rId35"/>
    <p:sldMasterId id="2147484068" r:id="rId36"/>
    <p:sldMasterId id="2147484080" r:id="rId37"/>
    <p:sldMasterId id="2147484092" r:id="rId38"/>
    <p:sldMasterId id="2147484104" r:id="rId39"/>
    <p:sldMasterId id="2147484116" r:id="rId40"/>
    <p:sldMasterId id="2147484128" r:id="rId41"/>
    <p:sldMasterId id="2147484140" r:id="rId42"/>
    <p:sldMasterId id="2147484152" r:id="rId43"/>
    <p:sldMasterId id="2147484164" r:id="rId44"/>
    <p:sldMasterId id="2147484176" r:id="rId45"/>
    <p:sldMasterId id="2147484188" r:id="rId46"/>
    <p:sldMasterId id="2147484200" r:id="rId47"/>
    <p:sldMasterId id="2147484212" r:id="rId48"/>
    <p:sldMasterId id="2147484224" r:id="rId49"/>
    <p:sldMasterId id="2147484236" r:id="rId50"/>
    <p:sldMasterId id="2147484248" r:id="rId51"/>
    <p:sldMasterId id="2147484260" r:id="rId52"/>
    <p:sldMasterId id="2147484272" r:id="rId53"/>
    <p:sldMasterId id="2147484284" r:id="rId54"/>
    <p:sldMasterId id="2147484296" r:id="rId55"/>
    <p:sldMasterId id="2147484308" r:id="rId56"/>
    <p:sldMasterId id="2147484320" r:id="rId57"/>
    <p:sldMasterId id="2147484332" r:id="rId58"/>
    <p:sldMasterId id="2147484344" r:id="rId59"/>
    <p:sldMasterId id="2147484356" r:id="rId60"/>
    <p:sldMasterId id="2147484368" r:id="rId61"/>
    <p:sldMasterId id="2147484380" r:id="rId62"/>
    <p:sldMasterId id="2147484392" r:id="rId63"/>
    <p:sldMasterId id="2147484404" r:id="rId64"/>
    <p:sldMasterId id="2147484416" r:id="rId65"/>
    <p:sldMasterId id="2147484428" r:id="rId66"/>
    <p:sldMasterId id="2147484440" r:id="rId67"/>
    <p:sldMasterId id="2147484452" r:id="rId68"/>
    <p:sldMasterId id="2147484464" r:id="rId69"/>
    <p:sldMasterId id="2147484476" r:id="rId70"/>
    <p:sldMasterId id="2147484488" r:id="rId71"/>
    <p:sldMasterId id="2147484500" r:id="rId72"/>
    <p:sldMasterId id="2147484512" r:id="rId73"/>
    <p:sldMasterId id="2147484524" r:id="rId74"/>
    <p:sldMasterId id="2147484536" r:id="rId75"/>
    <p:sldMasterId id="2147484548" r:id="rId76"/>
    <p:sldMasterId id="2147484560" r:id="rId77"/>
    <p:sldMasterId id="2147484572" r:id="rId78"/>
    <p:sldMasterId id="2147484584" r:id="rId79"/>
    <p:sldMasterId id="2147484596" r:id="rId80"/>
    <p:sldMasterId id="2147484608" r:id="rId81"/>
    <p:sldMasterId id="2147484620" r:id="rId82"/>
    <p:sldMasterId id="2147484632" r:id="rId83"/>
    <p:sldMasterId id="2147484644" r:id="rId84"/>
    <p:sldMasterId id="2147484656" r:id="rId85"/>
    <p:sldMasterId id="2147484668" r:id="rId86"/>
    <p:sldMasterId id="2147484680" r:id="rId87"/>
    <p:sldMasterId id="2147484692" r:id="rId88"/>
    <p:sldMasterId id="2147484704" r:id="rId89"/>
    <p:sldMasterId id="2147484716" r:id="rId90"/>
    <p:sldMasterId id="2147484728" r:id="rId91"/>
    <p:sldMasterId id="2147484740" r:id="rId92"/>
    <p:sldMasterId id="2147484752" r:id="rId93"/>
    <p:sldMasterId id="2147484764" r:id="rId94"/>
    <p:sldMasterId id="2147484776" r:id="rId95"/>
    <p:sldMasterId id="2147484788" r:id="rId96"/>
    <p:sldMasterId id="2147484800" r:id="rId97"/>
    <p:sldMasterId id="2147484812" r:id="rId98"/>
    <p:sldMasterId id="2147484824" r:id="rId99"/>
    <p:sldMasterId id="2147484836" r:id="rId100"/>
    <p:sldMasterId id="2147484848" r:id="rId101"/>
    <p:sldMasterId id="2147484860" r:id="rId102"/>
    <p:sldMasterId id="2147484872" r:id="rId103"/>
    <p:sldMasterId id="2147484884" r:id="rId104"/>
    <p:sldMasterId id="2147484896" r:id="rId105"/>
    <p:sldMasterId id="2147484908" r:id="rId106"/>
    <p:sldMasterId id="2147484920" r:id="rId107"/>
    <p:sldMasterId id="2147484932" r:id="rId108"/>
    <p:sldMasterId id="2147484944" r:id="rId109"/>
    <p:sldMasterId id="2147484956" r:id="rId110"/>
    <p:sldMasterId id="2147484968" r:id="rId111"/>
    <p:sldMasterId id="2147484980" r:id="rId112"/>
    <p:sldMasterId id="2147484992" r:id="rId113"/>
    <p:sldMasterId id="2147485004" r:id="rId114"/>
    <p:sldMasterId id="2147485016" r:id="rId115"/>
    <p:sldMasterId id="2147485028" r:id="rId116"/>
    <p:sldMasterId id="2147485040" r:id="rId117"/>
    <p:sldMasterId id="2147485052" r:id="rId118"/>
    <p:sldMasterId id="2147485064" r:id="rId119"/>
    <p:sldMasterId id="2147485076" r:id="rId120"/>
    <p:sldMasterId id="2147485088" r:id="rId121"/>
    <p:sldMasterId id="2147485100" r:id="rId122"/>
    <p:sldMasterId id="2147485112" r:id="rId123"/>
    <p:sldMasterId id="2147485124" r:id="rId124"/>
    <p:sldMasterId id="2147485136" r:id="rId125"/>
    <p:sldMasterId id="2147485148" r:id="rId126"/>
    <p:sldMasterId id="2147485160" r:id="rId127"/>
    <p:sldMasterId id="2147485172" r:id="rId128"/>
    <p:sldMasterId id="2147485184" r:id="rId129"/>
    <p:sldMasterId id="2147485196" r:id="rId130"/>
    <p:sldMasterId id="2147485208" r:id="rId131"/>
    <p:sldMasterId id="2147485220" r:id="rId132"/>
    <p:sldMasterId id="2147485232" r:id="rId133"/>
    <p:sldMasterId id="2147485244" r:id="rId134"/>
    <p:sldMasterId id="2147485256" r:id="rId135"/>
    <p:sldMasterId id="2147485268" r:id="rId136"/>
    <p:sldMasterId id="2147485280" r:id="rId137"/>
    <p:sldMasterId id="2147485292" r:id="rId138"/>
    <p:sldMasterId id="2147485304" r:id="rId139"/>
    <p:sldMasterId id="2147485316" r:id="rId140"/>
    <p:sldMasterId id="2147485328" r:id="rId141"/>
    <p:sldMasterId id="2147485340" r:id="rId142"/>
    <p:sldMasterId id="2147485352" r:id="rId143"/>
    <p:sldMasterId id="2147485364" r:id="rId144"/>
    <p:sldMasterId id="2147485376" r:id="rId145"/>
    <p:sldMasterId id="2147485388" r:id="rId146"/>
    <p:sldMasterId id="2147485400" r:id="rId147"/>
    <p:sldMasterId id="2147485412" r:id="rId148"/>
    <p:sldMasterId id="2147485424" r:id="rId149"/>
    <p:sldMasterId id="2147485436" r:id="rId150"/>
    <p:sldMasterId id="2147485448" r:id="rId151"/>
    <p:sldMasterId id="2147485460" r:id="rId152"/>
    <p:sldMasterId id="2147485472" r:id="rId153"/>
    <p:sldMasterId id="2147485484" r:id="rId154"/>
    <p:sldMasterId id="2147485496" r:id="rId155"/>
    <p:sldMasterId id="2147485508" r:id="rId156"/>
    <p:sldMasterId id="2147485520" r:id="rId157"/>
    <p:sldMasterId id="2147485532" r:id="rId158"/>
    <p:sldMasterId id="2147485544" r:id="rId159"/>
    <p:sldMasterId id="2147485556" r:id="rId160"/>
    <p:sldMasterId id="2147485568" r:id="rId161"/>
    <p:sldMasterId id="2147485580" r:id="rId162"/>
    <p:sldMasterId id="2147485592" r:id="rId163"/>
    <p:sldMasterId id="2147485604" r:id="rId164"/>
    <p:sldMasterId id="2147485616" r:id="rId165"/>
    <p:sldMasterId id="2147485628" r:id="rId166"/>
    <p:sldMasterId id="2147485640" r:id="rId167"/>
    <p:sldMasterId id="2147485652" r:id="rId168"/>
    <p:sldMasterId id="2147485664" r:id="rId169"/>
    <p:sldMasterId id="2147485676" r:id="rId170"/>
    <p:sldMasterId id="2147485688" r:id="rId171"/>
    <p:sldMasterId id="2147485700" r:id="rId172"/>
    <p:sldMasterId id="2147485712" r:id="rId173"/>
    <p:sldMasterId id="2147485724" r:id="rId174"/>
    <p:sldMasterId id="2147485736" r:id="rId175"/>
    <p:sldMasterId id="2147485748" r:id="rId176"/>
    <p:sldMasterId id="2147485760" r:id="rId177"/>
    <p:sldMasterId id="2147485772" r:id="rId178"/>
    <p:sldMasterId id="2147485784" r:id="rId179"/>
    <p:sldMasterId id="2147485796" r:id="rId180"/>
    <p:sldMasterId id="2147485808" r:id="rId181"/>
    <p:sldMasterId id="2147485820" r:id="rId182"/>
    <p:sldMasterId id="2147485832" r:id="rId183"/>
    <p:sldMasterId id="2147485844" r:id="rId184"/>
    <p:sldMasterId id="2147485856" r:id="rId185"/>
    <p:sldMasterId id="2147485868" r:id="rId186"/>
    <p:sldMasterId id="2147485880" r:id="rId187"/>
    <p:sldMasterId id="2147485892" r:id="rId188"/>
    <p:sldMasterId id="2147485904" r:id="rId189"/>
    <p:sldMasterId id="2147485916" r:id="rId190"/>
    <p:sldMasterId id="2147485928" r:id="rId191"/>
    <p:sldMasterId id="2147485940" r:id="rId192"/>
    <p:sldMasterId id="2147485952" r:id="rId193"/>
    <p:sldMasterId id="2147485964" r:id="rId194"/>
    <p:sldMasterId id="2147485976" r:id="rId195"/>
    <p:sldMasterId id="2147485988" r:id="rId196"/>
    <p:sldMasterId id="2147486000" r:id="rId197"/>
    <p:sldMasterId id="2147486012" r:id="rId198"/>
    <p:sldMasterId id="2147486024" r:id="rId199"/>
    <p:sldMasterId id="2147486036" r:id="rId200"/>
    <p:sldMasterId id="2147486048" r:id="rId201"/>
    <p:sldMasterId id="2147486060" r:id="rId202"/>
    <p:sldMasterId id="2147486072" r:id="rId203"/>
    <p:sldMasterId id="2147486084" r:id="rId204"/>
    <p:sldMasterId id="2147486096" r:id="rId205"/>
    <p:sldMasterId id="2147486108" r:id="rId206"/>
    <p:sldMasterId id="2147486120" r:id="rId207"/>
    <p:sldMasterId id="2147486132" r:id="rId208"/>
    <p:sldMasterId id="2147486144" r:id="rId209"/>
    <p:sldMasterId id="2147486156" r:id="rId210"/>
    <p:sldMasterId id="2147486168" r:id="rId211"/>
    <p:sldMasterId id="2147486180" r:id="rId212"/>
    <p:sldMasterId id="2147486192" r:id="rId213"/>
    <p:sldMasterId id="2147486204" r:id="rId214"/>
    <p:sldMasterId id="2147486216" r:id="rId215"/>
    <p:sldMasterId id="2147486228" r:id="rId216"/>
    <p:sldMasterId id="2147486240" r:id="rId217"/>
    <p:sldMasterId id="2147486252" r:id="rId218"/>
    <p:sldMasterId id="2147486264" r:id="rId219"/>
    <p:sldMasterId id="2147486276" r:id="rId220"/>
    <p:sldMasterId id="2147486288" r:id="rId221"/>
    <p:sldMasterId id="2147486300" r:id="rId222"/>
    <p:sldMasterId id="2147486312" r:id="rId223"/>
    <p:sldMasterId id="2147486324" r:id="rId224"/>
    <p:sldMasterId id="2147486336" r:id="rId225"/>
    <p:sldMasterId id="2147486348" r:id="rId226"/>
    <p:sldMasterId id="2147486360" r:id="rId227"/>
    <p:sldMasterId id="2147486372" r:id="rId228"/>
    <p:sldMasterId id="2147486384" r:id="rId229"/>
    <p:sldMasterId id="2147486396" r:id="rId230"/>
    <p:sldMasterId id="2147486408" r:id="rId231"/>
    <p:sldMasterId id="2147486420" r:id="rId232"/>
    <p:sldMasterId id="2147486432" r:id="rId233"/>
    <p:sldMasterId id="2147486444" r:id="rId234"/>
    <p:sldMasterId id="2147486456" r:id="rId235"/>
    <p:sldMasterId id="2147486468" r:id="rId236"/>
    <p:sldMasterId id="2147486480" r:id="rId237"/>
    <p:sldMasterId id="2147486492" r:id="rId238"/>
    <p:sldMasterId id="2147486504" r:id="rId239"/>
    <p:sldMasterId id="2147486516" r:id="rId240"/>
    <p:sldMasterId id="2147486528" r:id="rId241"/>
    <p:sldMasterId id="2147486540" r:id="rId242"/>
    <p:sldMasterId id="2147486552" r:id="rId243"/>
    <p:sldMasterId id="2147486564" r:id="rId244"/>
    <p:sldMasterId id="2147486576" r:id="rId245"/>
    <p:sldMasterId id="2147486588" r:id="rId246"/>
    <p:sldMasterId id="2147486600" r:id="rId247"/>
    <p:sldMasterId id="2147486612" r:id="rId248"/>
    <p:sldMasterId id="2147486624" r:id="rId249"/>
    <p:sldMasterId id="2147486636" r:id="rId250"/>
    <p:sldMasterId id="2147486648" r:id="rId251"/>
    <p:sldMasterId id="2147486660" r:id="rId252"/>
    <p:sldMasterId id="2147486672" r:id="rId253"/>
    <p:sldMasterId id="2147486684" r:id="rId254"/>
    <p:sldMasterId id="2147486696" r:id="rId255"/>
    <p:sldMasterId id="2147486708" r:id="rId256"/>
    <p:sldMasterId id="2147486720" r:id="rId257"/>
    <p:sldMasterId id="2147486732" r:id="rId258"/>
    <p:sldMasterId id="2147486744" r:id="rId259"/>
    <p:sldMasterId id="2147486756" r:id="rId260"/>
    <p:sldMasterId id="2147486768" r:id="rId261"/>
    <p:sldMasterId id="2147486780" r:id="rId262"/>
    <p:sldMasterId id="2147486792" r:id="rId263"/>
    <p:sldMasterId id="2147486804" r:id="rId264"/>
    <p:sldMasterId id="2147486816" r:id="rId265"/>
    <p:sldMasterId id="2147486828" r:id="rId266"/>
    <p:sldMasterId id="2147486840" r:id="rId267"/>
    <p:sldMasterId id="2147486852" r:id="rId268"/>
    <p:sldMasterId id="2147486864" r:id="rId269"/>
    <p:sldMasterId id="2147486876" r:id="rId270"/>
    <p:sldMasterId id="2147486888" r:id="rId271"/>
    <p:sldMasterId id="2147486900" r:id="rId272"/>
    <p:sldMasterId id="2147486912" r:id="rId273"/>
    <p:sldMasterId id="2147486924" r:id="rId274"/>
    <p:sldMasterId id="2147486936" r:id="rId275"/>
    <p:sldMasterId id="2147486948" r:id="rId276"/>
    <p:sldMasterId id="2147486960" r:id="rId277"/>
    <p:sldMasterId id="2147486972" r:id="rId278"/>
    <p:sldMasterId id="2147486984" r:id="rId279"/>
    <p:sldMasterId id="2147486996" r:id="rId280"/>
    <p:sldMasterId id="2147487008" r:id="rId281"/>
    <p:sldMasterId id="2147487020" r:id="rId282"/>
    <p:sldMasterId id="2147487032" r:id="rId283"/>
    <p:sldMasterId id="2147487044" r:id="rId284"/>
    <p:sldMasterId id="2147487056" r:id="rId285"/>
    <p:sldMasterId id="2147487068" r:id="rId286"/>
    <p:sldMasterId id="2147487080" r:id="rId287"/>
    <p:sldMasterId id="2147487092" r:id="rId288"/>
    <p:sldMasterId id="2147487104" r:id="rId289"/>
    <p:sldMasterId id="2147487116" r:id="rId290"/>
  </p:sldMasterIdLst>
  <p:notesMasterIdLst>
    <p:notesMasterId r:id="rId326"/>
  </p:notesMasterIdLst>
  <p:handoutMasterIdLst>
    <p:handoutMasterId r:id="rId327"/>
  </p:handoutMasterIdLst>
  <p:sldIdLst>
    <p:sldId id="256" r:id="rId291"/>
    <p:sldId id="257" r:id="rId292"/>
    <p:sldId id="258" r:id="rId293"/>
    <p:sldId id="259" r:id="rId294"/>
    <p:sldId id="260" r:id="rId295"/>
    <p:sldId id="261" r:id="rId296"/>
    <p:sldId id="262" r:id="rId297"/>
    <p:sldId id="263" r:id="rId298"/>
    <p:sldId id="264" r:id="rId299"/>
    <p:sldId id="265" r:id="rId300"/>
    <p:sldId id="266" r:id="rId301"/>
    <p:sldId id="267" r:id="rId302"/>
    <p:sldId id="268" r:id="rId303"/>
    <p:sldId id="269" r:id="rId304"/>
    <p:sldId id="270" r:id="rId305"/>
    <p:sldId id="271" r:id="rId306"/>
    <p:sldId id="272" r:id="rId307"/>
    <p:sldId id="273" r:id="rId308"/>
    <p:sldId id="274" r:id="rId309"/>
    <p:sldId id="275" r:id="rId310"/>
    <p:sldId id="276" r:id="rId311"/>
    <p:sldId id="277" r:id="rId312"/>
    <p:sldId id="278" r:id="rId313"/>
    <p:sldId id="279" r:id="rId314"/>
    <p:sldId id="280" r:id="rId315"/>
    <p:sldId id="281" r:id="rId316"/>
    <p:sldId id="282" r:id="rId317"/>
    <p:sldId id="283" r:id="rId318"/>
    <p:sldId id="284" r:id="rId319"/>
    <p:sldId id="285" r:id="rId320"/>
    <p:sldId id="286" r:id="rId321"/>
    <p:sldId id="287" r:id="rId322"/>
    <p:sldId id="288" r:id="rId323"/>
    <p:sldId id="291" r:id="rId324"/>
    <p:sldId id="290" r:id="rId325"/>
  </p:sldIdLst>
  <p:sldSz cx="9144000" cy="6858000" type="screen4x3"/>
  <p:notesSz cx="6792913" cy="9932988"/>
  <p:defaultTextStyle>
    <a:defPPr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152" autoAdjust="0"/>
    <p:restoredTop sz="94660"/>
  </p:normalViewPr>
  <p:slideViewPr>
    <p:cSldViewPr snapToGrid="0">
      <p:cViewPr varScale="1">
        <p:scale>
          <a:sx n="87" d="100"/>
          <a:sy n="87" d="100"/>
        </p:scale>
        <p:origin x="738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Master" Target="slideMasters/slideMaster117.xml"/><Relationship Id="rId299" Type="http://schemas.openxmlformats.org/officeDocument/2006/relationships/slide" Target="slides/slide9.xml"/><Relationship Id="rId21" Type="http://schemas.openxmlformats.org/officeDocument/2006/relationships/slideMaster" Target="slideMasters/slideMaster21.xml"/><Relationship Id="rId63" Type="http://schemas.openxmlformats.org/officeDocument/2006/relationships/slideMaster" Target="slideMasters/slideMaster63.xml"/><Relationship Id="rId159" Type="http://schemas.openxmlformats.org/officeDocument/2006/relationships/slideMaster" Target="slideMasters/slideMaster159.xml"/><Relationship Id="rId324" Type="http://schemas.openxmlformats.org/officeDocument/2006/relationships/slide" Target="slides/slide34.xml"/><Relationship Id="rId170" Type="http://schemas.openxmlformats.org/officeDocument/2006/relationships/slideMaster" Target="slideMasters/slideMaster170.xml"/><Relationship Id="rId226" Type="http://schemas.openxmlformats.org/officeDocument/2006/relationships/slideMaster" Target="slideMasters/slideMaster226.xml"/><Relationship Id="rId268" Type="http://schemas.openxmlformats.org/officeDocument/2006/relationships/slideMaster" Target="slideMasters/slideMaster268.xml"/><Relationship Id="rId32" Type="http://schemas.openxmlformats.org/officeDocument/2006/relationships/slideMaster" Target="slideMasters/slideMaster32.xml"/><Relationship Id="rId74" Type="http://schemas.openxmlformats.org/officeDocument/2006/relationships/slideMaster" Target="slideMasters/slideMaster74.xml"/><Relationship Id="rId128" Type="http://schemas.openxmlformats.org/officeDocument/2006/relationships/slideMaster" Target="slideMasters/slideMaster128.xml"/><Relationship Id="rId5" Type="http://schemas.openxmlformats.org/officeDocument/2006/relationships/slideMaster" Target="slideMasters/slideMaster5.xml"/><Relationship Id="rId181" Type="http://schemas.openxmlformats.org/officeDocument/2006/relationships/slideMaster" Target="slideMasters/slideMaster181.xml"/><Relationship Id="rId237" Type="http://schemas.openxmlformats.org/officeDocument/2006/relationships/slideMaster" Target="slideMasters/slideMaster237.xml"/><Relationship Id="rId279" Type="http://schemas.openxmlformats.org/officeDocument/2006/relationships/slideMaster" Target="slideMasters/slideMaster279.xml"/><Relationship Id="rId43" Type="http://schemas.openxmlformats.org/officeDocument/2006/relationships/slideMaster" Target="slideMasters/slideMaster43.xml"/><Relationship Id="rId139" Type="http://schemas.openxmlformats.org/officeDocument/2006/relationships/slideMaster" Target="slideMasters/slideMaster139.xml"/><Relationship Id="rId290" Type="http://schemas.openxmlformats.org/officeDocument/2006/relationships/slideMaster" Target="slideMasters/slideMaster290.xml"/><Relationship Id="rId304" Type="http://schemas.openxmlformats.org/officeDocument/2006/relationships/slide" Target="slides/slide14.xml"/><Relationship Id="rId85" Type="http://schemas.openxmlformats.org/officeDocument/2006/relationships/slideMaster" Target="slideMasters/slideMaster85.xml"/><Relationship Id="rId150" Type="http://schemas.openxmlformats.org/officeDocument/2006/relationships/slideMaster" Target="slideMasters/slideMaster150.xml"/><Relationship Id="rId192" Type="http://schemas.openxmlformats.org/officeDocument/2006/relationships/slideMaster" Target="slideMasters/slideMaster192.xml"/><Relationship Id="rId206" Type="http://schemas.openxmlformats.org/officeDocument/2006/relationships/slideMaster" Target="slideMasters/slideMaster206.xml"/><Relationship Id="rId248" Type="http://schemas.openxmlformats.org/officeDocument/2006/relationships/slideMaster" Target="slideMasters/slideMaster248.xml"/><Relationship Id="rId12" Type="http://schemas.openxmlformats.org/officeDocument/2006/relationships/slideMaster" Target="slideMasters/slideMaster12.xml"/><Relationship Id="rId108" Type="http://schemas.openxmlformats.org/officeDocument/2006/relationships/slideMaster" Target="slideMasters/slideMaster108.xml"/><Relationship Id="rId315" Type="http://schemas.openxmlformats.org/officeDocument/2006/relationships/slide" Target="slides/slide25.xml"/><Relationship Id="rId54" Type="http://schemas.openxmlformats.org/officeDocument/2006/relationships/slideMaster" Target="slideMasters/slideMaster54.xml"/><Relationship Id="rId96" Type="http://schemas.openxmlformats.org/officeDocument/2006/relationships/slideMaster" Target="slideMasters/slideMaster96.xml"/><Relationship Id="rId161" Type="http://schemas.openxmlformats.org/officeDocument/2006/relationships/slideMaster" Target="slideMasters/slideMaster161.xml"/><Relationship Id="rId217" Type="http://schemas.openxmlformats.org/officeDocument/2006/relationships/slideMaster" Target="slideMasters/slideMaster217.xml"/><Relationship Id="rId259" Type="http://schemas.openxmlformats.org/officeDocument/2006/relationships/slideMaster" Target="slideMasters/slideMaster259.xml"/><Relationship Id="rId23" Type="http://schemas.openxmlformats.org/officeDocument/2006/relationships/slideMaster" Target="slideMasters/slideMaster23.xml"/><Relationship Id="rId119" Type="http://schemas.openxmlformats.org/officeDocument/2006/relationships/slideMaster" Target="slideMasters/slideMaster119.xml"/><Relationship Id="rId270" Type="http://schemas.openxmlformats.org/officeDocument/2006/relationships/slideMaster" Target="slideMasters/slideMaster270.xml"/><Relationship Id="rId326" Type="http://schemas.openxmlformats.org/officeDocument/2006/relationships/notesMaster" Target="notesMasters/notesMaster1.xml"/><Relationship Id="rId65" Type="http://schemas.openxmlformats.org/officeDocument/2006/relationships/slideMaster" Target="slideMasters/slideMaster65.xml"/><Relationship Id="rId130" Type="http://schemas.openxmlformats.org/officeDocument/2006/relationships/slideMaster" Target="slideMasters/slideMaster130.xml"/><Relationship Id="rId172" Type="http://schemas.openxmlformats.org/officeDocument/2006/relationships/slideMaster" Target="slideMasters/slideMaster172.xml"/><Relationship Id="rId228" Type="http://schemas.openxmlformats.org/officeDocument/2006/relationships/slideMaster" Target="slideMasters/slideMaster228.xml"/><Relationship Id="rId281" Type="http://schemas.openxmlformats.org/officeDocument/2006/relationships/slideMaster" Target="slideMasters/slideMaster281.xml"/><Relationship Id="rId34" Type="http://schemas.openxmlformats.org/officeDocument/2006/relationships/slideMaster" Target="slideMasters/slideMaster34.xml"/><Relationship Id="rId76" Type="http://schemas.openxmlformats.org/officeDocument/2006/relationships/slideMaster" Target="slideMasters/slideMaster76.xml"/><Relationship Id="rId141" Type="http://schemas.openxmlformats.org/officeDocument/2006/relationships/slideMaster" Target="slideMasters/slideMaster141.xml"/><Relationship Id="rId7" Type="http://schemas.openxmlformats.org/officeDocument/2006/relationships/slideMaster" Target="slideMasters/slideMaster7.xml"/><Relationship Id="rId183" Type="http://schemas.openxmlformats.org/officeDocument/2006/relationships/slideMaster" Target="slideMasters/slideMaster183.xml"/><Relationship Id="rId239" Type="http://schemas.openxmlformats.org/officeDocument/2006/relationships/slideMaster" Target="slideMasters/slideMaster239.xml"/><Relationship Id="rId250" Type="http://schemas.openxmlformats.org/officeDocument/2006/relationships/slideMaster" Target="slideMasters/slideMaster250.xml"/><Relationship Id="rId271" Type="http://schemas.openxmlformats.org/officeDocument/2006/relationships/slideMaster" Target="slideMasters/slideMaster271.xml"/><Relationship Id="rId292" Type="http://schemas.openxmlformats.org/officeDocument/2006/relationships/slide" Target="slides/slide2.xml"/><Relationship Id="rId306" Type="http://schemas.openxmlformats.org/officeDocument/2006/relationships/slide" Target="slides/slide16.xml"/><Relationship Id="rId24" Type="http://schemas.openxmlformats.org/officeDocument/2006/relationships/slideMaster" Target="slideMasters/slideMaster24.xml"/><Relationship Id="rId45" Type="http://schemas.openxmlformats.org/officeDocument/2006/relationships/slideMaster" Target="slideMasters/slideMaster45.xml"/><Relationship Id="rId66" Type="http://schemas.openxmlformats.org/officeDocument/2006/relationships/slideMaster" Target="slideMasters/slideMaster66.xml"/><Relationship Id="rId87" Type="http://schemas.openxmlformats.org/officeDocument/2006/relationships/slideMaster" Target="slideMasters/slideMaster87.xml"/><Relationship Id="rId110" Type="http://schemas.openxmlformats.org/officeDocument/2006/relationships/slideMaster" Target="slideMasters/slideMaster110.xml"/><Relationship Id="rId131" Type="http://schemas.openxmlformats.org/officeDocument/2006/relationships/slideMaster" Target="slideMasters/slideMaster131.xml"/><Relationship Id="rId327" Type="http://schemas.openxmlformats.org/officeDocument/2006/relationships/handoutMaster" Target="handoutMasters/handoutMaster1.xml"/><Relationship Id="rId152" Type="http://schemas.openxmlformats.org/officeDocument/2006/relationships/slideMaster" Target="slideMasters/slideMaster152.xml"/><Relationship Id="rId173" Type="http://schemas.openxmlformats.org/officeDocument/2006/relationships/slideMaster" Target="slideMasters/slideMaster173.xml"/><Relationship Id="rId194" Type="http://schemas.openxmlformats.org/officeDocument/2006/relationships/slideMaster" Target="slideMasters/slideMaster194.xml"/><Relationship Id="rId208" Type="http://schemas.openxmlformats.org/officeDocument/2006/relationships/slideMaster" Target="slideMasters/slideMaster208.xml"/><Relationship Id="rId229" Type="http://schemas.openxmlformats.org/officeDocument/2006/relationships/slideMaster" Target="slideMasters/slideMaster229.xml"/><Relationship Id="rId240" Type="http://schemas.openxmlformats.org/officeDocument/2006/relationships/slideMaster" Target="slideMasters/slideMaster240.xml"/><Relationship Id="rId261" Type="http://schemas.openxmlformats.org/officeDocument/2006/relationships/slideMaster" Target="slideMasters/slideMaster261.xml"/><Relationship Id="rId14" Type="http://schemas.openxmlformats.org/officeDocument/2006/relationships/slideMaster" Target="slideMasters/slideMaster14.xml"/><Relationship Id="rId35" Type="http://schemas.openxmlformats.org/officeDocument/2006/relationships/slideMaster" Target="slideMasters/slideMaster35.xml"/><Relationship Id="rId56" Type="http://schemas.openxmlformats.org/officeDocument/2006/relationships/slideMaster" Target="slideMasters/slideMaster56.xml"/><Relationship Id="rId77" Type="http://schemas.openxmlformats.org/officeDocument/2006/relationships/slideMaster" Target="slideMasters/slideMaster77.xml"/><Relationship Id="rId100" Type="http://schemas.openxmlformats.org/officeDocument/2006/relationships/slideMaster" Target="slideMasters/slideMaster100.xml"/><Relationship Id="rId282" Type="http://schemas.openxmlformats.org/officeDocument/2006/relationships/slideMaster" Target="slideMasters/slideMaster282.xml"/><Relationship Id="rId317" Type="http://schemas.openxmlformats.org/officeDocument/2006/relationships/slide" Target="slides/slide27.xml"/><Relationship Id="rId8" Type="http://schemas.openxmlformats.org/officeDocument/2006/relationships/slideMaster" Target="slideMasters/slideMaster8.xml"/><Relationship Id="rId98" Type="http://schemas.openxmlformats.org/officeDocument/2006/relationships/slideMaster" Target="slideMasters/slideMaster98.xml"/><Relationship Id="rId121" Type="http://schemas.openxmlformats.org/officeDocument/2006/relationships/slideMaster" Target="slideMasters/slideMaster121.xml"/><Relationship Id="rId142" Type="http://schemas.openxmlformats.org/officeDocument/2006/relationships/slideMaster" Target="slideMasters/slideMaster142.xml"/><Relationship Id="rId163" Type="http://schemas.openxmlformats.org/officeDocument/2006/relationships/slideMaster" Target="slideMasters/slideMaster163.xml"/><Relationship Id="rId184" Type="http://schemas.openxmlformats.org/officeDocument/2006/relationships/slideMaster" Target="slideMasters/slideMaster184.xml"/><Relationship Id="rId219" Type="http://schemas.openxmlformats.org/officeDocument/2006/relationships/slideMaster" Target="slideMasters/slideMaster219.xml"/><Relationship Id="rId230" Type="http://schemas.openxmlformats.org/officeDocument/2006/relationships/slideMaster" Target="slideMasters/slideMaster230.xml"/><Relationship Id="rId251" Type="http://schemas.openxmlformats.org/officeDocument/2006/relationships/slideMaster" Target="slideMasters/slideMaster251.xml"/><Relationship Id="rId25" Type="http://schemas.openxmlformats.org/officeDocument/2006/relationships/slideMaster" Target="slideMasters/slideMaster25.xml"/><Relationship Id="rId46" Type="http://schemas.openxmlformats.org/officeDocument/2006/relationships/slideMaster" Target="slideMasters/slideMaster46.xml"/><Relationship Id="rId67" Type="http://schemas.openxmlformats.org/officeDocument/2006/relationships/slideMaster" Target="slideMasters/slideMaster67.xml"/><Relationship Id="rId272" Type="http://schemas.openxmlformats.org/officeDocument/2006/relationships/slideMaster" Target="slideMasters/slideMaster272.xml"/><Relationship Id="rId293" Type="http://schemas.openxmlformats.org/officeDocument/2006/relationships/slide" Target="slides/slide3.xml"/><Relationship Id="rId307" Type="http://schemas.openxmlformats.org/officeDocument/2006/relationships/slide" Target="slides/slide17.xml"/><Relationship Id="rId328" Type="http://schemas.openxmlformats.org/officeDocument/2006/relationships/presProps" Target="presProps.xml"/><Relationship Id="rId88" Type="http://schemas.openxmlformats.org/officeDocument/2006/relationships/slideMaster" Target="slideMasters/slideMaster88.xml"/><Relationship Id="rId111" Type="http://schemas.openxmlformats.org/officeDocument/2006/relationships/slideMaster" Target="slideMasters/slideMaster111.xml"/><Relationship Id="rId132" Type="http://schemas.openxmlformats.org/officeDocument/2006/relationships/slideMaster" Target="slideMasters/slideMaster132.xml"/><Relationship Id="rId153" Type="http://schemas.openxmlformats.org/officeDocument/2006/relationships/slideMaster" Target="slideMasters/slideMaster153.xml"/><Relationship Id="rId174" Type="http://schemas.openxmlformats.org/officeDocument/2006/relationships/slideMaster" Target="slideMasters/slideMaster174.xml"/><Relationship Id="rId195" Type="http://schemas.openxmlformats.org/officeDocument/2006/relationships/slideMaster" Target="slideMasters/slideMaster195.xml"/><Relationship Id="rId209" Type="http://schemas.openxmlformats.org/officeDocument/2006/relationships/slideMaster" Target="slideMasters/slideMaster209.xml"/><Relationship Id="rId220" Type="http://schemas.openxmlformats.org/officeDocument/2006/relationships/slideMaster" Target="slideMasters/slideMaster220.xml"/><Relationship Id="rId241" Type="http://schemas.openxmlformats.org/officeDocument/2006/relationships/slideMaster" Target="slideMasters/slideMaster241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Master" Target="slideMasters/slideMaster57.xml"/><Relationship Id="rId262" Type="http://schemas.openxmlformats.org/officeDocument/2006/relationships/slideMaster" Target="slideMasters/slideMaster262.xml"/><Relationship Id="rId283" Type="http://schemas.openxmlformats.org/officeDocument/2006/relationships/slideMaster" Target="slideMasters/slideMaster283.xml"/><Relationship Id="rId318" Type="http://schemas.openxmlformats.org/officeDocument/2006/relationships/slide" Target="slides/slide28.xml"/><Relationship Id="rId78" Type="http://schemas.openxmlformats.org/officeDocument/2006/relationships/slideMaster" Target="slideMasters/slideMaster78.xml"/><Relationship Id="rId99" Type="http://schemas.openxmlformats.org/officeDocument/2006/relationships/slideMaster" Target="slideMasters/slideMaster99.xml"/><Relationship Id="rId101" Type="http://schemas.openxmlformats.org/officeDocument/2006/relationships/slideMaster" Target="slideMasters/slideMaster101.xml"/><Relationship Id="rId122" Type="http://schemas.openxmlformats.org/officeDocument/2006/relationships/slideMaster" Target="slideMasters/slideMaster122.xml"/><Relationship Id="rId143" Type="http://schemas.openxmlformats.org/officeDocument/2006/relationships/slideMaster" Target="slideMasters/slideMaster143.xml"/><Relationship Id="rId164" Type="http://schemas.openxmlformats.org/officeDocument/2006/relationships/slideMaster" Target="slideMasters/slideMaster164.xml"/><Relationship Id="rId185" Type="http://schemas.openxmlformats.org/officeDocument/2006/relationships/slideMaster" Target="slideMasters/slideMaster185.xml"/><Relationship Id="rId9" Type="http://schemas.openxmlformats.org/officeDocument/2006/relationships/slideMaster" Target="slideMasters/slideMaster9.xml"/><Relationship Id="rId210" Type="http://schemas.openxmlformats.org/officeDocument/2006/relationships/slideMaster" Target="slideMasters/slideMaster210.xml"/><Relationship Id="rId26" Type="http://schemas.openxmlformats.org/officeDocument/2006/relationships/slideMaster" Target="slideMasters/slideMaster26.xml"/><Relationship Id="rId231" Type="http://schemas.openxmlformats.org/officeDocument/2006/relationships/slideMaster" Target="slideMasters/slideMaster231.xml"/><Relationship Id="rId252" Type="http://schemas.openxmlformats.org/officeDocument/2006/relationships/slideMaster" Target="slideMasters/slideMaster252.xml"/><Relationship Id="rId273" Type="http://schemas.openxmlformats.org/officeDocument/2006/relationships/slideMaster" Target="slideMasters/slideMaster273.xml"/><Relationship Id="rId294" Type="http://schemas.openxmlformats.org/officeDocument/2006/relationships/slide" Target="slides/slide4.xml"/><Relationship Id="rId308" Type="http://schemas.openxmlformats.org/officeDocument/2006/relationships/slide" Target="slides/slide18.xml"/><Relationship Id="rId329" Type="http://schemas.openxmlformats.org/officeDocument/2006/relationships/viewProps" Target="viewProps.xml"/><Relationship Id="rId47" Type="http://schemas.openxmlformats.org/officeDocument/2006/relationships/slideMaster" Target="slideMasters/slideMaster47.xml"/><Relationship Id="rId68" Type="http://schemas.openxmlformats.org/officeDocument/2006/relationships/slideMaster" Target="slideMasters/slideMaster68.xml"/><Relationship Id="rId89" Type="http://schemas.openxmlformats.org/officeDocument/2006/relationships/slideMaster" Target="slideMasters/slideMaster89.xml"/><Relationship Id="rId112" Type="http://schemas.openxmlformats.org/officeDocument/2006/relationships/slideMaster" Target="slideMasters/slideMaster112.xml"/><Relationship Id="rId133" Type="http://schemas.openxmlformats.org/officeDocument/2006/relationships/slideMaster" Target="slideMasters/slideMaster133.xml"/><Relationship Id="rId154" Type="http://schemas.openxmlformats.org/officeDocument/2006/relationships/slideMaster" Target="slideMasters/slideMaster154.xml"/><Relationship Id="rId175" Type="http://schemas.openxmlformats.org/officeDocument/2006/relationships/slideMaster" Target="slideMasters/slideMaster175.xml"/><Relationship Id="rId196" Type="http://schemas.openxmlformats.org/officeDocument/2006/relationships/slideMaster" Target="slideMasters/slideMaster196.xml"/><Relationship Id="rId200" Type="http://schemas.openxmlformats.org/officeDocument/2006/relationships/slideMaster" Target="slideMasters/slideMaster200.xml"/><Relationship Id="rId16" Type="http://schemas.openxmlformats.org/officeDocument/2006/relationships/slideMaster" Target="slideMasters/slideMaster16.xml"/><Relationship Id="rId221" Type="http://schemas.openxmlformats.org/officeDocument/2006/relationships/slideMaster" Target="slideMasters/slideMaster221.xml"/><Relationship Id="rId242" Type="http://schemas.openxmlformats.org/officeDocument/2006/relationships/slideMaster" Target="slideMasters/slideMaster242.xml"/><Relationship Id="rId263" Type="http://schemas.openxmlformats.org/officeDocument/2006/relationships/slideMaster" Target="slideMasters/slideMaster263.xml"/><Relationship Id="rId284" Type="http://schemas.openxmlformats.org/officeDocument/2006/relationships/slideMaster" Target="slideMasters/slideMaster284.xml"/><Relationship Id="rId319" Type="http://schemas.openxmlformats.org/officeDocument/2006/relationships/slide" Target="slides/slide29.xml"/><Relationship Id="rId37" Type="http://schemas.openxmlformats.org/officeDocument/2006/relationships/slideMaster" Target="slideMasters/slideMaster37.xml"/><Relationship Id="rId58" Type="http://schemas.openxmlformats.org/officeDocument/2006/relationships/slideMaster" Target="slideMasters/slideMaster58.xml"/><Relationship Id="rId79" Type="http://schemas.openxmlformats.org/officeDocument/2006/relationships/slideMaster" Target="slideMasters/slideMaster79.xml"/><Relationship Id="rId102" Type="http://schemas.openxmlformats.org/officeDocument/2006/relationships/slideMaster" Target="slideMasters/slideMaster102.xml"/><Relationship Id="rId123" Type="http://schemas.openxmlformats.org/officeDocument/2006/relationships/slideMaster" Target="slideMasters/slideMaster123.xml"/><Relationship Id="rId144" Type="http://schemas.openxmlformats.org/officeDocument/2006/relationships/slideMaster" Target="slideMasters/slideMaster144.xml"/><Relationship Id="rId330" Type="http://schemas.openxmlformats.org/officeDocument/2006/relationships/theme" Target="theme/theme1.xml"/><Relationship Id="rId90" Type="http://schemas.openxmlformats.org/officeDocument/2006/relationships/slideMaster" Target="slideMasters/slideMaster90.xml"/><Relationship Id="rId165" Type="http://schemas.openxmlformats.org/officeDocument/2006/relationships/slideMaster" Target="slideMasters/slideMaster165.xml"/><Relationship Id="rId186" Type="http://schemas.openxmlformats.org/officeDocument/2006/relationships/slideMaster" Target="slideMasters/slideMaster186.xml"/><Relationship Id="rId211" Type="http://schemas.openxmlformats.org/officeDocument/2006/relationships/slideMaster" Target="slideMasters/slideMaster211.xml"/><Relationship Id="rId232" Type="http://schemas.openxmlformats.org/officeDocument/2006/relationships/slideMaster" Target="slideMasters/slideMaster232.xml"/><Relationship Id="rId253" Type="http://schemas.openxmlformats.org/officeDocument/2006/relationships/slideMaster" Target="slideMasters/slideMaster253.xml"/><Relationship Id="rId274" Type="http://schemas.openxmlformats.org/officeDocument/2006/relationships/slideMaster" Target="slideMasters/slideMaster274.xml"/><Relationship Id="rId295" Type="http://schemas.openxmlformats.org/officeDocument/2006/relationships/slide" Target="slides/slide5.xml"/><Relationship Id="rId309" Type="http://schemas.openxmlformats.org/officeDocument/2006/relationships/slide" Target="slides/slide19.xml"/><Relationship Id="rId27" Type="http://schemas.openxmlformats.org/officeDocument/2006/relationships/slideMaster" Target="slideMasters/slideMaster27.xml"/><Relationship Id="rId48" Type="http://schemas.openxmlformats.org/officeDocument/2006/relationships/slideMaster" Target="slideMasters/slideMaster48.xml"/><Relationship Id="rId69" Type="http://schemas.openxmlformats.org/officeDocument/2006/relationships/slideMaster" Target="slideMasters/slideMaster69.xml"/><Relationship Id="rId113" Type="http://schemas.openxmlformats.org/officeDocument/2006/relationships/slideMaster" Target="slideMasters/slideMaster113.xml"/><Relationship Id="rId134" Type="http://schemas.openxmlformats.org/officeDocument/2006/relationships/slideMaster" Target="slideMasters/slideMaster134.xml"/><Relationship Id="rId320" Type="http://schemas.openxmlformats.org/officeDocument/2006/relationships/slide" Target="slides/slide30.xml"/><Relationship Id="rId80" Type="http://schemas.openxmlformats.org/officeDocument/2006/relationships/slideMaster" Target="slideMasters/slideMaster80.xml"/><Relationship Id="rId155" Type="http://schemas.openxmlformats.org/officeDocument/2006/relationships/slideMaster" Target="slideMasters/slideMaster155.xml"/><Relationship Id="rId176" Type="http://schemas.openxmlformats.org/officeDocument/2006/relationships/slideMaster" Target="slideMasters/slideMaster176.xml"/><Relationship Id="rId197" Type="http://schemas.openxmlformats.org/officeDocument/2006/relationships/slideMaster" Target="slideMasters/slideMaster197.xml"/><Relationship Id="rId201" Type="http://schemas.openxmlformats.org/officeDocument/2006/relationships/slideMaster" Target="slideMasters/slideMaster201.xml"/><Relationship Id="rId222" Type="http://schemas.openxmlformats.org/officeDocument/2006/relationships/slideMaster" Target="slideMasters/slideMaster222.xml"/><Relationship Id="rId243" Type="http://schemas.openxmlformats.org/officeDocument/2006/relationships/slideMaster" Target="slideMasters/slideMaster243.xml"/><Relationship Id="rId264" Type="http://schemas.openxmlformats.org/officeDocument/2006/relationships/slideMaster" Target="slideMasters/slideMaster264.xml"/><Relationship Id="rId285" Type="http://schemas.openxmlformats.org/officeDocument/2006/relationships/slideMaster" Target="slideMasters/slideMaster285.xml"/><Relationship Id="rId17" Type="http://schemas.openxmlformats.org/officeDocument/2006/relationships/slideMaster" Target="slideMasters/slideMaster17.xml"/><Relationship Id="rId38" Type="http://schemas.openxmlformats.org/officeDocument/2006/relationships/slideMaster" Target="slideMasters/slideMaster38.xml"/><Relationship Id="rId59" Type="http://schemas.openxmlformats.org/officeDocument/2006/relationships/slideMaster" Target="slideMasters/slideMaster59.xml"/><Relationship Id="rId103" Type="http://schemas.openxmlformats.org/officeDocument/2006/relationships/slideMaster" Target="slideMasters/slideMaster103.xml"/><Relationship Id="rId124" Type="http://schemas.openxmlformats.org/officeDocument/2006/relationships/slideMaster" Target="slideMasters/slideMaster124.xml"/><Relationship Id="rId310" Type="http://schemas.openxmlformats.org/officeDocument/2006/relationships/slide" Target="slides/slide20.xml"/><Relationship Id="rId70" Type="http://schemas.openxmlformats.org/officeDocument/2006/relationships/slideMaster" Target="slideMasters/slideMaster70.xml"/><Relationship Id="rId91" Type="http://schemas.openxmlformats.org/officeDocument/2006/relationships/slideMaster" Target="slideMasters/slideMaster91.xml"/><Relationship Id="rId145" Type="http://schemas.openxmlformats.org/officeDocument/2006/relationships/slideMaster" Target="slideMasters/slideMaster145.xml"/><Relationship Id="rId166" Type="http://schemas.openxmlformats.org/officeDocument/2006/relationships/slideMaster" Target="slideMasters/slideMaster166.xml"/><Relationship Id="rId187" Type="http://schemas.openxmlformats.org/officeDocument/2006/relationships/slideMaster" Target="slideMasters/slideMaster187.xml"/><Relationship Id="rId33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12" Type="http://schemas.openxmlformats.org/officeDocument/2006/relationships/slideMaster" Target="slideMasters/slideMaster212.xml"/><Relationship Id="rId233" Type="http://schemas.openxmlformats.org/officeDocument/2006/relationships/slideMaster" Target="slideMasters/slideMaster233.xml"/><Relationship Id="rId254" Type="http://schemas.openxmlformats.org/officeDocument/2006/relationships/slideMaster" Target="slideMasters/slideMaster254.xml"/><Relationship Id="rId28" Type="http://schemas.openxmlformats.org/officeDocument/2006/relationships/slideMaster" Target="slideMasters/slideMaster28.xml"/><Relationship Id="rId49" Type="http://schemas.openxmlformats.org/officeDocument/2006/relationships/slideMaster" Target="slideMasters/slideMaster49.xml"/><Relationship Id="rId114" Type="http://schemas.openxmlformats.org/officeDocument/2006/relationships/slideMaster" Target="slideMasters/slideMaster114.xml"/><Relationship Id="rId275" Type="http://schemas.openxmlformats.org/officeDocument/2006/relationships/slideMaster" Target="slideMasters/slideMaster275.xml"/><Relationship Id="rId296" Type="http://schemas.openxmlformats.org/officeDocument/2006/relationships/slide" Target="slides/slide6.xml"/><Relationship Id="rId300" Type="http://schemas.openxmlformats.org/officeDocument/2006/relationships/slide" Target="slides/slide10.xml"/><Relationship Id="rId60" Type="http://schemas.openxmlformats.org/officeDocument/2006/relationships/slideMaster" Target="slideMasters/slideMaster60.xml"/><Relationship Id="rId81" Type="http://schemas.openxmlformats.org/officeDocument/2006/relationships/slideMaster" Target="slideMasters/slideMaster81.xml"/><Relationship Id="rId135" Type="http://schemas.openxmlformats.org/officeDocument/2006/relationships/slideMaster" Target="slideMasters/slideMaster135.xml"/><Relationship Id="rId156" Type="http://schemas.openxmlformats.org/officeDocument/2006/relationships/slideMaster" Target="slideMasters/slideMaster156.xml"/><Relationship Id="rId177" Type="http://schemas.openxmlformats.org/officeDocument/2006/relationships/slideMaster" Target="slideMasters/slideMaster177.xml"/><Relationship Id="rId198" Type="http://schemas.openxmlformats.org/officeDocument/2006/relationships/slideMaster" Target="slideMasters/slideMaster198.xml"/><Relationship Id="rId321" Type="http://schemas.openxmlformats.org/officeDocument/2006/relationships/slide" Target="slides/slide31.xml"/><Relationship Id="rId202" Type="http://schemas.openxmlformats.org/officeDocument/2006/relationships/slideMaster" Target="slideMasters/slideMaster202.xml"/><Relationship Id="rId223" Type="http://schemas.openxmlformats.org/officeDocument/2006/relationships/slideMaster" Target="slideMasters/slideMaster223.xml"/><Relationship Id="rId244" Type="http://schemas.openxmlformats.org/officeDocument/2006/relationships/slideMaster" Target="slideMasters/slideMaster244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265" Type="http://schemas.openxmlformats.org/officeDocument/2006/relationships/slideMaster" Target="slideMasters/slideMaster265.xml"/><Relationship Id="rId286" Type="http://schemas.openxmlformats.org/officeDocument/2006/relationships/slideMaster" Target="slideMasters/slideMaster286.xml"/><Relationship Id="rId50" Type="http://schemas.openxmlformats.org/officeDocument/2006/relationships/slideMaster" Target="slideMasters/slideMaster50.xml"/><Relationship Id="rId104" Type="http://schemas.openxmlformats.org/officeDocument/2006/relationships/slideMaster" Target="slideMasters/slideMaster104.xml"/><Relationship Id="rId125" Type="http://schemas.openxmlformats.org/officeDocument/2006/relationships/slideMaster" Target="slideMasters/slideMaster125.xml"/><Relationship Id="rId146" Type="http://schemas.openxmlformats.org/officeDocument/2006/relationships/slideMaster" Target="slideMasters/slideMaster146.xml"/><Relationship Id="rId167" Type="http://schemas.openxmlformats.org/officeDocument/2006/relationships/slideMaster" Target="slideMasters/slideMaster167.xml"/><Relationship Id="rId188" Type="http://schemas.openxmlformats.org/officeDocument/2006/relationships/slideMaster" Target="slideMasters/slideMaster188.xml"/><Relationship Id="rId311" Type="http://schemas.openxmlformats.org/officeDocument/2006/relationships/slide" Target="slides/slide21.xml"/><Relationship Id="rId71" Type="http://schemas.openxmlformats.org/officeDocument/2006/relationships/slideMaster" Target="slideMasters/slideMaster71.xml"/><Relationship Id="rId92" Type="http://schemas.openxmlformats.org/officeDocument/2006/relationships/slideMaster" Target="slideMasters/slideMaster92.xml"/><Relationship Id="rId213" Type="http://schemas.openxmlformats.org/officeDocument/2006/relationships/slideMaster" Target="slideMasters/slideMaster213.xml"/><Relationship Id="rId234" Type="http://schemas.openxmlformats.org/officeDocument/2006/relationships/slideMaster" Target="slideMasters/slideMaster234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55" Type="http://schemas.openxmlformats.org/officeDocument/2006/relationships/slideMaster" Target="slideMasters/slideMaster255.xml"/><Relationship Id="rId276" Type="http://schemas.openxmlformats.org/officeDocument/2006/relationships/slideMaster" Target="slideMasters/slideMaster276.xml"/><Relationship Id="rId297" Type="http://schemas.openxmlformats.org/officeDocument/2006/relationships/slide" Target="slides/slide7.xml"/><Relationship Id="rId40" Type="http://schemas.openxmlformats.org/officeDocument/2006/relationships/slideMaster" Target="slideMasters/slideMaster40.xml"/><Relationship Id="rId115" Type="http://schemas.openxmlformats.org/officeDocument/2006/relationships/slideMaster" Target="slideMasters/slideMaster115.xml"/><Relationship Id="rId136" Type="http://schemas.openxmlformats.org/officeDocument/2006/relationships/slideMaster" Target="slideMasters/slideMaster136.xml"/><Relationship Id="rId157" Type="http://schemas.openxmlformats.org/officeDocument/2006/relationships/slideMaster" Target="slideMasters/slideMaster157.xml"/><Relationship Id="rId178" Type="http://schemas.openxmlformats.org/officeDocument/2006/relationships/slideMaster" Target="slideMasters/slideMaster178.xml"/><Relationship Id="rId301" Type="http://schemas.openxmlformats.org/officeDocument/2006/relationships/slide" Target="slides/slide11.xml"/><Relationship Id="rId322" Type="http://schemas.openxmlformats.org/officeDocument/2006/relationships/slide" Target="slides/slide32.xml"/><Relationship Id="rId61" Type="http://schemas.openxmlformats.org/officeDocument/2006/relationships/slideMaster" Target="slideMasters/slideMaster61.xml"/><Relationship Id="rId82" Type="http://schemas.openxmlformats.org/officeDocument/2006/relationships/slideMaster" Target="slideMasters/slideMaster82.xml"/><Relationship Id="rId199" Type="http://schemas.openxmlformats.org/officeDocument/2006/relationships/slideMaster" Target="slideMasters/slideMaster199.xml"/><Relationship Id="rId203" Type="http://schemas.openxmlformats.org/officeDocument/2006/relationships/slideMaster" Target="slideMasters/slideMaster203.xml"/><Relationship Id="rId19" Type="http://schemas.openxmlformats.org/officeDocument/2006/relationships/slideMaster" Target="slideMasters/slideMaster19.xml"/><Relationship Id="rId224" Type="http://schemas.openxmlformats.org/officeDocument/2006/relationships/slideMaster" Target="slideMasters/slideMaster224.xml"/><Relationship Id="rId245" Type="http://schemas.openxmlformats.org/officeDocument/2006/relationships/slideMaster" Target="slideMasters/slideMaster245.xml"/><Relationship Id="rId266" Type="http://schemas.openxmlformats.org/officeDocument/2006/relationships/slideMaster" Target="slideMasters/slideMaster266.xml"/><Relationship Id="rId287" Type="http://schemas.openxmlformats.org/officeDocument/2006/relationships/slideMaster" Target="slideMasters/slideMaster287.xml"/><Relationship Id="rId30" Type="http://schemas.openxmlformats.org/officeDocument/2006/relationships/slideMaster" Target="slideMasters/slideMaster30.xml"/><Relationship Id="rId105" Type="http://schemas.openxmlformats.org/officeDocument/2006/relationships/slideMaster" Target="slideMasters/slideMaster105.xml"/><Relationship Id="rId126" Type="http://schemas.openxmlformats.org/officeDocument/2006/relationships/slideMaster" Target="slideMasters/slideMaster126.xml"/><Relationship Id="rId147" Type="http://schemas.openxmlformats.org/officeDocument/2006/relationships/slideMaster" Target="slideMasters/slideMaster147.xml"/><Relationship Id="rId168" Type="http://schemas.openxmlformats.org/officeDocument/2006/relationships/slideMaster" Target="slideMasters/slideMaster168.xml"/><Relationship Id="rId312" Type="http://schemas.openxmlformats.org/officeDocument/2006/relationships/slide" Target="slides/slide22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93" Type="http://schemas.openxmlformats.org/officeDocument/2006/relationships/slideMaster" Target="slideMasters/slideMaster93.xml"/><Relationship Id="rId189" Type="http://schemas.openxmlformats.org/officeDocument/2006/relationships/slideMaster" Target="slideMasters/slideMaster189.xml"/><Relationship Id="rId3" Type="http://schemas.openxmlformats.org/officeDocument/2006/relationships/slideMaster" Target="slideMasters/slideMaster3.xml"/><Relationship Id="rId214" Type="http://schemas.openxmlformats.org/officeDocument/2006/relationships/slideMaster" Target="slideMasters/slideMaster214.xml"/><Relationship Id="rId235" Type="http://schemas.openxmlformats.org/officeDocument/2006/relationships/slideMaster" Target="slideMasters/slideMaster235.xml"/><Relationship Id="rId256" Type="http://schemas.openxmlformats.org/officeDocument/2006/relationships/slideMaster" Target="slideMasters/slideMaster256.xml"/><Relationship Id="rId277" Type="http://schemas.openxmlformats.org/officeDocument/2006/relationships/slideMaster" Target="slideMasters/slideMaster277.xml"/><Relationship Id="rId298" Type="http://schemas.openxmlformats.org/officeDocument/2006/relationships/slide" Target="slides/slide8.xml"/><Relationship Id="rId116" Type="http://schemas.openxmlformats.org/officeDocument/2006/relationships/slideMaster" Target="slideMasters/slideMaster116.xml"/><Relationship Id="rId137" Type="http://schemas.openxmlformats.org/officeDocument/2006/relationships/slideMaster" Target="slideMasters/slideMaster137.xml"/><Relationship Id="rId158" Type="http://schemas.openxmlformats.org/officeDocument/2006/relationships/slideMaster" Target="slideMasters/slideMaster158.xml"/><Relationship Id="rId302" Type="http://schemas.openxmlformats.org/officeDocument/2006/relationships/slide" Target="slides/slide12.xml"/><Relationship Id="rId323" Type="http://schemas.openxmlformats.org/officeDocument/2006/relationships/slide" Target="slides/slide33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Master" Target="slideMasters/slideMaster62.xml"/><Relationship Id="rId83" Type="http://schemas.openxmlformats.org/officeDocument/2006/relationships/slideMaster" Target="slideMasters/slideMaster83.xml"/><Relationship Id="rId179" Type="http://schemas.openxmlformats.org/officeDocument/2006/relationships/slideMaster" Target="slideMasters/slideMaster179.xml"/><Relationship Id="rId190" Type="http://schemas.openxmlformats.org/officeDocument/2006/relationships/slideMaster" Target="slideMasters/slideMaster190.xml"/><Relationship Id="rId204" Type="http://schemas.openxmlformats.org/officeDocument/2006/relationships/slideMaster" Target="slideMasters/slideMaster204.xml"/><Relationship Id="rId225" Type="http://schemas.openxmlformats.org/officeDocument/2006/relationships/slideMaster" Target="slideMasters/slideMaster225.xml"/><Relationship Id="rId246" Type="http://schemas.openxmlformats.org/officeDocument/2006/relationships/slideMaster" Target="slideMasters/slideMaster246.xml"/><Relationship Id="rId267" Type="http://schemas.openxmlformats.org/officeDocument/2006/relationships/slideMaster" Target="slideMasters/slideMaster267.xml"/><Relationship Id="rId288" Type="http://schemas.openxmlformats.org/officeDocument/2006/relationships/slideMaster" Target="slideMasters/slideMaster288.xml"/><Relationship Id="rId106" Type="http://schemas.openxmlformats.org/officeDocument/2006/relationships/slideMaster" Target="slideMasters/slideMaster106.xml"/><Relationship Id="rId127" Type="http://schemas.openxmlformats.org/officeDocument/2006/relationships/slideMaster" Target="slideMasters/slideMaster127.xml"/><Relationship Id="rId313" Type="http://schemas.openxmlformats.org/officeDocument/2006/relationships/slide" Target="slides/slide23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Master" Target="slideMasters/slideMaster52.xml"/><Relationship Id="rId73" Type="http://schemas.openxmlformats.org/officeDocument/2006/relationships/slideMaster" Target="slideMasters/slideMaster73.xml"/><Relationship Id="rId94" Type="http://schemas.openxmlformats.org/officeDocument/2006/relationships/slideMaster" Target="slideMasters/slideMaster94.xml"/><Relationship Id="rId148" Type="http://schemas.openxmlformats.org/officeDocument/2006/relationships/slideMaster" Target="slideMasters/slideMaster148.xml"/><Relationship Id="rId169" Type="http://schemas.openxmlformats.org/officeDocument/2006/relationships/slideMaster" Target="slideMasters/slideMaster169.xml"/><Relationship Id="rId4" Type="http://schemas.openxmlformats.org/officeDocument/2006/relationships/slideMaster" Target="slideMasters/slideMaster4.xml"/><Relationship Id="rId180" Type="http://schemas.openxmlformats.org/officeDocument/2006/relationships/slideMaster" Target="slideMasters/slideMaster180.xml"/><Relationship Id="rId215" Type="http://schemas.openxmlformats.org/officeDocument/2006/relationships/slideMaster" Target="slideMasters/slideMaster215.xml"/><Relationship Id="rId236" Type="http://schemas.openxmlformats.org/officeDocument/2006/relationships/slideMaster" Target="slideMasters/slideMaster236.xml"/><Relationship Id="rId257" Type="http://schemas.openxmlformats.org/officeDocument/2006/relationships/slideMaster" Target="slideMasters/slideMaster257.xml"/><Relationship Id="rId278" Type="http://schemas.openxmlformats.org/officeDocument/2006/relationships/slideMaster" Target="slideMasters/slideMaster278.xml"/><Relationship Id="rId303" Type="http://schemas.openxmlformats.org/officeDocument/2006/relationships/slide" Target="slides/slide13.xml"/><Relationship Id="rId42" Type="http://schemas.openxmlformats.org/officeDocument/2006/relationships/slideMaster" Target="slideMasters/slideMaster42.xml"/><Relationship Id="rId84" Type="http://schemas.openxmlformats.org/officeDocument/2006/relationships/slideMaster" Target="slideMasters/slideMaster84.xml"/><Relationship Id="rId138" Type="http://schemas.openxmlformats.org/officeDocument/2006/relationships/slideMaster" Target="slideMasters/slideMaster138.xml"/><Relationship Id="rId191" Type="http://schemas.openxmlformats.org/officeDocument/2006/relationships/slideMaster" Target="slideMasters/slideMaster191.xml"/><Relationship Id="rId205" Type="http://schemas.openxmlformats.org/officeDocument/2006/relationships/slideMaster" Target="slideMasters/slideMaster205.xml"/><Relationship Id="rId247" Type="http://schemas.openxmlformats.org/officeDocument/2006/relationships/slideMaster" Target="slideMasters/slideMaster247.xml"/><Relationship Id="rId107" Type="http://schemas.openxmlformats.org/officeDocument/2006/relationships/slideMaster" Target="slideMasters/slideMaster107.xml"/><Relationship Id="rId289" Type="http://schemas.openxmlformats.org/officeDocument/2006/relationships/slideMaster" Target="slideMasters/slideMaster289.xml"/><Relationship Id="rId11" Type="http://schemas.openxmlformats.org/officeDocument/2006/relationships/slideMaster" Target="slideMasters/slideMaster11.xml"/><Relationship Id="rId53" Type="http://schemas.openxmlformats.org/officeDocument/2006/relationships/slideMaster" Target="slideMasters/slideMaster53.xml"/><Relationship Id="rId149" Type="http://schemas.openxmlformats.org/officeDocument/2006/relationships/slideMaster" Target="slideMasters/slideMaster149.xml"/><Relationship Id="rId314" Type="http://schemas.openxmlformats.org/officeDocument/2006/relationships/slide" Target="slides/slide24.xml"/><Relationship Id="rId95" Type="http://schemas.openxmlformats.org/officeDocument/2006/relationships/slideMaster" Target="slideMasters/slideMaster95.xml"/><Relationship Id="rId160" Type="http://schemas.openxmlformats.org/officeDocument/2006/relationships/slideMaster" Target="slideMasters/slideMaster160.xml"/><Relationship Id="rId216" Type="http://schemas.openxmlformats.org/officeDocument/2006/relationships/slideMaster" Target="slideMasters/slideMaster216.xml"/><Relationship Id="rId258" Type="http://schemas.openxmlformats.org/officeDocument/2006/relationships/slideMaster" Target="slideMasters/slideMaster258.xml"/><Relationship Id="rId22" Type="http://schemas.openxmlformats.org/officeDocument/2006/relationships/slideMaster" Target="slideMasters/slideMaster22.xml"/><Relationship Id="rId64" Type="http://schemas.openxmlformats.org/officeDocument/2006/relationships/slideMaster" Target="slideMasters/slideMaster64.xml"/><Relationship Id="rId118" Type="http://schemas.openxmlformats.org/officeDocument/2006/relationships/slideMaster" Target="slideMasters/slideMaster118.xml"/><Relationship Id="rId325" Type="http://schemas.openxmlformats.org/officeDocument/2006/relationships/slide" Target="slides/slide35.xml"/><Relationship Id="rId171" Type="http://schemas.openxmlformats.org/officeDocument/2006/relationships/slideMaster" Target="slideMasters/slideMaster171.xml"/><Relationship Id="rId227" Type="http://schemas.openxmlformats.org/officeDocument/2006/relationships/slideMaster" Target="slideMasters/slideMaster227.xml"/><Relationship Id="rId269" Type="http://schemas.openxmlformats.org/officeDocument/2006/relationships/slideMaster" Target="slideMasters/slideMaster269.xml"/><Relationship Id="rId33" Type="http://schemas.openxmlformats.org/officeDocument/2006/relationships/slideMaster" Target="slideMasters/slideMaster33.xml"/><Relationship Id="rId129" Type="http://schemas.openxmlformats.org/officeDocument/2006/relationships/slideMaster" Target="slideMasters/slideMaster129.xml"/><Relationship Id="rId280" Type="http://schemas.openxmlformats.org/officeDocument/2006/relationships/slideMaster" Target="slideMasters/slideMaster280.xml"/><Relationship Id="rId75" Type="http://schemas.openxmlformats.org/officeDocument/2006/relationships/slideMaster" Target="slideMasters/slideMaster75.xml"/><Relationship Id="rId140" Type="http://schemas.openxmlformats.org/officeDocument/2006/relationships/slideMaster" Target="slideMasters/slideMaster140.xml"/><Relationship Id="rId182" Type="http://schemas.openxmlformats.org/officeDocument/2006/relationships/slideMaster" Target="slideMasters/slideMaster182.xml"/><Relationship Id="rId6" Type="http://schemas.openxmlformats.org/officeDocument/2006/relationships/slideMaster" Target="slideMasters/slideMaster6.xml"/><Relationship Id="rId238" Type="http://schemas.openxmlformats.org/officeDocument/2006/relationships/slideMaster" Target="slideMasters/slideMaster238.xml"/><Relationship Id="rId291" Type="http://schemas.openxmlformats.org/officeDocument/2006/relationships/slide" Target="slides/slide1.xml"/><Relationship Id="rId305" Type="http://schemas.openxmlformats.org/officeDocument/2006/relationships/slide" Target="slides/slide15.xml"/><Relationship Id="rId44" Type="http://schemas.openxmlformats.org/officeDocument/2006/relationships/slideMaster" Target="slideMasters/slideMaster44.xml"/><Relationship Id="rId86" Type="http://schemas.openxmlformats.org/officeDocument/2006/relationships/slideMaster" Target="slideMasters/slideMaster86.xml"/><Relationship Id="rId151" Type="http://schemas.openxmlformats.org/officeDocument/2006/relationships/slideMaster" Target="slideMasters/slideMaster151.xml"/><Relationship Id="rId193" Type="http://schemas.openxmlformats.org/officeDocument/2006/relationships/slideMaster" Target="slideMasters/slideMaster193.xml"/><Relationship Id="rId207" Type="http://schemas.openxmlformats.org/officeDocument/2006/relationships/slideMaster" Target="slideMasters/slideMaster207.xml"/><Relationship Id="rId249" Type="http://schemas.openxmlformats.org/officeDocument/2006/relationships/slideMaster" Target="slideMasters/slideMaster249.xml"/><Relationship Id="rId13" Type="http://schemas.openxmlformats.org/officeDocument/2006/relationships/slideMaster" Target="slideMasters/slideMaster13.xml"/><Relationship Id="rId109" Type="http://schemas.openxmlformats.org/officeDocument/2006/relationships/slideMaster" Target="slideMasters/slideMaster109.xml"/><Relationship Id="rId260" Type="http://schemas.openxmlformats.org/officeDocument/2006/relationships/slideMaster" Target="slideMasters/slideMaster260.xml"/><Relationship Id="rId316" Type="http://schemas.openxmlformats.org/officeDocument/2006/relationships/slide" Target="slides/slide26.xml"/><Relationship Id="rId55" Type="http://schemas.openxmlformats.org/officeDocument/2006/relationships/slideMaster" Target="slideMasters/slideMaster55.xml"/><Relationship Id="rId97" Type="http://schemas.openxmlformats.org/officeDocument/2006/relationships/slideMaster" Target="slideMasters/slideMaster97.xml"/><Relationship Id="rId120" Type="http://schemas.openxmlformats.org/officeDocument/2006/relationships/slideMaster" Target="slideMasters/slideMaster120.xml"/><Relationship Id="rId162" Type="http://schemas.openxmlformats.org/officeDocument/2006/relationships/slideMaster" Target="slideMasters/slideMaster162.xml"/><Relationship Id="rId218" Type="http://schemas.openxmlformats.org/officeDocument/2006/relationships/slideMaster" Target="slideMasters/slideMaster21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9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47678" cy="496080"/>
          </a:xfrm>
          <a:prstGeom prst="rect">
            <a:avLst/>
          </a:prstGeom>
          <a:noFill/>
          <a:ln>
            <a:noFill/>
          </a:ln>
        </p:spPr>
        <p:txBody>
          <a:bodyPr vert="horz" wrap="none" lIns="90004" tIns="44997" rIns="90004" bIns="44997" anchor="t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4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quarter" idx="1"/>
          </p:nvPr>
        </p:nvSpPr>
        <p:spPr>
          <a:xfrm>
            <a:off x="3845161" y="0"/>
            <a:ext cx="2947678" cy="496080"/>
          </a:xfrm>
          <a:prstGeom prst="rect">
            <a:avLst/>
          </a:prstGeom>
          <a:noFill/>
          <a:ln>
            <a:noFill/>
          </a:ln>
        </p:spPr>
        <p:txBody>
          <a:bodyPr vert="horz" wrap="none" lIns="90004" tIns="44997" rIns="90004" bIns="44997" anchor="t" anchorCtr="0" compatLnSpc="1">
            <a:noAutofit/>
          </a:bodyPr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4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2"/>
          </p:nvPr>
        </p:nvSpPr>
        <p:spPr>
          <a:xfrm>
            <a:off x="0" y="9435958"/>
            <a:ext cx="2947678" cy="496080"/>
          </a:xfrm>
          <a:prstGeom prst="rect">
            <a:avLst/>
          </a:prstGeom>
          <a:noFill/>
          <a:ln>
            <a:noFill/>
          </a:ln>
        </p:spPr>
        <p:txBody>
          <a:bodyPr vert="horz" wrap="none" lIns="90004" tIns="44997" rIns="90004" bIns="44997" anchor="b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4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3"/>
          </p:nvPr>
        </p:nvSpPr>
        <p:spPr>
          <a:xfrm>
            <a:off x="3845161" y="9435958"/>
            <a:ext cx="2947678" cy="496080"/>
          </a:xfrm>
          <a:prstGeom prst="rect">
            <a:avLst/>
          </a:prstGeom>
          <a:noFill/>
          <a:ln>
            <a:noFill/>
          </a:ln>
        </p:spPr>
        <p:txBody>
          <a:bodyPr vert="horz" wrap="none" lIns="90004" tIns="44997" rIns="90004" bIns="44997" anchor="b" anchorCtr="0" compatLnSpc="1">
            <a:noAutofit/>
          </a:bodyPr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4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B51994A-6F25-43F0-BA6E-6511258AF42C}" type="slidenum">
              <a:t>‹N›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6361129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9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tangolo 1"/>
          <p:cNvSpPr>
            <a:spLocks noMove="1" noResize="1"/>
          </p:cNvSpPr>
          <p:nvPr/>
        </p:nvSpPr>
        <p:spPr>
          <a:xfrm>
            <a:off x="0" y="0"/>
            <a:ext cx="6793196" cy="9932395"/>
          </a:xfrm>
          <a:prstGeom prst="rect">
            <a:avLst/>
          </a:prstGeom>
          <a:solidFill>
            <a:srgbClr val="FFFFFF"/>
          </a:solidFill>
          <a:ln cap="flat">
            <a:noFill/>
            <a:prstDash val="solid"/>
          </a:ln>
        </p:spPr>
        <p:txBody>
          <a:bodyPr vert="horz" wrap="none" lIns="90004" tIns="44997" rIns="90004" bIns="44997" anchor="ctr" anchorCtr="1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ntestazione 2"/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43362" cy="4971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796" tIns="45720" rIns="91796" bIns="45720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Arial" pitchFamily="34"/>
                <a:cs typeface="Arial" pitchFamily="34"/>
              </a:defRPr>
            </a:lvl1pPr>
          </a:lstStyle>
          <a:p>
            <a:pPr lvl="0"/>
            <a:endParaRPr lang="it-IT"/>
          </a:p>
        </p:txBody>
      </p:sp>
      <p:sp>
        <p:nvSpPr>
          <p:cNvPr id="4" name="Segnaposto data 3"/>
          <p:cNvSpPr txBox="1">
            <a:spLocks noGrp="1"/>
          </p:cNvSpPr>
          <p:nvPr>
            <p:ph type="dt" idx="1"/>
          </p:nvPr>
        </p:nvSpPr>
        <p:spPr>
          <a:xfrm>
            <a:off x="3849477" y="0"/>
            <a:ext cx="2942996" cy="4971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796" tIns="45720" rIns="91796" bIns="45720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lang="en-GB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Arial" pitchFamily="34"/>
                <a:cs typeface="Arial" pitchFamily="34"/>
              </a:defRPr>
            </a:lvl1pPr>
          </a:lstStyle>
          <a:p>
            <a:pPr lvl="0"/>
            <a:endParaRPr lang="en-GB"/>
          </a:p>
        </p:txBody>
      </p:sp>
      <p:sp>
        <p:nvSpPr>
          <p:cNvPr id="5" name="Segnaposto immagine diapositiva 4"/>
          <p:cNvSpPr>
            <a:spLocks noGrp="1" noRot="1" noChangeAspect="1"/>
          </p:cNvSpPr>
          <p:nvPr>
            <p:ph type="sldImg" idx="2"/>
          </p:nvPr>
        </p:nvSpPr>
        <p:spPr>
          <a:xfrm>
            <a:off x="915835" y="744120"/>
            <a:ext cx="4965841" cy="3724561"/>
          </a:xfrm>
          <a:prstGeom prst="rect">
            <a:avLst/>
          </a:prstGeom>
          <a:noFill/>
          <a:ln>
            <a:noFill/>
            <a:prstDash val="solid"/>
          </a:ln>
        </p:spPr>
      </p:sp>
      <p:sp>
        <p:nvSpPr>
          <p:cNvPr id="6" name="Segnaposto note 5"/>
          <p:cNvSpPr txBox="1">
            <a:spLocks noGrp="1"/>
          </p:cNvSpPr>
          <p:nvPr>
            <p:ph type="body" sz="quarter" idx="3"/>
          </p:nvPr>
        </p:nvSpPr>
        <p:spPr>
          <a:xfrm>
            <a:off x="677881" y="4716356"/>
            <a:ext cx="5438878" cy="4470839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4"/>
          </p:nvPr>
        </p:nvSpPr>
        <p:spPr>
          <a:xfrm>
            <a:off x="0" y="9432721"/>
            <a:ext cx="2943362" cy="4971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Arial" pitchFamily="34"/>
                <a:cs typeface="Arial" pitchFamily="34"/>
              </a:defRPr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5"/>
          </p:nvPr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lang="en-GB" sz="12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Arial" pitchFamily="34"/>
                <a:cs typeface="Arial" pitchFamily="34"/>
              </a:defRPr>
            </a:lvl1pPr>
          </a:lstStyle>
          <a:p>
            <a:pPr lvl="0"/>
            <a:fld id="{0FBCBF83-5680-482A-A40D-886B9E3A8877}" type="slidenum"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52409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0">
      <a:lnSpc>
        <a:spcPct val="100000"/>
      </a:lnSpc>
      <a:spcBef>
        <a:spcPts val="450"/>
      </a:spcBef>
      <a:spcAft>
        <a:spcPts val="0"/>
      </a:spcAft>
      <a:buNone/>
      <a:tabLst>
        <a:tab pos="0" algn="l"/>
        <a:tab pos="914400" algn="l"/>
        <a:tab pos="1828800" algn="l"/>
        <a:tab pos="2743200" algn="l"/>
        <a:tab pos="3657600" algn="l"/>
        <a:tab pos="4572000" algn="l"/>
        <a:tab pos="5486400" algn="l"/>
        <a:tab pos="6400800" algn="l"/>
        <a:tab pos="7315200" algn="l"/>
        <a:tab pos="8229600" algn="l"/>
        <a:tab pos="9144000" algn="l"/>
        <a:tab pos="10058400" algn="l"/>
      </a:tabLst>
      <a:defRPr lang="it-IT" sz="1200" b="0" i="0" u="none" strike="noStrike" kern="0" cap="none" spc="0" baseline="0">
        <a:solidFill>
          <a:srgbClr val="000000"/>
        </a:solidFill>
        <a:uFillTx/>
        <a:latin typeface="Calibri" pitchFamily="34"/>
        <a:ea typeface="Microsoft YaHei" pitchFamily="2"/>
        <a:cs typeface="Mangal" pitchFamily="2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A7053BB-45FE-4D26-BC06-839FEB710C95}" type="slidenum">
              <a:t>1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988" y="744538"/>
            <a:ext cx="4965700" cy="372427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8960" y="4717801"/>
            <a:ext cx="5435641" cy="4469404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8042" y="9433078"/>
            <a:ext cx="2944797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1DBBB6C-748D-40F0-803A-D537874308BF}" type="slidenum">
              <a:t>1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66503147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744E4E2-4FF9-440C-8D77-7170C6AC08D9}" type="slidenum">
              <a:t>10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91A76F5-6D60-48CE-801D-845453E0C632}" type="slidenum">
              <a:t>10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746180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C0F34B6-6ACA-4CA0-B5EA-C7E75E0E0681}" type="slidenum">
              <a:t>11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CF80784-36CF-4022-9899-920441C72A68}" type="slidenum">
              <a:t>11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59987012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0D55915-02A9-4C10-8FA4-72FDBBC6135C}" type="slidenum">
              <a:t>12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709199" y="4834076"/>
            <a:ext cx="5683316" cy="4580641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4022637" y="9664558"/>
            <a:ext cx="3078364" cy="509759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4676" tIns="47521" rIns="94676" bIns="47521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2C963AF-DF2E-4C4C-823D-328AF6DBB184}" type="slidenum">
              <a:t>12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6142423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1EEE14A-B632-4B64-B300-F485481F0F51}" type="slidenum">
              <a:t>13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988" y="744538"/>
            <a:ext cx="4965700" cy="372427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C869446-AC27-4941-9966-7D9BF4166757}" type="slidenum">
              <a:t>13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98236321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A9DF41F-8246-4538-AA9A-25C0BBF23014}" type="slidenum">
              <a:t>14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ABBC5FB-EDA5-4186-B71D-89A66230C159}" type="slidenum">
              <a:t>14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93385676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E5B0FBB-9666-42DA-A1F7-F69CB5D162CC}" type="slidenum">
              <a:t>15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2FC278F-1799-4795-9BF3-B7FAB2B6B351}" type="slidenum">
              <a:t>15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218779712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6C1D8C6-C226-47EA-BB06-1F0B642EB430}" type="slidenum">
              <a:t>16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30275" y="739775"/>
            <a:ext cx="4937125" cy="3703638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/>
        <p:txBody>
          <a:bodyPr lIns="91796" tIns="45720" rIns="91796" bIns="45720">
            <a:spAutoFit/>
          </a:bodyPr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379083"/>
            <a:ext cx="2946242" cy="493556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919A15A-08A0-450E-A2E9-0BECF2C63747}" type="slidenum">
              <a:t>16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87479632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AB80DFB-0803-4C1B-BC0A-D1DABF36A59F}" type="slidenum">
              <a:t>17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988" y="744538"/>
            <a:ext cx="4965700" cy="372427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2ECD8BE-E39E-4123-B0CB-035CB871E42F}" type="slidenum">
              <a:t>17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25081950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EADB120-91BE-48E5-9685-F6665B71D38B}" type="slidenum">
              <a:t>18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988" y="744538"/>
            <a:ext cx="4965700" cy="372427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5415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19F9F4D-5A97-401C-8A9A-A3F80404F42C}" type="slidenum">
              <a:t>19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988" y="744538"/>
            <a:ext cx="4965700" cy="372427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DD9EDD9-3D87-471B-AA9B-6D4566630402}" type="slidenum">
              <a:t>19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27896331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19A0539-89F6-4C68-9BCE-DC3A9D830B0B}" type="slidenum">
              <a:t>2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988" y="744538"/>
            <a:ext cx="4965700" cy="372427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14AD3A4-CFE1-49C2-8274-0FBA80A3B9FB}" type="slidenum">
              <a:t>2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6580532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D1CEECB-50A2-4A4E-A94E-95BDEC6011DB}" type="slidenum">
              <a:t>20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012C4CA-B57F-4976-B307-00437B7C32A6}" type="slidenum">
              <a:t>20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219773261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E9CE25C-A0C1-4BEB-B1E0-44B9CA15F424}" type="slidenum">
              <a:t>21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CC1FC07-ACA0-409E-AE1F-C9014129D3A9}" type="slidenum">
              <a:t>21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60445472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E50A3E9-F023-4993-8D7D-BFE580E39E96}" type="slidenum">
              <a:t>22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0DD96C1-45FC-45E5-AA92-B2A0FA7CA53E}" type="slidenum">
              <a:t>22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287925129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B44FD0B-E072-43AE-9CCA-B5BCFBF20454}" type="slidenum">
              <a:t>23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40BECA0-3871-4D75-B535-7B64B4ED7D0F}" type="slidenum">
              <a:t>23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34828377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520C704-7A46-4334-97DF-0A7BE57C055D}" type="slidenum">
              <a:t>24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39FB6CE-52A0-4AD5-85A5-68BA0EEDC476}" type="slidenum">
              <a:t>24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56957467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B759A71-BF39-410F-A687-99862FDE16B7}" type="slidenum">
              <a:t>25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1790494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564DA88-DA2D-41A8-B5AF-AB601085950C}" type="slidenum">
              <a:t>26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ED71F1D-BD2D-44A9-B6E8-1EC68B411037}" type="slidenum">
              <a:t>26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40116946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0E84FF8-14CC-417A-8382-A5357F7376E6}" type="slidenum">
              <a:t>27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A6DE828-E95C-4CCE-860A-E0EE26F84FDC}" type="slidenum">
              <a:t>27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9920314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4E21F3D-362E-44A0-8A67-4A2F6A2A5E55}" type="slidenum">
              <a:t>28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EC90728-383A-4827-B470-6DEFD8BB2A79}" type="slidenum">
              <a:t>28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82887328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AC1C3DA-D435-4CCA-A526-91B851B9A7BC}" type="slidenum">
              <a:t>29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FA3C9D7-8D58-4135-8E24-497B10323FA4}" type="slidenum">
              <a:t>29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8514901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D6E7AC7-9B0A-4A97-B1B0-2A89DC154FE0}" type="slidenum">
              <a:t>3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D98479C-7879-4042-9074-7222032C3404}" type="slidenum">
              <a:t>3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56120314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F4AC183-203D-4A7A-8B9A-E496155840E9}" type="slidenum">
              <a:t>30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52E1525-F327-4468-B435-6B88BCDD5ECF}" type="slidenum">
              <a:t>30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298395278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B957C90-25AA-4B10-ABDC-8D3A6FA1F631}" type="slidenum">
              <a:t>31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988" y="744538"/>
            <a:ext cx="4965700" cy="372427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8C22ADE-2351-4172-B43F-31A46389264D}" type="slidenum">
              <a:t>31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32853905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960D116-0448-467B-B552-43F06ACA9122}" type="slidenum">
              <a:t>32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A551FFE-8547-4D63-8934-F1E7254A301E}" type="slidenum">
              <a:t>32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66117898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40F1C44-5113-4A58-A7D0-EFDFFC1E6424}" type="slidenum">
              <a:t>33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CB336B0-1D76-48A4-B024-F354102D880C}" type="slidenum">
              <a:t>33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41613536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Rectangle 3"/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981575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CD0B5FD-FB5B-4831-84A2-61A6173E0DA4}" type="slidenum">
              <a:t>35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988" y="744538"/>
            <a:ext cx="4965700" cy="372427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A97F61F-BF74-48DB-B410-172AAF19F8D6}" type="slidenum">
              <a:t>35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69643964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588156E-ED1E-4902-AC44-D9628A285136}" type="slidenum">
              <a:t>4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810DEDF-0B74-4A19-9D39-7C76FB5DC875}" type="slidenum">
              <a:t>4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1076110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513B9C9-D235-4128-B653-AC422AD4A401}" type="slidenum">
              <a:t>5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988" y="744538"/>
            <a:ext cx="4965700" cy="372427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F2E7F35-08D8-4CDE-A08C-BD75B1F9A320}" type="slidenum">
              <a:t>5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71162163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922BB3B-C2C7-4A6B-B018-916D1FA86B23}" type="slidenum">
              <a:t>6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F5D5625-A9C4-4104-B58F-63128AED6E07}" type="slidenum">
              <a:t>6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95321015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4BD6F4AB-A6A9-4DB0-AF6D-82BC48663FC1}" type="slidenum">
              <a:t>7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4A1FBB1-6CD6-421F-9FA1-BB0E858C2502}" type="slidenum">
              <a:t>7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28731747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18E5BAC-5DDD-4A31-9C39-17C849EF52BD}" type="slidenum">
              <a:t>8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988" y="744538"/>
            <a:ext cx="4965700" cy="372427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7B47E66-86D0-4A32-BD7B-87E552222292}" type="slidenum">
              <a:t>8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08073814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7"/>
          <p:cNvSpPr txBox="1"/>
          <p:nvPr/>
        </p:nvSpPr>
        <p:spPr>
          <a:xfrm>
            <a:off x="3849477" y="9432721"/>
            <a:ext cx="2942996" cy="49715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DA9EE14-B852-4C57-9E45-00377106340B}" type="slidenum">
              <a:t>9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immagine diapositiva 1"/>
          <p:cNvSpPr>
            <a:spLocks noGrp="1" noRot="1" noChangeAspect="1"/>
          </p:cNvSpPr>
          <p:nvPr>
            <p:ph type="sldImg"/>
          </p:nvPr>
        </p:nvSpPr>
        <p:spPr>
          <a:xfrm>
            <a:off x="915835" y="744477"/>
            <a:ext cx="4965841" cy="3724195"/>
          </a:xfrm>
          <a:solidFill>
            <a:srgbClr val="CFE7F5"/>
          </a:solidFill>
          <a:ln w="25402">
            <a:solidFill>
              <a:srgbClr val="808080"/>
            </a:solidFill>
            <a:prstDash val="solid"/>
          </a:ln>
        </p:spPr>
      </p:sp>
      <p:sp>
        <p:nvSpPr>
          <p:cNvPr id="4" name="Segnaposto note 2"/>
          <p:cNvSpPr txBox="1">
            <a:spLocks noGrp="1"/>
          </p:cNvSpPr>
          <p:nvPr>
            <p:ph type="body" sz="quarter" idx="1"/>
          </p:nvPr>
        </p:nvSpPr>
        <p:spPr>
          <a:xfrm>
            <a:off x="677881" y="4716356"/>
            <a:ext cx="5438878" cy="4471196"/>
          </a:xfrm>
        </p:spPr>
        <p:txBody>
          <a:bodyPr/>
          <a:lstStyle/>
          <a:p>
            <a:endParaRPr lang="it-IT"/>
          </a:p>
        </p:txBody>
      </p:sp>
      <p:sp>
        <p:nvSpPr>
          <p:cNvPr id="5" name="Segnaposto numero diapositiva 3"/>
          <p:cNvSpPr/>
          <p:nvPr/>
        </p:nvSpPr>
        <p:spPr>
          <a:xfrm>
            <a:off x="3849843" y="9433078"/>
            <a:ext cx="2942996" cy="496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796" tIns="45720" rIns="91796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BD5528A-0875-45B8-9D4B-FF942AA41715}" type="slidenum">
              <a:t>9</a:t>
            </a:fld>
            <a:endParaRPr lang="it-IT" sz="12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24071170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2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2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2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2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2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2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2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2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2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2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3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3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3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3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3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3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3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3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3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3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3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5.xml"/></Relationships>
</file>

<file path=ppt/slideLayouts/_rels/slideLayout3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6.xml"/></Relationships>
</file>

<file path=ppt/slideLayouts/_rels/slideLayout3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7.xml"/></Relationships>
</file>

<file path=ppt/slideLayouts/_rels/slideLayout3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8.xml"/></Relationships>
</file>

<file path=ppt/slideLayouts/_rels/slideLayout3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0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0D9C4F-2933-4AA3-8B96-50B72692C76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9803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DDCFCB-B843-4EAD-8D46-9BA9B8CA93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9601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72A89D-BFEC-415F-A81D-2E66C11136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9304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D65FEB-308C-4148-9A11-37FB865358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08778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413143-CC23-4379-AE83-F95D49B2059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65035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63E704-4A74-4286-9AD3-143EA02FA3C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53716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72D05F-C046-40B9-B6B8-DCAE3DED67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12687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E1E55A-774D-48AB-9E70-0637BEC139D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12126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4A935A-E0C9-41A1-BC2C-614FC2CE67A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98519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236E0F-2895-4E17-A64A-F51C7BF2F18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609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C6E4A1-B169-4F4E-A361-9011D0F4D3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88835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ABEF394-4913-44BE-973C-21347E9162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90076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FC0D5E-2EA9-4E61-9216-CFCD67017DC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64308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DB34BE1-1E4B-4581-AC35-650A6E09D6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0601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370F70-0116-4FAC-897E-D6A63F68EC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308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AA68F1-27FD-49FE-8321-CD485653FF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92637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89E52C-00AB-4CEF-A789-B0EA64876DA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02653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B12B47-4A0C-4DBC-ABD3-EC98F7ACAF1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3892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6F04C6-6F0A-480F-808E-55DEDFCD68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59502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DCE40D-FCD1-4694-918A-03E763F470F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44180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233D77-2AD5-4074-9EF5-319DDC09CD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63403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00C2B1-55BB-407B-A9EC-DCADA23974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81696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34C8AA-16B1-4E12-B2FD-4AD1A0F26E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94157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7E9D34C-E047-438A-8CC5-1F186409C2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66891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8C4946-25E5-4634-9E7E-95DA83590AE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46299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2D54D81-E76B-4ACB-8F25-4F7F913502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80044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4C89CE-FCBE-4A9F-A1C8-3EC16A20B5E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51103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67BC8B-D80B-491C-A9EA-1152F0707EC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70435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BD8CA3-7E0E-464E-8A1F-ACA3DCDCA41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35493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17FB60-0007-4952-A7EF-67BD4A530A2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69333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32DFC6-4ACD-4339-BA37-26DF90C8D9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15320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D1FEC4-E795-4EC9-A14E-246ED30ACB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98215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8F8572-E02A-426F-B8E2-ADB5734F79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49911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FC68BD-70FF-4A48-B19A-02014C7752A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49751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89925D-31CF-40A6-B3D4-0851AD618D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08540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2094310-AAF1-474D-BF3B-815B8C9D68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75352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CD93EEA-0C2D-4A76-9432-4AA17E339E4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86228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B3B9B9-A184-4A25-A8BD-F551BD3676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24288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21D700-B24C-4333-A58D-6DFA1D8F97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44919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82C6A9-D486-45FD-9464-8C0FC65931C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1262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11782A-878B-417F-BC9A-F2DFAA7485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79153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D862552-58FA-4FCA-846A-712837FE9FF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31778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26ACFF7-DD18-4F2A-9F7B-50F749197D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91916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A597E3-97B3-429A-874B-0DD25AEA45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72944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7149D0-8FE0-457A-88B7-83EDC364A45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7024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93AFC1-45C8-4DFC-8955-BD31AB19A9A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6515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12B515-710C-4A55-A1EF-18A0E4A12A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49357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59BF75-53C0-4B6A-8CBB-FF6510EA35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88074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C1625E-C180-4EC2-8B66-5B02FCEB92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19709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2AAF52-A69C-4C4F-9AC4-4A9BC2676A7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94410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C7E3FFE-8B70-41E9-A872-F1245A16CD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6554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57FAC2-99FE-4C5A-8E9F-B02FB341B87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82296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A7D5CE-6540-4312-8AED-DAF81C91D6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32059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A695EA4-CA9D-4CA2-9CA0-351499C5E3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35401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9563EC-8E81-4FEB-A661-A49A81D837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8813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D5C47B-0D8C-4891-9BA0-9FEAEFD0F06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96702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7952BF5-0EB0-474E-BBF7-6194185DE8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7389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2D3669-63D2-47E1-8333-EA4DA73FDE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5442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DBAC90C-6738-4C20-89BC-BF8B1CE3606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59347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F184AD-44D5-43B4-B9EB-E196F851DB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37601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20E5FE9-9281-4EA0-850C-7CEC7836C6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78575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2658FD-CBB6-4DDB-B41E-27BA67E80C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30082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B388E5-08BF-4B6F-A0CD-BE7D1622AE5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8053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BD9686-2D2D-43D9-B276-BFF1B13DDF0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49066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AEEE95-98B8-4CF9-BA7D-E7DD86869D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80363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D9D0C3-FD09-47DC-BC3E-3590B00667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5384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4CBF46-6212-4C6D-A17B-8AC462B718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9045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590672E-122E-4A89-8D5C-E9F44102C5C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62923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57F091-E49A-44C1-B4AE-D8C68293D0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48032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FC5A2D-2858-460F-8B7B-6F21B1C040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94754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6F6A5A-B878-4B49-AC96-7E5A685AC2A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7949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5E8AA0-A53E-4FDD-9527-FF9EEDCF113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35952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4DEDAC-E344-4028-B75F-BF5A990111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06818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9F928A-8C8D-4D4E-8174-089AF72B30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63366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2CE36A-C924-4FD3-A106-707BFF51EE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4097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995C24-1B2C-4939-A821-B5BAB88652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2871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99B5F5-E896-418E-BF2C-FD14C95B74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02179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76F4B61-B6DD-43CF-8C37-6DFD71EA1A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69300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114774-516D-4B6C-ACBE-D9143DD962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19188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116856-8B1E-4C7C-BC9B-CEFF2EE8A0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84673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6AD23A-582F-423C-B5FF-A70BF1394B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70895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7CEF4B-A63F-41D2-82B6-40748B209BA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12890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F1E259-0A0E-4FB3-AA3A-9AC52B8B19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94518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CF649D-FAFE-40F4-8A83-93810E5FCB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3945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9FBE36-7698-445D-AD15-68D52C0552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460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DEBC06-3798-4448-8117-1921BB7B41E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01035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DBF97B-7EBB-4ABC-A65B-D64E574309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60622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82E4CD-052D-4778-A444-1C9A7908A66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49499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A2BD2B-0022-4437-A5F4-FFC0C9C147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74200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FCDE3F-DDA2-4018-9E57-8044DC41DF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23385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E66649-4ED8-4259-9D3D-7773646D265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95958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5FF6F5-0381-49D4-86C9-9CC5F4495C6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64297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287411-B2CD-4677-898B-29593F70D47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95238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91478E-8321-41AD-8C52-9D321D700A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7405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543FDC-D79C-4F19-BE12-D3E3803B45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4615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8056DB-755A-4D28-B6A4-487AF24BB1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7677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20CE11-E026-4E55-91D1-30B9647756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37345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726942-AA50-4ED6-B2F8-038EDA7063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7411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1ACEE9-2544-402A-9E0F-FE926213E06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58073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A44904-5681-4779-BC88-6380ED1389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18858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57E028-D2F5-4085-98DA-B408696794E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58343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0234118-BA76-43C5-BC7E-4CBAA91D89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2506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C7AF48-B2E0-4BA2-A3D1-FBB0DDC915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5451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92726F-446A-44A7-9BBB-36519837F6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68021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037E111-444A-426B-8B88-EED7DDAE88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0302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5C50FA4-52AB-4E47-B62D-AA7DFC8E8F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76840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E55688-2FD8-4D68-9327-4B2233D358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46681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81F941-8569-4542-96F2-EC37D7EC1E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32859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DC1D3B-871D-4356-83B3-A948E367E4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96821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F30D8FE-7E0D-41DD-850D-74E9A167E33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2419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555D8A3-67BB-49CD-A219-FBE6E76A9BE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99571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157664-F462-4B1F-AFD6-E9D5E9682D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23592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8C0CB9-BDA3-41F8-A244-84862AA09E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99173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856002-FF62-4C87-932A-C7FFD2EC82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59430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2A346BD-881C-40F4-9E22-9CACC850917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217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50E5272-B05F-4F99-9E96-374BF1BE2E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02929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A989FE-0884-4426-AB66-7B4DC1A2C3A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94220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6909FC-D867-49F6-AB6D-62E112271B1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0159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997F9C0-CB46-419A-B031-42552D7A40E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65766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F8411C-E7A3-423D-B2AA-43973CE149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7716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31C38A-A88F-4112-A07D-70745AB8A5D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33500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507481-75F4-4B5B-9CE8-9A8D446694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6351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5924AE-E847-4A83-B664-265B7C298E7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8513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195A96-517C-4426-96F3-82A8FB0AF6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71965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B21483-5C97-4AA3-95A5-EAE57073B4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31809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A6A4CF-7C79-4934-B3FE-C31565F4B0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90206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1132379-61B4-4C0E-ADC3-E2297880457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19446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66F584-54CD-4F7D-B1B0-5F7FA4B87D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72155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8B0F64-D702-4C01-A011-835C15EE87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89855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03F388-2B64-4E90-91EC-EBA6542004B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63327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B7F523-B103-4299-ABC1-9963D00B4B9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8526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65FEEB-5EBC-401E-900B-F2C87E2E780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20053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9182A0-F338-42F7-82FF-4536E3C64E9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2512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3DBBD3-DB2C-413A-9BF4-F1C9580A96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13634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7D85B1B-9BDB-4A20-9653-A3C086A4D4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42722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0DB8C6E-CEE4-4AD9-8B6C-490E78C0EB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02587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29D078-B7D3-40A1-8EBF-B4072991A07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56486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906486E-7554-40DB-974D-FC4C4F2981A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43805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0A8326-E3AC-489A-A06E-6E85CEDCC72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2311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C40870-EFF3-4011-BAEA-9D6E7CD4B9F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2802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F8D0624-3858-4C67-98C1-88C5A2181D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43413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56766D-7FD1-4CDE-AA9A-5E55D04C55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3756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D4C3E8-F3EC-4DFF-B53D-361B4D42AA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66261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A08EDBE-D93A-46A6-B4C1-D42926E8C3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00566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8B0FBE-F108-4B09-B2BE-44874E5BAB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99896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F82D16-908E-4C2D-88F8-90B4ED114C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7577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53DF67-834C-4514-A1DF-1C825A8C37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3254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6DBDB9-48B9-4E1A-8A59-CEAFCEAE88E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7278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2A2C568-1679-41E3-80C9-DF1388C07FF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97534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1B6FF6-0254-4AF2-94C8-30B7763203E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40328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D775D9-4868-4358-B56F-A896B7B4717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80462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8C9C36-F683-43FB-8BAE-038D4AD6E9D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32104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CF65B4-DF17-4A2D-B3CD-03FDE4104B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98087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78ED1D-D810-4F66-B43E-262F3614DC2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01604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794F98-6A46-40CD-8990-699DE11D1E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8813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584637-65C3-4446-A372-7C63FC5AEF0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407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0EABDE7-597C-4C1E-BE61-B5CE39069F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68130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033E18-2B98-40E8-80F5-402E18D77B2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2309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D0DC4A-78D2-4B4F-8C03-B24C3DACE44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965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95C813-7CB9-4D7A-AFC9-E223510571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13480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1DE916-65DF-4C2B-B4C2-6AB83AE8D0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55120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A62B15-3FA1-4E59-84BA-5AA5AC0C0F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26745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AD89A9-F587-47C3-8AF7-4DBA5AA661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87469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CF2754-3010-49E7-8E95-6DE4C5401A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69959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D0A972-F6F0-48B8-8842-C88EE1F65B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67990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54359E-1387-42E7-8E98-B5F22FF4B35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50231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519595-A923-45CB-A0F0-DAB347CA9E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97784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B5341C-F137-46BE-8A80-265521231E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78942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DF2DDE-9E17-4A84-A8EF-88BE706CA7C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91426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AD1B73B-756A-404D-8B54-AC6B089FE3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4198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D17E168-EECD-45E6-B3EE-797529E312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48706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23D736-B190-40AF-A4FF-E583F36BCD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8749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D13624-21BE-47D4-86A1-A8A4413A702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35318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F3A1B1-51DA-4A12-9936-DBA751FBD5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98175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DBFE83-5133-4208-8F25-EDD18F035C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654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5BE2A4-FA32-417C-81BF-11E554D9FA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54553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BB7C1A-5CBC-4D72-879E-F7AD9898001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14037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EC66A0-E568-41C4-BFF8-68C6F16095C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08895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5CC281-0A10-422A-AFD4-68F4BAB23F7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782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0D3881F-20D1-498D-BBA4-291104F9E4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03001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C85B2E-CBBA-4D23-9378-E2B2C6522C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0758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3D305F-65FB-4DCF-B04C-9E649E79ED8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9231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5D5C8F-9968-4BA3-84F7-44D049A161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35900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784AF5-9846-4EC4-9E22-7FE8A54463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37264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6B21C1-81BC-4049-B1BF-FB63DBB9F6F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23612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634AE9-BED6-4572-89A6-1C755772F3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41714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8A5DEA-E865-4920-BDB6-79674D5FBC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45432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142129-74A1-44F5-A211-6195D64527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1393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0E9B12-FD73-4F21-A62C-0EDEBD20E8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39842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27D555-1A8F-4239-8959-EEE364D49DF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87056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C4FBE7-AEAE-474A-A6CB-1EF1EDB093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24572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67B7BB-77A0-44C2-BB79-183CA37443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76148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A5C499-A852-4363-9F9C-D2CF536BADD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8785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7D3E9C-1AA0-4B54-99AD-8E7AD32AD20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18742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132F74-6A50-4F5C-9751-8B87D59D381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74877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225D277-50CF-485D-A0E6-1012871FDC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71933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08ECD3-EABE-461B-9A00-539840CC2C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89777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F04D53-1B28-424D-A495-F034B44159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9359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F9797A-210E-44C2-8883-7D97805445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45603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888772-A5D6-4A60-8979-F5D090C75A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24851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55F257-8DDE-485C-AB3B-5F923BC1D9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8913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4435F1-8BFC-4965-A3B5-00EC5AF011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59553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B85404-8471-4AB3-9D75-FAB2653655E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685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AF749B-E258-40DB-BBB8-F199221F90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94458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BF9EFC-F916-498D-9C37-FEAF1D6C82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48158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0490E8-77B6-45BB-915D-BE224FBF1B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96623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B294DB-FA1F-4477-921E-444B8483ACF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87691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7C1125-8183-433D-B2E9-C44C7DB393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7777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7C7C76-F983-4B06-AD46-32E959C5B8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78761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5B76B0C-55D6-4F42-A47D-E7F2E805A6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9249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45B3CA-30E8-4F37-84A5-2EBFF6D9CE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20764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B7B2A2-329F-4C29-967E-B431FAC3A39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87723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14B2D7-5F15-4070-9631-57BB1CB5AF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72519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DF1623-8C61-481D-A62B-C4E74AAE85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50491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845C23-CA9D-42A7-8D6F-1496BFAF9E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5131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412653-9D85-48E8-8B6A-678B173E5F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1067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552B159-D3E5-43D4-8EEB-4C1EDDC24E5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6229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5423A6-3D5C-4C5C-808C-2CF0507EB0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60260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C1A1C0-A179-4885-8545-377DBC0884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04659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6DDD30-DD35-4B20-AABD-66329FF641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8835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75269B2-7046-4F6C-8A78-9655A859F3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29855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715E06-C219-48A7-A9EE-CFDFD7A040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8891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8C4B8A-65E6-4DD9-AA76-7E17F3330A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42706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D854370-4145-459C-A60E-937D2B011D3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53248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A0A5DA-8805-4786-9D29-F72F399F885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3207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3B75C5-35CD-4D7E-857C-6832EEC667E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26615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3252E8-29DE-4497-AF65-2BBF6DF568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6269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0B12CC-8BFB-493B-ACEC-F3F8275345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38619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FC7684-42CB-4124-B9FE-96F2F29A8D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41889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BF56B5-CB2C-42A4-AB35-0B8DA1248F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77659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3B27A3-0C79-4DA1-BA6C-895BF764E8E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94710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095DC1-C940-4C47-9A64-A5781AB8592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64306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140F70-515D-48DE-A887-08C22597049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395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00A579-5C70-4D86-A179-C0F2119B82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94550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8D77AC-C576-46D2-95B3-624F70E967A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127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EB86AE-3D23-4035-AB0A-F281C3EF67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18928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630978-5946-4B43-9ACE-17084ABF8A7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9587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5B1E884-92B7-499A-994D-642D297721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33420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812FE0-C51E-4082-8CFC-E4FBC327C1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5645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737073-4070-4F20-AABA-C65C2A8C195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97364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CC6F91-0606-46E7-958B-5F0426E67A9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20193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5168F8A-0BB2-453E-9E98-B69AD5C9DD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26980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D74F4A-7124-4061-B7CB-8B1B845AB1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0308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4C39D7-BBA2-49B4-B393-887FD16D730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62093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2098EE-11AF-4AED-8956-42194F094A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45615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72EEAED-0646-4678-938A-E7913A702B2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81660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135FE47-6700-4F68-8CD7-D027DF6421F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61288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AA4B41-92D2-4A20-9510-E834B132C1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8802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01485A-D347-44BB-B13F-492132FDC9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58852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78935E-624A-4D76-BFC7-767A8BEF30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90776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547A79-A69F-4C23-A87E-B8253D37D9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908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15996D-822E-4019-9BEA-831D3ED82C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58553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FBC61F-C194-4B9E-A674-E654EF3E38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11277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1FCEC2-B5DE-4756-851A-12ACC45CC3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53974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2DF3C36-E019-4284-A79C-8DC90DEE539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1115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34015E2-37CD-4DFB-B5D3-E3CB898EB58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40244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5114CE-DCC5-42D3-89F8-3CAA9910C0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84973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F21859-E5A8-4E5E-8444-BD80BC05B4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86164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D5ED4D-29C1-427E-A547-5097C5E5DD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0947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3C74CA-D27F-478A-8D43-87E03C1C6C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22058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F8F2F84-6349-4880-88B3-24AB937CA9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94575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FE4E65-0E8C-44C3-BA9C-5D1996A225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48053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9953D4-6077-49D1-8847-18732977E8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10658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192085E-8E35-4621-9B94-510C24A3519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29717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703147-8CA6-42DB-99A2-3FFCD69420F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83226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FE345BB-C353-4BD8-A64A-45BB97D583E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52402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AC80D3D-65A0-4844-A775-29773D60121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12812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E5B119-5162-4D48-9513-DE1F2AAF8EE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26931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4B47B2-3653-4D5D-9B6D-B7FED2710B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1596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9E94C4-DF93-49DE-B716-EB194F6027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89660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DD0008-FAC0-40E6-A8B1-4FFB9DE295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11192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E2F4E5-C382-4E73-AAE9-D2FA701588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9026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603D1F5-BCD1-4EE7-9AF1-165E6EBEFF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73550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3F5125-6DFF-41B5-A140-6DBE0760F5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67933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479D05-7A53-43A2-A421-E8B59FF26A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1814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58813B-4D78-4CD5-99B6-8855611E94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28942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E2064BD-A401-40AE-AD36-BAA473C857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9945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5AF7DE-D862-4496-A922-EF09DD16EC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17480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9851E1A-E07C-4A6C-85D7-12F6347E66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36914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603F2B-FF88-4516-BEE8-2250293B1E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9028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D50280-D8BD-458F-B53A-5AA966EA56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63594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F2E0B1-E4F0-47A8-8F25-2540C25E7F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77173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1535C6-A890-4255-BEE2-866B4EBC51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59481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D182A8-597E-4984-BEDB-30FAC88C3F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69772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6966F9-7A02-4181-A2F4-1972CE09E88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22414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E820B4-F7F5-417A-9263-23C533A7115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47996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7D206D-7935-4691-920B-34F6161CEDB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57812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90C271C-FEFE-43E0-8623-DEBE4DE46F4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5794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81C0C8-47A1-4291-9282-7279AC416A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23151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9C9EDB-EBFE-4CFD-93E9-ECF21A8365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3772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0083DA-8692-4FD1-8F16-8FF063F663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07165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385D37-E412-4A6B-9BC7-3467CB5683F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21698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7594C7-FD3B-408B-8755-E4386B5B31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94496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85C104-A86F-43E5-9038-3AF9FB1AFFA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7081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9ED6A3-7ECB-421B-9180-A97558623C5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70278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713B19-5C17-4C5F-85BC-46F80B6E06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15142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3C7CED-974D-4395-845E-597C5C69D7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489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9C80394-49B1-44C9-974D-5852AD5062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55323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D7C6EF-BA50-44FB-A59F-B3B76680B26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8122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51D8CA-33DE-4091-9412-7CBAC758392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71780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467694-FF6E-406B-81F5-FAE1ED3809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22481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E309DF-91BB-4B66-BC91-FCD8631DDB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62641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50D30E-DBDA-44E3-B713-7896BE8249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25518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6F0F4E-88FD-4A64-946B-EA82E1F8B4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45047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3861BC3-24AD-4090-BB7D-7A430F8966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28534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AF22658-96FD-4062-B29D-15C9AA79861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40778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38DDF97-866F-4C21-ADC5-A00124BAA4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11091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3FBE25-A8E2-4A73-AA74-8F859444EC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15839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787D52-FE62-42BA-B8D4-BCB4062BDA2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85306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4984E2-F8B2-4976-9132-9C360CF7F5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56128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D1D7F8-7222-48D4-AB17-0741D85E31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25595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4CDFAD-67A3-4A68-BE22-7AEF3D7C2D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23153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031AE6-0CD1-4967-B260-508BF3AD75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35088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3F9E9C-784C-4899-9DC4-BEB3F8E101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2029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9C9035-9BDA-4A8B-BFF0-CEFC1F7230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33881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D4E758-BA32-4A9D-8ADB-BC0943AE4E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0671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96FAD3-210E-49EC-8C06-60996D3F6F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99307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ACA8F4-8B8E-46A5-9ED7-4807B909134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74565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861C09-1AC1-40F3-A740-B95DD253139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601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27FC02-14D1-43C4-BF42-5922759FD7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7254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502850-CA67-4596-B2E0-8799C173C1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34088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2224AD-6FD4-4752-9114-B8C01588E85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7245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C0C8E5-187B-45BD-A5E2-D46D7B3C55C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7493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1D3894-C676-4EB8-95B4-D04DA2969AC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85095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A7A792-4E3E-40E6-8BBB-A3EBF88887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32601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77AABD8-7324-4EA2-9BC2-F793CC15EC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99237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C72E9E-A978-43C0-A869-E55E8A5A268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12517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E900EE-7B0F-44B9-8E04-F5FCFADB45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5704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7DA625-9E31-45DD-A436-89C8BAB4DA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92138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03EA05-0525-409D-9672-82713F97703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73002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375CF8-42AE-42E9-A9C0-737DC6251C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43628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991D86-E159-4B4A-A213-71D1FF34CC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65991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0A9427-58D8-40DD-9F6A-F0D3B96BC58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27986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1F2B1E-0AD5-46DF-A555-6489744894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191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696518-D054-467D-BD40-A0781CFB09F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35501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24ED75-01C8-4149-B7E6-B107258ECC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65682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0FF052-1206-4D82-A16B-72F31051C92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17135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17C463-320E-41BE-90CC-C2D506A799C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61508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443900-F304-4621-A12A-2948472EFF3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71645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7B5CDD-FEAF-4340-A4DA-42CD580200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36144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B8FECA-CEE7-40E2-85DA-FE424E0E60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30747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611D2B-381A-4F75-B877-5A2825F04B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09974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CAB6A7-F7B3-46F4-9849-480F5B9153C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07436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88B51D-A472-42F6-9907-C881C308A6F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77019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865C6F-8505-47C5-9FE3-D81911C360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4453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BA5B2F-8E07-47DC-A578-6002273BE5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30208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E83C87-A02F-4F0C-A67B-30C8366080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512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7619EC-D26F-46C0-922F-7984182C3A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79844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860749-96CC-455C-8039-A78FA545440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7854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529F73-02D3-4C61-941B-FA0F8CECEBC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58704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69975C-1097-4307-A775-205BE19AEF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17551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94C731-3C36-42F2-9B0E-BDB4519B10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1042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E3D75EB-91B3-4538-8F0D-6B2F04199C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08076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BD253E-B5D1-40FA-ADF1-0384692D9B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56445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9155F50-3D24-4C61-A9DD-0131835336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8903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F5C7D8-8C11-43D1-BC83-43291EE628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00703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73E6FFD-8A59-41D5-941D-D2BF85C84C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00862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C874F4-0D9B-4B01-BCFB-9C3A199ED3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68486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D017A66-DB79-4156-AFAC-8546B5A7D5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79677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BA73174-6134-43D8-A954-CCE28CBD24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7081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263CBD-A8AE-4388-AF8A-7AEDAA84D1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8322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451B1E-87D5-42FF-9E5E-85A657A0C5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8488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0871B8-6983-4322-9C9F-FC35689C82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2677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A808FD-2D9B-4C99-8187-60C257AEAD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1397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DB5FE1-490E-49D0-B4D5-DDBDEA54868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20645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367BAC-5900-44B1-B939-44333DA793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0038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9340EF-1D3B-4BF2-B118-736B487EFF3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2726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61FDA30-3F52-4710-A5A5-EFB7B1E8BA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71363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66E696-E07C-43EE-A5DF-68F88179E7A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00733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533E68-C499-49CE-8471-A5BC1F0781F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2670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8EE266-5545-4CDC-BE72-53F94E12364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94432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D3349F-B120-4E17-B5E9-26BE0C0977E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11747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5649F9-DA54-4763-97DC-1568EA8456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30599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D8DD4A-92B1-492F-9D62-E76F370A5E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6421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06516F-58D8-4AB5-945D-062532EFFC8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08593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B69671-735E-4911-B6DA-3A6D54DC4F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09750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1E245A-B565-4337-A469-6025C21749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35818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57621C-2B7E-4317-BB1B-8854B7D1DD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87888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6901B1-BC79-419F-A3BB-723BA3B17B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3635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59942B-F2EA-487A-9CCD-E5B0432900C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3873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709600D-6F18-4E1E-BC0C-7AA3DF0F6FE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77841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6D0F7C-94A9-49E0-A565-02DD7129EE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0198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791B124-BB5F-4463-9307-2E2F118C1CA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75440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D6FBBF-F728-4C92-85DF-A0450DADC6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4611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87389F-F78C-4D7C-8F49-ECFFAAF1947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14137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3CA2F2-749D-48EC-A159-0684A659BF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3345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39E7D6F-F244-475C-A260-F4CA4845A7A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00559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1E9294-5A52-48DA-883F-CC5449A228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84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C56CB5-8187-4244-A325-21CFF807AC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99351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02A88F-3AF8-49A3-BF75-5C84E207652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87020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681D71-7DCD-44D9-9F3A-156675A6B0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33230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54CDA7-932D-49F5-867F-090BA3863B4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4701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C7176E2-74A2-4735-9425-B5E5BB5AF3E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3763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55D4E8-8929-4C94-AACF-E5CB8CF87F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9508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0E87473-8456-4B79-9355-794939C0E93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4131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59CE9A-9CF5-43A3-8F75-D7366929F2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62522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599335-B4EE-48AF-99CB-CAEBE79000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88833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B603DF-9AFF-427C-BA01-DE5F7230F8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24547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025A0C-5848-425B-A8B4-EED40D30895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64675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D32DDE-8D1E-4C34-AAAF-4CFD1A8A4E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2871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A11D8D-BD35-46B1-A20A-C9023A82F39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47075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CDF4AC-D97A-4C62-921D-DE70E1956E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73395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9312F4-4789-494A-8C43-5C368EDF2D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77192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59EED4-7BD9-4C12-A2A2-387F769A288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8774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93E5D2-0DD7-489F-8E8F-5AAAAAC95BF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8281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1333B5-4BE9-4729-9E40-CEA807B274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51574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8BBC2D-6C37-476A-AB32-9F379E1EB4F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38626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855574-BB2E-4447-874F-1790E93FB5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02911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9C1095-6A47-4C39-A886-CD6FA151FD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0174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90B1CF-0E5A-4890-8090-5E1A13036B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8249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C3643B-F6DE-4847-8ABB-6B4AED47382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43256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3B8815-3AC0-4DE1-85AF-FD9503898D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27735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C1CF28-8402-4B12-BD70-8104FDB192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94052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7480868-F67B-40A9-9BD4-E0DF3D7D45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24608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AC98A8-DBD4-49B3-A486-939DEA3312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76868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DA1A3C-CD5D-4073-BEB3-B34ABE19752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58457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54857B-77F6-4BA5-B4AB-B2E6596312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40979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D4C138-34E9-49FF-A48F-0E2E85050CD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90320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710821-7F27-4C5E-90C0-ADF54B5DEEC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53424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088626-22A2-4F24-A6F5-F50A967257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2603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07F044-AA92-400F-BF8D-30BAF1A5D4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53803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C4FB06-BB49-4BB9-B9C6-ACBAACCB83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2158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69FAF5-F0DB-4A3F-ADED-B874DFC247C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226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22A771-DB1E-4440-9675-537EC20481F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45414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29871F-2F27-4CE6-85B8-12BC44743CF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31202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840FCA-A934-45C7-96F0-2AFF96A8C16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10182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E77D0A-928F-4CD4-A960-644AAAEECAA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7231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940E14-4FAB-4FE7-8C94-39252DE793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6991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4588D6-F354-461F-A71F-7A0A14C7872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58277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CCDF2F-4426-444E-B1B7-EFCC6F24DA3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53833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EA4672-A853-4E8B-8043-FBD7BE7D4A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41133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A9C0F6-62E8-4E88-955C-B2A5B6224FE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53804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599C7C3-25F6-48C1-811B-54116FA553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8281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1674D1-44F3-4A2D-9402-E935C288E8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89541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F2BB10-23DF-4D97-A409-AF23993496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4082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8E081B-7B46-422B-AD9A-602F10C42CF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28413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6ABF30-5C85-4630-A6AB-3B8DC00753F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48090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A5B3DD-0E52-4460-87C1-3E37077257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37013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85DC09-FE8A-41C5-9299-75E106076F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0120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9E4EA7-D78B-44AE-A85E-62FD0D0C2A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2529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2BBFF4-014B-4CB7-AE7C-B0F5EC9C35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7749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0A4BB2-0ECE-47C5-BAB6-9D45275D51B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54933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EB807B-AE5A-4608-AFA4-5ECBD7BD52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8961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7CBE6B6-B145-4E0A-B569-5735762E6BB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64296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2865D42-3EE9-42FE-B2AB-72AF07B2C8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69358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1C67D7-5574-4CE3-B5C0-36F8B7576E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55964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C65B41-2E11-4E36-B653-C75BB71A01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45020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5031318-3062-4D23-9324-8265CED52D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05638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85A4F1-CE64-41F3-A507-310D9A5677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5884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19F253D-CA2A-4EA0-B302-52EE8F5ED4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81133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38B284-0F36-44E6-845C-6AA16D44933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44791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E40920-A9B5-4A50-ACE7-6621F1D233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72094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A128B4D-B727-41C5-906C-B5A120EBD7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30799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78AF9FE-27A1-476E-B3F3-13B14F61D3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67056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A32C402-300E-4442-AA32-29149BEB64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36358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D87552-C893-4A67-9C5D-8819A5EB6B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2356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9388C1A-D3F4-444D-B4A3-A68A20D080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8570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DBB82D-45AF-434B-9962-9502211186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51190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9B86022-17EB-4CA0-8A41-E5F4BB1087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25767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251902D-5BB3-4C63-B764-D7C6C9D720E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8352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8F56B3-BFA6-4212-A2B7-972B75980D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79735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E3AAFC-CD1A-4C4A-95E8-141C843E5E9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58557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065C2B-88E6-484E-B458-75956DD6B6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35535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C452B9-501D-45F1-8FB1-3E2F1C76AD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4141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F4CAB7-078A-4AAB-8BFF-C2F3D45A367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82515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2E99F7-5772-42AF-8205-8839476033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80583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B9EBD9-1763-45FF-9B1C-01247BBDD2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35583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688368E-93D3-4428-A2B5-342CE3300B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4863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0871AD-74F3-496E-B708-658EBD82CE3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4221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700294-C428-4F78-A3C4-3A619F270C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77556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3637C1-6573-462A-97C0-A0459CBEB2E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88492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156AC9-AA1E-444D-B496-FA93AD6291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76827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9AE83EF-6BC5-4B26-BB12-780D943268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89696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48C006-9412-425D-8901-19356A488E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90205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15271C-7250-4B9F-AAD4-773F65EE1FE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59801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5A4F72-06B5-4FE1-BC15-1E6EFA1F3E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07740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2862E0-2C5E-4D93-9EF5-71B49A2F25A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67317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7609A46-25FC-411E-B436-A87EF86054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2721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337B1F-31D9-4076-B880-92D2FB848E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38775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A6F4AB-E222-43AA-A893-1B4E6F774B0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54320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B0D7CB-79F8-48D3-B09E-5EFCCE1FBE7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03668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21CA78-EA38-4113-8737-F7C3BBF152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6234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FD48465-7B8F-4283-AD76-8A01D49F1C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0851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AF9BEE-1031-4661-927F-4195B21F44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58138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E8B41F-8B93-4F2C-8204-97C44053E5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947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6CB5A6-3C50-4E73-AC25-94C2B13D38F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70743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2CC4AA-ECF8-4215-BF5F-5B1E3EA05C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9998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A02449-57AF-49A5-A374-E086333FE5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21729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7AC4FC-5809-4AE6-A6DE-F2B2E320795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68490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C7C371-5D78-483A-93A8-FD8EDD3071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81121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1F76E8-D345-4922-A72C-5E17F88636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8741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B0F455-13B4-4595-9F17-8FB106373E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4955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26C71E-072C-47D9-AF7C-81109F9C20F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86649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3FFA04-EC7C-44E0-B500-1CFD403DD2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6709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78B474-BAE4-4A69-8777-B81DDC8FFAF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09881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5A4A79-11EF-416E-A17B-48400D823D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8400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CAAE64-5A08-4488-948B-E2B4469AEF1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44826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8E172D-EE30-454C-AE65-106931F85A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89608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4AD2AA0-7322-4306-98B1-7D8B80C21EF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33702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9629945-FE87-473B-B953-4B63375B7D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3968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F32D9E-0578-43FD-A2E4-F6FDB7F18F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69552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AE4760E-9D89-4951-B089-164892B2887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67523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CBF5CD-CC72-478D-92E0-8884507F97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1626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6267E7-E024-4D71-A8C1-FD88F41796C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1915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2AFC4B-45D3-405D-ABF7-717CD6152E9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55698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CD5B47-FC8E-46A0-AE25-77D70127C3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21632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AD7C2C-FD60-4D68-909F-15E6A131C4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0541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8AA2464-B7F3-4E1D-9D13-CD30C09CE9F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4685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1ABA5C-1EFA-4D2E-B100-07A74502D6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15525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723D31-7470-4F52-88FE-9C9B314D5A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940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C1B8FD-083A-4483-B391-2F93E6608B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16152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449B587-7A63-43D9-BAF8-13AA2A2E4A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58156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14619D-DAD3-463F-ADCB-CD0CFEEFC9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77820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97C263-483D-4C85-B805-847DB04422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39095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6DD576-13FF-4D31-BD6D-CD488B86B13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47533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711B62-9FDF-425E-A879-61120BED6F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13996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B3AA55-D42D-481E-AA12-3461FE17718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4829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35093E-8D9D-4F1F-AC4D-42C4817E5DD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28480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9AE926-6913-47AE-A506-D51493F6F9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01980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7C60E10-A91F-40C3-8E2A-B1B53491EC1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09266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74281B-3873-4AD9-BCCE-48AC66E983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88051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DAD4DC3-248B-4675-81B5-D1B744EC81E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13858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D910FE-BE63-49E2-81EE-CA1A9B9B2C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80188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962FFFC-8916-4107-9EE6-01BEB6EA6E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30706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7E3F6C-B08E-490D-944F-B7FC90F15D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65256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43EA72-B4C4-4565-ADE0-FCE0088F1B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28507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EB18A9-DC21-4B2C-936E-6F62170F41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32436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FC3149-E70A-42DD-BF4C-87E0FE33E5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70418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F02333-54BC-48CF-83AD-534AA9DA0A2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58202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FFBAA2-2C9B-4B39-9957-83162A42D1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65541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A6E9EB-8AE8-4E26-92B7-5EB9366812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4215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9CBB9A-4FDD-4587-BBC2-8061248F0E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77864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90D454-28D3-4DC8-9FCC-9236A31EAA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42074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E9AA0A-EDA8-4971-A0F3-A35AD549F8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7250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80BDDA-A81F-4C49-B04B-404C83456B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65222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ACE16E-3C95-4C31-96BE-9F99EB6407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3622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0B57C5-6579-480E-AE51-90649835ED7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66652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A0D4E7-05D1-4DE7-9C58-68F57CD6A02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32256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00B6D5-0F81-40EC-81EF-CFEB06CDD3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46123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8E8ACFD-C45E-4F6C-8E79-36BF0C06E4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55437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D479EA-036B-4AE8-8511-A15FA4E8D6F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65305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EAD2D6-83FF-4F48-9C16-F7B819E7E9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8844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D3142E3-C956-45A5-852A-4CF1DBC158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54772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3F6ED8-A0AB-41F8-B945-9D2F43E219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68420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49531C-B949-434E-A0E3-14EC1B1C962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00925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F95D52-6C96-4263-A152-ECA597C14DF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97209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55A018-1A4F-4CC6-BC9D-69C5F701464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01806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B39332-9D56-4980-9005-6CACBE763BA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36392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6C40C6-7BA4-46AB-A650-7AC4DCEA5A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41322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F7A14C-30BB-4E8B-88BF-888BA4AC75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53590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40F3ECC-A30D-41E4-82FA-2A0F66629B7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33709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D8BC94-5930-4675-9DFE-9893FC68172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8686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83B638-6BD4-43A0-99B2-B555C9E4B7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74670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B25923-A86B-4B5C-80AF-602F4BEEC2A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27366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5AAA3C-19C8-4E6A-997C-95DDCA5F4F9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25318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E5BBC0-6D71-42CA-BC47-A3AE7DB8824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52961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70D892-4056-422C-B3EB-B96887972D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53358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97C591-1015-4588-8353-97D2D5F5F0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058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1AE62B-EFD5-46EA-AD1B-F13C950184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93796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6E9757-48C4-443B-A732-0A43703D44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1061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F326F9-1C24-4DCE-B7BD-D58A900BC8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97089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B40E30-5A8F-467A-8E1F-666F17CE90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85188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503DB0-CD01-442A-81C3-751F2BAE44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6418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FC88407-901D-4A11-81FF-27F5649D4E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74218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E108EB-B858-48E5-9E93-6B2B22EC5A6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14343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4E81FA-1F77-4384-9B22-981A74AD26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40522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AA83AA-CDB5-4D24-B173-69FE7E9AA2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580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D11A378-B6B3-41DA-A700-43682A66E9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81548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20A642-137C-4F66-A8E9-1B60544400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56093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163EC02-9700-4B6E-8CE7-EC930131EF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5306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3FE0DD1-0804-453A-B18F-1006F86864E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63330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2DF554-A115-41D0-8255-14E65DA33CD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01198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A71332-3300-4399-91C3-F2747FFA4F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1852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647D05-C95A-4DC6-AE1F-DE0275D2DC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90776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CF4E5CC-5F5B-4F74-B1D1-0CFDCC4A74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4749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751060-5FBB-4185-8EA9-67DDEF14339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4196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11E2FF-CA47-4ED4-AB6F-7F582A6DDE3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56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EF43DE-7539-44F8-98F1-A7A95BEC68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45367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D33EC0-495A-42A8-9207-0A24B0E40D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01913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8841B7-EFFC-415E-8D78-1EAF3E56F56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3628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83E6F2-5CBA-4ADC-AF63-BBB3FC902E8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68836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6935CE-4103-4C6D-B90F-5EADCC7E989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3920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15BAE1-2C31-4626-948B-A6E9BEBE3E3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08447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DDA42D7-AD15-4B2B-A232-F585AF387CA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72617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F01DE5-E9C3-4CBA-97C6-107EE255F31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0544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FC4654-3732-4F35-B022-AF8182DAD5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99813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FE50FB-B1FF-4EA0-BBBF-E49D10AE53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19443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05C2BD-0911-46E3-A966-B22645E4C9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18643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AFAC580-7C86-46FA-A10D-0E5DB0561CE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28998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F13546-66FB-41E1-AA3A-73A8725A93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94141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C7A27C-CBA5-42F8-9544-B3CEC1D598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737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2D1C71-0BEB-48F4-895A-95574CBC68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6252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8DD424-E81A-4ABB-88CC-772703172A0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5982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9AE49D-47D0-4A2B-AB62-247B634BF3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3594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5E913A-F4E5-4466-BD2E-66801566F1F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84723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A03B9B-5BAC-4E73-9AC0-A3C43F650F5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98564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017907-E6D1-46E7-97C2-71EEEE3DCEA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3182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01E59D4-FC87-47D3-A8D4-73E1D4DC04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82364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C27A6E-83B6-4A21-A37A-F012DE3697C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18624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15ADB4-6326-448A-94A6-DB6A0F67A9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49030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3D264D-D029-45D7-A8D8-9C847A4FC2C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74326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49FCF7-203A-4257-BF20-BC479BD60F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45593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D8A8DB-04D9-406E-9FF7-BDBA0CDE48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83883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EAF2CD-1CAD-4316-992F-BF00B6526A2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49012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06112B-6A61-454B-AB5F-7FE237C9731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00298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D0EE32-F287-4895-8B8E-A8B9AE2B61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40634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56E8BA-D934-41D6-8066-B1E06F9E93C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62113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B69ED4D-0F9B-479A-A3D9-4067F259B0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71281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BE9A74-35C3-49DD-84CF-3B1C335BF18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53315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4CF317-061E-4EE3-AD50-C6E0DCEB408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07016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162B06-301F-4269-9247-FDCBD9CDE8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54627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FB5177-8792-47B1-9DEC-C8102C37D5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56200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233C67-7F97-427C-A286-9D2258D2D5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13303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11E7D98-1E3E-429E-8453-6ABC0641AE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59454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116B81-B060-4852-A3D0-7D110B35F3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20587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E87F9CF-2654-44AE-9FAA-9504E0EBFF8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26547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086CEB-B09F-45CF-BFBC-20B212E4B0F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31948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496498-4DF3-4CF6-8247-DD8179FA8BF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5816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80653B-553D-43C4-8F94-2298D42933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3325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3CEE6C-193C-4AB6-AFE3-A7A5293DCA8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84528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AB8324-A341-42C2-9D40-67970C8A809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0805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105042E-5EF8-4C9D-B4AB-6667BACEB3F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89067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C90641-A424-42DA-94FE-BDA160A20CA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25929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8CCCA5-7C57-4574-A35B-4D5AF67410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95432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41F6DA-D45D-4BEC-A41B-D51E5AC024E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04176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51E3837-5A37-4CEE-8754-0E9FFC344F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62223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BA67DC-A8DC-4281-BDF1-DA499921C4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94510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931BD1-53D5-406A-AD78-BF8F71CB940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86805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479058-921C-470B-BB13-61811E8D727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89827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7FA9E9-88BB-4059-BDA9-156C037A7B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27342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FE667A-CE3D-4465-8D25-C74A6E4182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4719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9C7B391-30C2-4E07-9DA1-0B841D37EC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44166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868C81-C669-495A-8746-52187CDC16A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09434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81500B-AF9D-4061-9DB6-BC2507EBB3C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498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9C93B5-A48A-46B0-BDAE-7AE1308DC71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58304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3B001D-15F4-4C82-A217-283F9C93D8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07795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87A38A-EDB4-41DC-A6D3-9CF196E8DC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68790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9B02C17-96DF-4071-BCE3-18371667A51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81782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852358-3A7E-4387-8FBC-0EC18791D6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9032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E24046-F223-49E3-B44B-7A1DE97301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0972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715BB6-86DB-4ECA-8A91-6E45668A5A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78428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702A0BB-B6DA-442C-BC34-5D1AE149D5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43723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A52B50-5358-4083-99B0-2DE2926FB5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7664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6E638C-CFEC-456A-A4FB-32A956B065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26699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E8F82D-8E8C-4F50-985B-CBE8942EE9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9697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A0DD901-BFAD-45FB-9912-378DBE28838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3757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01E2E4-F744-46F3-B2F5-B9F7C89D70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83690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F3F20C-C858-4BCD-A320-A7C7F706FF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1739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1824AD-A632-4C04-9776-4B40809719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26955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F23F14-D4B5-4553-A6AD-987F0A88308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26551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235084-7E02-4D9D-831F-EB7528E85A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78901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900B31-0ED6-4792-B11F-DB1FC47CC2C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36727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CBA8DE-9142-4679-B830-94A8CB4C21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4745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ABD302-FDAC-4793-B80A-8D6A7C57D3F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3839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F0C066-F55D-4E75-9161-DD94E1B198D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80910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7F3DC79-E17C-428C-8733-FDCF1FF4B0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88940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649F3B-F629-4C72-82D2-7E00A8E4F0B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9782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E14E5B-3BA6-4688-A347-0E4FC9CF72D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0340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2F3B1F2-E2AA-433C-868A-78A4EE0240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26011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157BBF-BDB1-4687-9EBA-1BED3CB8091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3988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4A502C-D6E7-4465-B900-ECC8CEEB34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7940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5AB00B-E32A-499B-85B0-056828E27F2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02224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636315-A7D3-4615-8F86-FC7C53178D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34459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B149E7F-A2CA-474B-8362-F7418C42993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50905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F6B0A0-A559-4DE5-A3A1-400A3D6926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20531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983834-8086-4417-8D61-7366A71D00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26980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43BEBE-14E2-4397-B13B-A375EE3F9B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4839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D56C345-4D22-4355-9224-F92F70DF79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14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3E5A7C-0F90-4D8F-B6C8-4574D92F241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19488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47BBB4-16C2-4E8A-9F27-47BCEA3006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00549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1A607FB-2509-4044-9817-ADCF1D0D1E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84935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2434262-2108-447A-878D-7AF3F10F7C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244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DFCB09-842F-4075-A871-C3FCE6088F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800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267AD6-10CB-4315-8203-14CD9EBAB2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30044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E7DDD8-0DAF-48F9-87BC-FA93F31C992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48000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C12166-D346-4A95-90D6-F1A879A41C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65488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A7D31C-FA9A-4834-BB19-C1EB2B610E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0653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337FB2-F575-40D5-8F12-D9EE325F45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19422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CC27FD3-C6FA-45BA-8EFE-F2AFB2FABC3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61453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4772AE5-EC2D-44DE-B859-9A2CEA26E4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5056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268FD07-F810-4321-9977-C9D6D70DCB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16144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AAD3BA-9669-4FC7-8577-760CF7FA564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25307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F81099-80F1-4DB9-A498-695C74FAF8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50586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DA6C61-4A83-4F55-9A63-0AA54DFDFD7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94042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69E8DD-0B1A-4BF9-8797-B561B89AC1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84974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23A2750-01BD-417F-A4C1-11CCFBA6902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72678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E5571D-DC63-442D-BD98-D512DA7501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11087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769EF55-A0B5-4AF0-8AA3-92CB093852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50582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BBE6DE-391A-4BC0-B3DD-855B72D59D8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59868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D528725-B093-4646-AA9E-7C7FB8A9636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4877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2D8B3F7-5070-4DB0-AADA-9C942BAE61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79434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02C7CD-B244-4163-B484-D7044DBCF8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23854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B7A23F-C658-47B1-92AD-8B03577C1EE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79945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11951C-C454-4B15-9B4F-64A06EEE3E6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66392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4D21AC-B947-4F86-9D8E-A9717CA244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3551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F35C1E-F0BD-44BF-8EFF-15CDB8C418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49081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A3BE74-F9A4-452C-9B77-2F42595B0D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2552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9195D3-EBDB-48C7-B63C-C56D76DA8B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23411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A8574E-3191-43C0-9185-41A799F18DA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60108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AC1E5E-8081-4E43-A6C2-0FA5B4170E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77400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F45331-6541-4DDC-B18B-6242C47A1D7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48352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A5B668-66E0-492F-852C-F6F4196BD7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756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A6B895-2DC8-483B-A386-3A358E0F56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6666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621874-C968-4919-89D2-A9A3C297E1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5618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5E7837-DBEB-4CA4-BF8E-87466D4F94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29120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81FE63-7DA7-42C9-B3C8-9759F6B99F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82246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593C8D-7FC3-44DB-85F3-A63324B24D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4584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05450D-9EB0-4D06-B1E5-0F93300B8D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98349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E25998-3FA0-488C-8BBA-DB0B5C1B02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31712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46AB58-43AE-402C-B109-948A495004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2922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2C9F77-882C-45C4-BCA9-02410A119C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94295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591997-9957-448D-8F08-2FD404E019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77936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33CB6B-D63C-4CCE-91D9-8CA1E39EE7C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20960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9D0C9E-63E8-4E40-9F4C-E951A34A12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93138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5BCB574-947E-493A-BBD2-F35743E6AAC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23001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FAEE5D-44E4-43F4-A908-717D88E576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80145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C7EE40-AF8D-422C-8B90-09E53567D6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57272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2693FC-C55D-41E5-9485-B81F7DE69E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69417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44052C-63E7-4040-88D9-72F94B15A89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24496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AFD815-0277-47FA-84D0-913CB22F3F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07900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0A8E3B-DA8E-4B5A-B6E1-32F192B555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84143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5D9D67-967E-43FE-94E6-5A161EA248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20869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68FFCE-0288-4B8D-BA0B-B1E61D610D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1055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2F037C-F313-451B-9830-1E3B0B0954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9131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0147A3-ED0E-4854-9E1C-71D11E8E71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20018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61DF35-34FB-4657-8615-7CF575FFC81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79329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28B71D-C0DE-4AD5-A7F1-2EA9E6E7352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86804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32900E-0273-4D00-8962-C992D4B261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60686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D27655-7366-43E5-9C01-A78DC2C6EAC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8394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1CBC16-E0CC-4E19-B0A9-D4A43ABC9A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8011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A2E8D4-B03A-4E9B-8D01-80EC858D0AE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38904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1337C7-6BA9-41C9-84B9-258853D8C4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01759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DADB9D-6028-42BA-B212-A582B13448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0303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87329F-9E33-461B-9E18-D334D192605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2654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DBC342-F87D-486F-82B1-3B987F6DB0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64152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015CC7-1C2B-4263-BB6D-4F59FD940E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0040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8CB741-1501-427B-ABFB-6140852A4A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31512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BFEAAD-545E-4309-8842-2789EF03943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98788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7253A5-2A94-4DF8-8A78-51B57951757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901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69CD1E-D44C-4DFC-8F8C-5BFF39C415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0515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9B1D5C1-3E25-44CE-9C0F-B98AF846E7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51998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D9908E-1143-4C23-8703-1FB887A178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73666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86E7C2-EDBB-4FD2-A0DD-115DB73B52A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69833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846111-9E7E-4181-A3F1-6D64F9DF14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3333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13821B-8A28-4D7C-867E-5A101069CD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57678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2DB3E1-1444-41BB-9F63-61C288C96F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99882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1E283FD-9E1D-407F-9265-4BFF296AD08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55998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F939974-7CB5-4C1D-9494-B80CA8EC44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9230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FEA68D-F720-4559-8534-AA63713D0B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715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01EEFD-B964-46FF-880C-4CCE14E3374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72135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98DEA5-8C05-4150-933B-C7A51C20D0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2180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E3AB546-3B5C-4D3A-8F43-2681C59748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95105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3754D9E-DA85-44F4-BD88-B11590A7158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58254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3C888F-2E77-412D-9465-399579CF748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60287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94D9D1D-D3C9-48B3-B347-B35D4825A2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5597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EA365E-1BDD-4E06-A377-D8337A11EE8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53317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364EB0-31B7-4050-8624-90D4154F766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46343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568E9A-D317-4B7F-96C9-11883FC798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20587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2F051E-92C4-421C-9ADA-8051CE1FDF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78873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F16169-18CF-4351-A384-77D8D72540C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56597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FFE8D0-2417-4A73-94C5-2C9C2F3296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69738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E2BE48-6A34-4A51-8F42-B69597EC23F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37206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524C48-5E4A-4FE2-8129-39B8736FD6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3084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95294C-D9D2-427F-B50A-4BC1A7CE4C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92611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B5B12E-827E-4005-BB3B-8E571ECE36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21939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D526D7-C744-4461-A9F7-B956638603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12679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5B5FB0-A59D-4B28-90BD-62F57A164F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47389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0501A6C-2020-47ED-82EA-76207757D1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6619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6CBF20-5219-4E00-929D-C03D0BAB36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98451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F86C28-6858-4AD5-AE9B-DB547F0E4C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9979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196F84-BF66-4CA2-A967-F1E22DDFADA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37095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5BAA53-D301-4825-B0FD-51A4F56D4C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98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0B65BA-E9BB-4F6A-8E40-E8353FCFCC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87499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5443DE-B350-4FC0-AC8A-1A77252831C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98909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A22434A-9D7F-4E88-9914-BB93C2EF41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21849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FE1CE7-7936-4215-B46C-57149ADBFD5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71755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21E213-9E3D-436B-A457-36FC3A8AF9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5585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E41E6E-1E58-4CA0-9AA1-4E1D563C2B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35249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25988A-4949-4FB0-81E0-6464A322BE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43001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7A2ED5-547E-431F-A016-50B4AB6E66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42328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2D6D66-8DBB-47F0-ACD2-C83DBAF1FC2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90627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CE5AA3-363D-4393-8510-A6A69CFF035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57259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BA348E-50B0-4B3B-82C8-2341EBCFC2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42737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5245CF-E566-4DB6-9C2C-1C2B042959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28221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A49515-2B7F-48B7-BDAE-82BB0FDAB44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46841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F34B5D-8F43-48D4-A283-BAE69FCDBC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16087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7304FF8-6266-4D15-9EEC-F6AD7FB909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90465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2DF821-B139-4EE2-9AAC-3262F7DA7C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7994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47D0D9-A9EC-43E9-97FD-DBE6F1A502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1461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7B08275-4DFC-4AE7-8D4A-3681846CE4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13503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389985-2B79-4D45-AA8F-B86BA4ED45B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9811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14B1F7-6925-43F1-91F7-DBFEFCC3C22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5757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0990C4-06D8-434C-B041-B71F166ABC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44319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CACE23D-FE9E-4453-8725-2AECC07DA3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07610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AFC382-780E-43CB-BB52-6415C837BC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06063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5F4C4A-062C-485F-AA63-9977686919C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82332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283F41-E2D4-49A0-B4F5-AD053AECFA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7523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EC36A8-95B2-4E35-9FD4-87D9B185176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78903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00C722-16B7-4A89-B55F-DFEC4398B4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3886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580FE2-33D9-4063-A96F-D0A13773BA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34243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792EF1-E285-42D8-A6DC-35C2328EED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49624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99ACD3-7891-442C-AAFE-2B786FA141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828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1B5F9A-7B20-474F-9E69-AC491789FE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52499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CC9FFC-A32B-4940-B6C7-0E151A7DC3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59604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E42FDFC-C45F-431E-AF6E-407F1834D3D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52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C5ED5D-7DDD-4BA5-BE53-95F43C8A60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6512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41F949-C51E-4115-B025-EE4C0FEF88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13096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715932D-5CE7-42C2-AC71-56A3A57994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07073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1B9ECC-91B0-4547-ACA8-CB276876007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69875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428AC7-582E-4F80-AA0E-0C427845DA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2223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555D42-702E-4C84-B536-B36B9BED08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4342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9C943C-007A-4895-8C41-19D0B59131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26787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BB41E4-25FD-479A-BAEA-45DC2DA50D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7151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35ACB22-C827-4C56-81D5-2971813006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8711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ACE5FC-FF75-4E73-BDB2-582F727873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63911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9A53814-D9D8-4046-8ED9-3689535EA4C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8460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758CC6-2313-45A8-9D8D-ED588D180D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37327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37AC2E-B0D0-42BF-87B2-D705AA2AAE4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2700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379AC5-30F9-4AF2-870A-7FDE304C662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20231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163556-C1A3-4899-862F-80E9145A9BA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887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51655D4-7D2E-4023-90FD-50A1AEF4E9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0553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242E2D-BBBA-48EE-9B75-2BCD2970E1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6106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CE30F4-ADC5-4A3D-82AF-4AD8F7A6FF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61364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284F42-E9BC-4EC6-BDF3-841B936830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58677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519B36-04C6-46DA-A9AC-D077C010A2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35670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7A1D67-70C5-454F-8898-10FD9D5D6D4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73876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36B7DF-BA77-48DE-B6FC-8E38752FDB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80966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FF6448-0ADE-40D1-A57A-A5C69C4B82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12612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C0A93A-6E98-4650-A695-CF175D2CE5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90696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099A78-176D-41A9-9B99-1243D0043A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4159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2DD315-109C-406A-8E0A-C05C170D32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1462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F52ECF-9D15-4BD2-9546-B942B0D9B7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77633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7A239FE-458D-4079-A0B6-6E90D0DEBA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3377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6D585A-7FDF-44F0-88BC-CB2FACCE2BA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549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EDC39D7-E787-4745-B051-E48689CF6D3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14573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54310A5-4C9B-418C-855E-E303BBFC70B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1979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1AC341-8F6A-4CCB-A9B7-0B33478289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0503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3D7804-EB88-43FF-A284-ABC40CBBE1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86800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B2D8B1-C782-4564-8B50-1C54F30B0F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38010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22FB3A-6917-4603-BC61-B0C7687AC9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3329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93A097-C5B7-439F-8E07-A494044002E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8915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5AECF2-1672-4BB1-B9CE-D6CFE9F201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2947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6435BAD-5EEB-4F19-ABE0-386FB9AEA0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3651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2726A8-92C8-422B-B2EE-3EA8CF751B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89446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528325-F0B0-4D85-A2DB-2755C9FD4A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6774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D17C22-D074-4173-9525-992C8BDD48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19838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E74A8E-D013-41EE-83D3-489E1570D9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58001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9C46669-2F29-47A3-BA1D-A050297852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10095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D1581E-1703-4CD8-926E-5C7B27FAC3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79316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22CE5F-BDAA-4EB9-8F25-2CAFFD4FA4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62650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BB89C1-DF49-4512-9EDC-32B119B3FB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1755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6FF5657-D3C4-49C9-97A0-B679A98AEFA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303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479A991-7037-494F-9659-3DA2F66436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2496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A484D6-2222-4093-A83E-12437B8022A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713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7EBAFC-77FD-41B3-94F8-4600788357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56186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06F7BEE-85D3-422C-8F42-18A3C65B9AF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08783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CA97B6-AC5B-4500-959E-233E72ED3C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1215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208670E-9048-4294-9554-329F0B56266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75978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88B1FD-6383-4C24-842A-265F1037825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5525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29B97B-CF7F-4FFA-84FA-36958770AC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55112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D6C442-D96A-4029-99EB-011D823605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05116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96D43F-9AB1-40CE-804E-C89E8F3BA3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50657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97D4A9F-C141-485D-A313-46EB2E06F9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72152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779912-7F17-44B5-9691-4C470F7CED5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94745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8E05A9-28FC-46AC-8C4F-0A290C75C1C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65323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20E9D30-2CA3-4FAD-B9AE-DCB0675690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0507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5F8D8C-0DFF-4D28-8856-76A8ACABC8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21292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A2A9ED-5616-42D1-8BBC-3779156822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23509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4B8391E-12B6-4165-AE8E-40E42912758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20023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8CF33D0-5750-4897-AA5E-5C2270C22D3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59211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FD46D1-E8B5-4390-93B6-F2A8CDA038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47155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AD482B-CA6C-49FB-947C-4A00128CF2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9811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AD6EE2-0135-4CE6-8CF7-844D3F0549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3392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443C37-E750-4053-BA6A-C9140396FD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1839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990812-3E16-4B37-B3BE-5552C3BA12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53029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3C6F3B-0C99-4C7F-874B-7522D485DA2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73473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E5E7F2-EEC6-4292-8A7E-81EA0E8457E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19922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E46B35-E79D-42CA-83FC-20ECC27590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1393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75BFBA0-3D85-4416-A15B-41314C24E52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8312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79AC1AB-E7EB-4A39-AB35-E7326C9A443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79954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9983647-ECF8-4A29-B009-C7F9635F3EE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68707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4ADAF3-48F7-4198-90D1-4CF894BED1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80587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D154D1-29FE-4EE9-997A-AF518946D1F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0372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62C847-26E3-431C-BFC2-80F74E12659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78604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9092E2-425E-4133-872F-5E9B3DDEA22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32879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384066-2F1A-419F-ABA8-E12FE8704E6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8350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A447D86-B6B4-4BBD-BC7E-4DA3B9A3DD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11807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3A30BD-594B-4572-931F-454421496D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34445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8B34D9-2770-4C4F-BE18-E5922F1BC4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30216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067260-9CE8-4C12-B05D-9F8BC79895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02474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253871-B981-4A0C-926C-D52C2C52EE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0200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88A318-BEB5-4165-9F90-1C2F127D7C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02886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F046D43-8E2C-4843-A0DD-8295D96701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13635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EFD5C40-CB5C-4217-8592-02EF89FFC2A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1635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BE0DE8-1DF4-4656-AEED-F402B8CF3C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8565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C396CF-C630-42D9-806D-5A81025570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37556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F5E933-D493-4E51-9FC5-B835F08153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74825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A39D61C-2528-4B9E-9974-DFF3B05EC11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0003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D7C24F-528B-4B5E-9CA2-2CE0D621B5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86087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D776CD-C9DC-400A-950A-6E2FD946E71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32900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29F890-7749-4905-A4B1-E3CA6BA203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31573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A2B593-D9E3-4B7A-9E78-5C6655C0CE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96246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32A505-3DBE-4B9D-8AC7-00F05FC7913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97846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71465F-3CE5-4352-B645-B59BFC9C5A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3958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405068-092D-4F8E-92DE-214CD937E7C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05692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97305E-D992-48DD-AC6F-4CBF5298AC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39176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A58E17-4EB8-4D8D-B903-244B5EE3AC9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16580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4F8B01-C802-4A9F-9CA9-8770CE9C21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35031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BA94C9-ADBB-4D4A-AA69-0188620909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6254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579A4C-07FD-48F8-8515-2D71F62C2C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45457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09845DA-5898-463E-9677-39E6AE65A7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2620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343DA6-D211-4AE8-BEA8-E8F20232C19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24720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B619F3-312B-431A-AA7E-5846DE1AEF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65731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8838DD-3CAB-49AD-8E57-F6B7E11108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1410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9A04FE-800C-4DD1-BCF9-0706BDEBBA5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23982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ACF01F-B853-4D9A-9FB1-E7FBD024B8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05011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8584FC0-FC15-45C6-92CA-215C2FB079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11030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CFAAE3-A599-43A2-BAAB-A5267D2916C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87043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BDD53B-79CC-4D8F-A6FF-69B98FF0B8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87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DEADDE-7E5E-43A0-B7F0-A727141DFF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51557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C968BE-4B0D-4A77-89DA-579B8B5E9D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37619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E4635F-9A63-4CF4-8088-A61357852C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06789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3DA9DE-2411-4773-9274-5CD93C6F1B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22770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B5853A-C48E-48C2-9A29-18B109DA4D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1582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55E0007-6ACF-4A16-9855-36ACDE16FD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2625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1CB5AB-55F8-4F13-955E-B67ABAD568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17511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B9751E-EF0B-48E2-94EB-78AB765268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2161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306DE2-FDF2-4428-BB1D-7C81C50AB2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57505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0DB723C-4460-404E-8735-12A4B63740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27622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DF07DE-B8D0-46A1-A028-822F39ED2B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44921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2F6472-9854-4DA9-B26D-6A603A2FA4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473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DD1B3E-2121-43F6-80EE-4CC8DD8B8C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32600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E32609-46BD-472C-829E-0BAEA9206E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97695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2A5F20-0278-4C40-ABFA-462CC7FEB1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2973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7BC452-05F0-428B-8653-753D61965E1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8402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98B8924-24F2-4AA3-82E0-B078EF15A96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70639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7A080F-EE1D-4B28-8DCF-D9AEF8D676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858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841CA8-3F6C-4517-9752-DC01F43A11A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46749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5C78464-2584-4AB6-A4A0-68E0994CD1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62864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A93EF2-2403-4E30-BE16-6A1803ED9C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3624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3DC39B-2B6C-4CF7-8E56-987F2ED5C2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1134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CE20A7-9A9F-4BD0-A6C8-E28934110A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39646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C00C720-07BB-4241-9A53-77DEBEFF2B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74026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5AF04F2-9EEE-44CB-920B-E3DCBC04958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33297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A48E04-5AD5-47A0-A6F6-EABD29879A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85023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93088E-2C91-4D28-BB4C-99255552E67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53811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46AC5F-B152-425D-B12C-9D5137C995D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27097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0453D6-FBC7-4EC6-928B-69732BC2D3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01156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1D5F21-D05D-46A8-A09C-F2AE16876D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2117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6C9589-AFA1-4A72-B175-0ED7DBC115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7244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7A1588-74D2-4995-B6EB-3E4AC489A0C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43615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63E2F5-DF4A-41C3-B761-7EFF904075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2337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54DDF3E-5C2A-458A-80A4-76EFFF04AF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3393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0DA617-9453-4C8B-AE63-6D9513DF3D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26197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E9BE17-D249-4F7B-8219-A1974E3D97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048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BFA48CB-8D39-406A-841B-1AC0B1C3BFA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6127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899A69-0E3C-4808-8683-F9CD7A32A8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22597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743CD3-D781-496D-B7BE-D99773942E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17942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69C5C0-3154-46AA-9CA9-D4F94E3B0B2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02992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FBC428-919E-4BC1-BAE6-AA34A4AB1A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45459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6E6414-2FFF-47E6-A32F-337541B068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59112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0E4936-FB9E-4DFA-9B5E-0A004B6D9DC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6543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889F0A-877A-434C-A92C-BFE4378A21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25287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393DDF-1B81-48EC-B4B0-D450040C76C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6371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FC6707-7340-4AF4-9831-53206E8CDAE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86516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D38958-0D55-4C3C-91E7-840708572D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9222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540CA3E-A8DC-475F-A8BB-96CFDCB517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11526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6F55A00-6016-4F4C-A153-8857FAA9B64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0207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7A7E03-81F2-4D34-89F2-4AC4147933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69572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DA1982-7A1B-4329-B730-CC74354BF9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02863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08953F1-5A7B-4004-A566-98FA45D774E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16799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4AAAEA-0309-4017-8402-998A7F3B0E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49351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AD7FB5-5463-4D19-A4C6-E7023FF238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7077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FBED78-3CB6-4261-8D5E-B604EECC5E1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68864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FBF6FA-671B-4CFF-A8CE-FB1EC0FFD8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92069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73AEE0-7254-4747-A47E-53A5A4C18F9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2862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BACF84-C828-4BAB-8FD2-03C6BB73AA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94954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1AFB42-D74B-4642-BC18-A4E0846AB5C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85758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9B3350-F50F-46B7-999A-9FCE855B12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22336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9153E2-3D0C-4CF0-9B13-7BFEE2A46A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3659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D760DD-13E2-4FD4-96FD-580DB02134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95262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ADF39B-CF72-4EEB-8F2B-EA13E2C5A2E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77274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3A5B59-E5EB-457B-BF6A-E5BF255676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84765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A4E432-1CE0-4BD7-913D-4895BA473A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24895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15BDFA-E077-41C1-82FA-B15F0709A62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32351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078AAF-1CE3-4FEB-AF0E-8B338908AA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25191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3F2B4C-8FBA-46C9-AB2C-043F9680F7F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10747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0581436-887E-4226-A514-784CCFCF6E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05476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A8C1BE-A44C-4E0E-97A0-101BDFCFC6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19049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5EBA625-461C-412B-9BB8-391A694A557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1457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70EBFC-F52F-4BD7-B64A-F83FC55F83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40034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F74997-542A-4580-BFF0-F08A7248BE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87323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4354E1-453A-43E1-9324-3F21D04EB73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06488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BFFC21-24D6-4E2F-93B3-3C27CCAFDB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45924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D3B5540-C55A-4696-8ACB-7E269DCFFB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82547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E646FE-60AC-49F1-812F-9896BA74D08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071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31042C-85D8-487C-9507-49C60481F66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140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C18180-CE09-43A4-BC37-E833C3AFC49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93151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FBD452-2141-4B20-AFF1-539070C5BF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12285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F1E16A-BA56-4F1F-9179-BF11A3F29B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96760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51800E-A698-4850-9572-A3616F2136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33609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2EF169-C937-4BE3-850E-F2B132766E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95408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B0175E-87AB-4052-A44D-C4397B6B11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37843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92B9FB-8F65-415A-9984-37467BB925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28766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8199FB-2C99-4EC1-AAE8-8051DCC67B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07172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347D24-C5E3-4685-A62B-91E8B7443BD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40206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2EA14F-BB42-4D62-8386-E2909036D43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0826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2FB6B9-ED92-4BF1-B5A0-B0C05A97607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72846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54AE63-0DB2-4498-AFE8-23782E8D2FC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05654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CBF3D7-CEC1-4EDC-B4A7-CD9ECBBF31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00484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15CDD2-B205-4C55-8E2D-602789C640F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94285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F350EA-CAA8-4E36-901E-6EE14E6B76F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48447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F2F795-127F-46FE-95B6-40D277DE72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7572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1A1CF4-E3DC-4338-A06D-E45646D60F6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4972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C4942C-7AAB-41D6-A3E3-89799EAE97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14459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E92305-E267-455E-9B0E-1563F89ABEC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78286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59C07D0-4CB7-4CE3-A1E4-822AC75C6D2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34478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2F11BC-F440-489D-9C40-49FC978C1A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76424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CFAAE9-BEFB-4C07-BD49-50FB0E3B18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0186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82D653-5AD7-4108-BB5A-229703F4F27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7549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868ED52-304F-4067-B292-21F0947C18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6169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B35C2F-FB1A-4A77-BAC5-5ED24BFD8DF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7489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B38D7A-753E-4FEB-A325-1568E1799BF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53137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BDA869-6441-42C2-A124-528378EFCD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84976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D1C93B-EF1E-42E5-9801-8DC44B0B3A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25325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3CDC36-217F-43AC-A44A-EBCCEA0730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66619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1B6826-DB60-4301-81AF-D67251E9B8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66387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E4F742-F23B-470D-A519-A2A55D1510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2502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4ED5FA-0B48-4A96-9D8D-60DEA51F19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02645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3D8CE0-FD31-4E8C-8161-97330E9421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21268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E21AF2-6283-4D0B-9AB3-4B46B3BC2F3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79064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BCC42D-FE43-4947-BAF7-A45703FF76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35428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62D699-F4C6-4028-A5C7-2E404DD21D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63604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891C1C-15B9-4B5C-97B4-09AE1914060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8131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10E91B-9432-4C2A-92E1-91F3EDB23D3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3946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E4876A-542D-48B4-B30A-C3AF8843E85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46680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86C267-7976-4CB5-B9DF-53EBF7752B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27217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95412C-4D4E-4B55-ACCD-EC9E3F4917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7459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F38A37-C4A9-489A-B05B-D701849BEB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57007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FFAE5F-8A5B-4203-AC8E-ADE0C7864E0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18144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6ED0E6-B249-4A25-BEB5-E85678EB69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29045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81E7BC-06A6-4A1F-B86C-B3F76109D6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49773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F76F27-196A-46D1-AC2E-D6AED54524C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3878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46A334-DA33-42D5-85F6-AF126AC012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8375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991C4C-646E-4FEF-810A-F265A3C8A7C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688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952D3C7-FD1E-4FDF-B44E-9B41997B01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43205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4FCF6B-CB63-4A61-8919-BFBC9EE12B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1889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3D22DC-2D83-4B94-B96F-FD320FAD24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41671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BAC133-329D-4341-9EB0-B59C9515F4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0981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1548C3-6EC7-46CB-A5CE-954EC18E59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57947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089336-3E80-4177-8946-4AB39506F6F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41293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D01EC8-AB5D-4FF4-9576-904EA0450C5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87014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FD9D17-3C40-46D0-9965-E07895F20B0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4834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3C05C7-8D24-477B-9802-C9C89BB5BD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3661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2274FD-C43C-4835-8C9F-B9464633020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1781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20F017-CBA6-461B-B832-8541B61A78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6253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A73A49-B5A4-4716-9AE1-7E5B5BA654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43565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A98198-4452-4266-9278-F2E334D067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2604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E654F8-D3E1-442D-8E6B-8D00E0B26F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5978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A5CA38-79B6-4E1C-B8DB-F2D21283E4E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3009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3B8A9E5-C9AD-4501-A345-DFA0103072B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33943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3E2390-97E6-40A6-B5E3-C804C731984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22809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3D08445-50A9-40F6-94C5-A44291E4E8B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68954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28D67C9-DCD2-40E8-A000-06EB4FCD68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83225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C81C7E-8DFF-444B-8798-3D4AC2375E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87928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E656C7-9FD9-40A6-AF03-AEE4FA0236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1986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CA8C9B-FABB-4C15-A735-BB160262B9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2253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5480AC-1674-46DC-B4CE-D8D6CD6779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83503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435A95-3AD1-4B30-96F8-38EAC9974A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4415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D60F14-EC02-4163-9F57-B2067498E5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89361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5D0120-C95F-4072-A6D4-C7FEF14693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99795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1C7F97-DE48-4F08-BEDE-77DBE09904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5607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784AB0-D521-4AAF-96DE-8D2F8F8C81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1010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A04FDA-4D22-4AFD-BE74-A2F32447C1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07602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0E9E86-7BDB-40D1-8548-A5339C4F852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58871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ECD066-26B5-43AF-B4CF-2D1F0958494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3406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C34F9D-1E4C-4ECF-8076-D7EE573AEE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64820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048E410-84CE-422D-9A1F-38BD4FE565C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04702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084042-DFD6-4C50-875A-876CFDE0F8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07702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4512F44-5AD7-45D8-AE8B-B7EDAD5E13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04640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C291D8-6C91-43C5-B194-985C34BCDA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20328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08256AC-3E45-45F4-BE93-1F2C699797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32710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5FA6DC-666B-4EE7-BAD1-C8C6CFF1D43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27865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4C3726-8960-4F7A-A76C-E1410EEBF5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14849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90DDA9-D5F5-4F03-9C8F-341A79C126D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98095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AB363E-D7C2-4F2A-B0D9-F120135867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44038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B768F0-781A-46C9-98A8-395D18E526C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81471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FA8A2E-8E3A-47F1-B298-C74CA0846B6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638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19F4AD-39B9-43BC-9620-20097BFAD2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26563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38D318-B6D2-4053-9CDC-62AD6A57D4E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42713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FADD93-0780-4470-849B-946D6928071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4274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0CF82A-8A27-42EA-8925-3B1EE3CE2C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66913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32C02F-36A1-4910-9EA9-3DCBB2ABA85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93397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08CDB2-B751-412E-A3F3-0676ACB0F8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55791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AFD7CA-EB19-4036-907C-0FC454473B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9944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D198BB-3C35-4668-A735-907943419C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1843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F2E357-1FE9-4801-803E-2D869DDF41E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5845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3B7DDC-F4AF-4AAF-8A9E-7305D63E3BC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9140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CB207C4-53C7-43D1-86CC-76AC651B42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82688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BD4F89-C75E-49CE-A446-7D487865A8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60059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9B26D3-B961-4353-98FE-A2BE9B0DFFC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0559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ADA31FC-20A2-48A3-9D9C-2793872E17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40494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ECC8D3-C7A3-424B-8025-DF003BAC25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98723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E87770-97A1-4A03-BDB4-FD8399AF56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5728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848E52-2E9F-4BE0-BCB2-945D0A176D9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85338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46A231-95B2-4A23-8036-85653BDA5FF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9758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16634CA-5A41-4555-B56A-9840D04D428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58213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43355F3-ED90-411E-BE43-50E5E17A863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48148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C129FE-6C8C-4A5D-AB9B-4601B6E970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27528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AF4BFAE-8868-42BF-B38B-248727E5042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966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513D76D-8D80-4311-B30F-248CFA5C3A4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86413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25C0D8-F8D5-4DDA-B34C-1844441138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56051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976F80-51E0-439C-8A83-33787576B4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79377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F9D0EC-DED2-4A52-9E00-D1DEA20F9C6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37546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143C6D-A958-401E-97A3-2D0F8E0C96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5318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7F3DC58-D8DE-41F1-988B-D4389656D7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27218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573EE2E-C256-4C2C-AAC3-F6EF24E498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7895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5D57BB-D755-4A6A-9825-5332CA2EB7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06340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8DFCFB-3941-4C49-A2F8-4E69F8F806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2852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A7C2DD-3787-4719-8A4D-121751B5D0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38070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984D2E-BEB3-4316-93ED-81434612FA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3528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E86B96-8B3A-4ADC-97BF-0E43A367C2C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73036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0D5DF6-3D8C-49D9-8BFD-0E306A25CD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8715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DA0988-DF95-4CD8-8BFF-405D1E33A4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71165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B8884C-C93E-4702-8AC9-F77E357706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63744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E2DA9F-D524-432C-A26A-35D5B0DAA9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61931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1E4E07-35F0-478D-8EA3-AA1B57FB391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26745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1C14D3-3D10-4536-BD00-B9289A9FADD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79322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A9F466-ADBD-40F4-87E0-135F909CEC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61074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99F7C2-C42E-483D-9446-5C985CB18B6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88100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FACCBC-7DBE-4047-A55B-2F8A6D062F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59032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77DC2F-8E8D-48DC-9DCC-A0D490D5D8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2951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B9D468-CD40-4D76-9B8D-9101D9CA971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793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63FEC5-5E1B-44A5-AFE3-8225B3C407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1785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F8019B0-6BC0-4324-B656-611DEB68C0C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1148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2FC3CE-B71E-4361-8E71-7C18E5D606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71383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A91F36-CE3F-48CD-96E4-699D01C6604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92735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D4961A-EFE9-413F-992B-27C3AA18E0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28783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BBF659-ECA2-4F30-9CFD-2CEFF1B832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66731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8FEC9E5-6098-4725-8AC8-219F6C2C053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56497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B37C296-4CD0-410A-B04F-C5836C67789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79340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1C4F8E-5136-4167-8045-5BFD20AA9E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76279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ACCF14-22CA-44C4-BCF9-4B773776154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5641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4630F93-D9E7-418C-A2B7-5727D31973C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38737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8BC243-EB01-4610-A628-01BDA50DAC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1712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D99FD1-09B7-4140-B0A6-96CC9FEE10C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07136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C87A90-9DB4-45FB-B273-1673DA99FE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16704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8D6AEE2-5D01-4E12-BBAA-BF16C5D3DA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28346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20AE7E-2AF7-416E-B191-1EB3F7CB904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96711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212BE1B-8507-4FC7-B952-851C5716A3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68130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2AB458-A322-40CE-AFA7-CE376222C7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92178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F1113E-F71F-47CC-A54D-15D390CA89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10293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138C8F-D90D-4CEA-A45C-F1433CD7D3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90002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0A37F0-D64B-4290-B6DA-096A7E5F2E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3136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73A8C36-91AD-4804-9F7F-DC1F0243D3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06917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B36AC6-2995-4A0B-9E79-E9C64FA052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44788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7815FA-539A-4A8F-AB71-B20828A33F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27524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21CA81-5AC5-4132-A2A2-CB4C64F67A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94322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B86367-3608-4B84-9AAB-3E4C98ECC1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71711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2116BA-D39C-46CD-93DD-04E91CA795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18744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937A14-586E-4B94-9B8A-712B95D4D4C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81038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A93C78-A584-40C0-90AD-BE05B84E92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97144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92E6AC-2E5D-41AC-86B4-DC4A6FF33C0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72606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30CC29-3ABF-484E-8991-E03D3B0E2FC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28436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D237E4-D673-489F-AF12-A9D36B9FD1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57469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871E5E-4753-4889-B856-F1D8179DE4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43659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867912-63F4-44BC-BD96-4DC0BFD35D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88021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AAE11F-C97F-417D-B13C-BA99460C1B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28934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A5DE04-B917-4381-AE10-0E399CFE177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82054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635925-F9FD-421C-8DFD-BF8F987174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9671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C98DC5-F734-4344-B870-72D555D6853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56848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A84B61-BB00-4F78-B994-F311A166AC9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31406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3855D0-E9C0-4E8D-A4A8-9939F684079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12396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08EF03-8B15-4092-A8E3-F0BEDE5EB2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70418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3F6595-42C5-4AEC-8277-6C68046C75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77381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694938-E01A-4749-A2B7-91303C8C431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23526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094F6D-F6F5-4D36-AACF-204683D0CF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40132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8EBC22-B761-41C9-9714-C7EF3E853C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7645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2BBED6-9EDE-469A-94BF-EC41C732867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304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7396D18-C001-440E-8121-0979D00B87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01750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E3FBCE-8FA4-4D5A-A299-4D34D46F39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9558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177C2C-7AC0-425A-B475-4D4C1C0FE3A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7872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BCEE58-97B6-4F58-AF70-9E45843087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66240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41EA0A-9ED2-4DD1-95B7-EB7226A061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530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C17CB0-6CA8-4D21-9CD5-5FB7367D5B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70861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43F0B7B-5CDE-454B-872F-F453E4036A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61415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776580-6357-4632-A6EA-55322DC4F07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5303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E41B0E-8CBA-4B4C-9199-400FBF576B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6821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6537CA-65D7-45A2-B168-D7D42E9CC7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02300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C267E3-BC71-4C68-9013-486B66B63C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83403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170525-5234-42F2-BFE4-7831473A61F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11876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AC17F3B-67F1-41C3-995A-22F30D28125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75562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768599-B346-4DF0-B3AF-B7A5C05F6F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0341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724342-4F24-4137-98B1-6FEDEEC611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0854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4302FE8-33E1-46EE-95C4-7F290E0F09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52701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B92D05-0A75-4B44-A8C4-C5FA1834819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97757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46C9B8-F055-4B71-B477-ED1CABAE0A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316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E15067-E09F-475B-B999-CB168579D4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0449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C7CE66-D59E-46D4-BCF2-4B26F7947B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32201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556A4C-9E7A-405D-A6D0-8D8AB7E81FA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82883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96D2F7-5B97-49B8-8676-F1110A9F5AC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44614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5900B1-6FE1-4BC6-83A8-BDA9E4F741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55984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1B2049-8D5F-48E9-A92A-1CEDC2C3E1C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76719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834BD3-D934-4AB0-9481-C374C11FCAF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57678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0840F1-975C-4CFE-A73E-C772F3ADD56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02673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64B910-0E86-4E91-9424-96DFA369151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2544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36F1B58-46A0-4E62-8FB7-6FF3110696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02558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19A173-7731-44D6-9785-AF9F10051F8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40789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09CC9E-1BDF-4284-88C4-A6EC76C3F6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91659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81BA08-F1E5-48E3-9660-B3592F1261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1523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558011-95BD-42D8-BE5F-32CB7406A87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8380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032E86-C918-42C5-BE97-4AC793AD0DC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6171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564AEF-C058-417C-B3AB-BDC79F8A89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58336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061D12-F650-4CE9-BF1B-716241CC270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5130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4CFD05-3AD7-4032-9349-60DAD3DDF5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86586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AC9D99-C90A-4047-BE14-DEE637AC0E7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5357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0B0528-3EBF-44EE-8933-3844A662D3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46795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7549A4-F212-4724-8D6C-A282976D89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7476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FAE713-0588-4CCB-8D33-B47578CBAE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94515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5A8577-6495-484B-8922-F83F3F3838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5429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9D1017-FD98-4CB5-8C6C-90DCFE5903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29941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C64517A-FA78-478B-9DE5-EF45749206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09926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51F675-B498-488F-9EAC-E434E9E817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42780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E27760-EA4D-4B90-8C26-C570702A43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57277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DAC0133-542A-48D2-ACF4-F607BDB9084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1876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EEF252-CE1D-476B-A0BB-D816F16ADB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46005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420764-103F-4C97-A314-557F3EC23E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68931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261ED73-F9AF-47FC-9439-7EC397C1DFA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10019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D3E8F2-00D9-4BA0-875D-8638B5EEB2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07036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42E992A-0467-4418-950F-05F535E416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51161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7D8DBB0-4751-4D10-A7CF-D063D5C87DA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69390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FAD948-598C-49D8-87DE-3222DF6FEC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4615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9F4842-A396-418D-B890-FC346C45A5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4323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15B3F6-18A6-41C4-BBEA-0984B61A89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3724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3B398A-4AB2-4171-88F9-EE868D6869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0925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24C6A4-244E-4220-97EF-60AA994841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61278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FEEAFA-5E85-45B2-BCB9-2E93E858A4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94518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19C957-B119-4CDA-B396-C06E7109F56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3900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3BEB0A-B507-4E97-8A79-2DAA227CC7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846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F878D2-2EBB-4B58-9651-4774707343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5986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0724CB6-06FA-48B8-B1D2-801936EFCF2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33764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DEA225-11D8-41AA-B435-399EDC61DF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7749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20E5CB-D229-4E55-AC6C-C20F9166CE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79797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D4BE32-7EDC-4E8A-A3EA-F4F286640D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99311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8408DE-67BE-42BD-B9F2-CEA1F3E478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2203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7215A1-25CD-4D10-B2C2-6C9ED31897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20146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A5FBEF-1123-4B1C-979E-C7528215CC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59062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F6E256-004F-4286-B54E-6D12BA11AF4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89756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DEFDC9-92B1-48E1-B794-1FAB3EA9D5C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83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FDC843-E83F-473A-8AEB-D13987B118D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1705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E4C710-BC04-4516-BCF1-84CD54F17F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4507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5E1D8E-6BEE-48B7-8261-8462E2B446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86599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889ACA-7151-4A80-AD35-53406A2A38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02779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B093D9-4895-4B08-8B63-293E93BCF7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33943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9DF9E6-A205-4824-AC20-657ECBEACD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2978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1367ED-748A-4A2A-9340-B227C0D2D4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0996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442B0E-F9B8-4565-9163-36A83EC875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1046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2767AEC-0908-4129-AC3E-5D7B352D8F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07768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6DAA478-7EF2-4D9B-8FBB-3DCFD35C7A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32269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4281D3E-117E-4A75-9E82-CB5AFDA2B6B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68352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1D24BA-359B-4E17-B490-FAD2593FCB2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49713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F5BA8C-F4D9-44C5-94AC-332A17071D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96837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307F75-C139-4103-AFA3-A8E0BED571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79426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819D69-B542-4BB8-9798-A87A771B4B6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30997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F303D4C-E19D-446E-BC46-0E00761C44E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01330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D512AA-BC5B-41E5-A4FE-CF32728B7EF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1336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410459-7812-4940-B181-CC09525FCC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00030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677B7E-14F8-4261-82F3-24DF80608F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36158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6F40F7-F7AE-40E7-B1A0-ADFDBA8C20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85548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0DF04B-C7DC-4297-BBC3-724F95204CB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42615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0659A6-1E76-4183-8D19-FE899B0060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9044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0ADBAB-225C-4528-BF9E-F0FBA95704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87352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8A34E6-C27F-4839-AEEE-CA85B744437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40120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E81C61-DBBD-49EC-97D7-585F870B112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46791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899F09-0DBA-4EB6-9041-5C61546C63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41817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02E379-7ABC-4F33-BE59-C3901DC99E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33060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0F9A73-2E97-487C-B7AF-35AD36A963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39667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717961-FBE5-48C9-BA58-40DD7B2AD56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7500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CC3053-1EE2-473A-B99C-FCCB33D5BD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3916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1E46A0-D12A-472F-907B-D99B8139F38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79676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442BE0-84A0-4877-8D10-6A54044200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30448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3AB478-7D76-453E-9262-1A6B596616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56388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FB24C4-2B64-4547-9621-E0193A05E6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8462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292FA51-C9DF-4D5D-A08A-834B2682E4A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00924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F9752B-4674-4858-9702-3965EE3A4B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88136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129C31-6F8B-42CF-98C7-E5848CE8B3E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97352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7785DB-8CEB-4166-A434-5A3A662E25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22068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3EEBC0-F33F-4A79-8CCA-94234AC87E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50924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940757-210F-43FE-AB0F-A4C6744525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4600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1804816-C1EB-4E1E-A22F-B96FE06241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36943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256E6E-378B-4987-88B7-3746ADF801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1557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398E83F-5EE1-488A-9458-5235419366B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2817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AE1E79-A0C9-4776-9D95-3CE2444299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69483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2DFA60-8B2B-43AE-9EB1-8B70ECEA86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67571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2E48FA-CE60-4682-AB9F-A5C19A0CFE5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7422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926E7D-8400-4BC3-91A1-6DF97BBEEC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97458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C0A1F8-5911-4F44-81B7-ED58967A2B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24327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43271C-9C22-443A-97D6-C4DDCA76EA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95783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D0904C-B632-4AC0-ABED-D7B01AB7D0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08388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4AA19D-A3D0-4441-8CD0-7989CFA44B7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58886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D0DA32-40F6-494C-AE5E-DD706AC134D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49179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FCC3D5-4E4E-419E-8E6A-407BECD00F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36481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F418C7-980D-416A-BCBB-BA8A428599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13642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82EB47-4DE6-493F-8E6A-F17BC412AD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80880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4622FB-BCB5-4881-AECE-3D61BE8A13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17381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32FC4E-03A2-4FFF-B147-A23204A771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09051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01A0D5-35AB-4B70-897C-57A493DE77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5072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7F05B1-0D7B-445D-BA30-052567D6A6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17104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408CBB-9178-45A0-B76D-F93EFCAB84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24185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295015-3B3B-477F-B356-871D0B39005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9672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CBD82B-3A46-440C-8974-7C01DB74C90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62524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0C0136-0856-4B9E-8475-A532F47C5C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31543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2FA132-D14C-4915-B9A1-FE1BE2DE495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7994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090E22-2778-49AB-958E-811E12EAB5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69244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3FA824-0C0D-4587-BE95-35FBC93D640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50920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18831B-D638-497F-9771-C5B9F29677B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65517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92D355C-0B00-490E-AE7C-705E0710465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74268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A7FA1DE-3204-49EA-BB7C-FD841F77C4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90378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285065-A039-4D45-8F41-B11F0FB970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17610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3BEF0B-4B95-4062-BD81-EBB0CC88CC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4908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286D33-8186-4C51-B937-5DBE9EC683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54289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7E3004-A4B6-4CBB-9610-5EF119A5981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02964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1A8F7F-F36B-479D-993B-D1825D5F4E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30785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7B112E-E003-4BAA-B92E-E951AA41AE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7131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99AA06-DC14-4318-ADF2-DFA1FAB59C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1598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9E4E0B-1994-48F3-B4F6-B01649D491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14526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2837DB7-32CD-45C7-8F61-0242642B34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73033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D4A06A-82A6-411F-A8FB-6396B689D3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0682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380447-C5E1-4EE7-A864-9B2AD416CF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20674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F40BCD-BEF4-41C5-A33A-632B4D6A62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22780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A517DA1-F68B-4C02-A304-4DB220DC88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52464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AACDC3-B214-4376-BA98-0F00008ADCF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09859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732E5C-DEC4-4C58-B501-CDBB6DEE65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65923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247105-661E-4BA5-9F8B-E05060634C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54047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767A03-C72E-4193-BD41-D43BD9C9EA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49183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7ECBED-B3CE-4720-9693-4F9AB32B10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38829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05036E-01C9-400A-B10F-B376AFFE3E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49323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51CD18-D0F2-4FA8-9D40-0606FF77574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9625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AA5003-30DF-41BC-A5D9-F70ECB5C0ED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90560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E201AF-2E07-4AF8-9F3B-68857C9D79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56488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5FE480-CA46-4F9E-B8DF-556F4FE193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57738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514F6B-3F34-4155-8805-5CE7D74B0FF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65812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A2D6D8-55A2-48D1-9B9D-EB2FC82FE2A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1290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1DD569-5507-4CD9-A5BC-6D6F94BE976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673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8557FB-5DE9-4642-9326-FA3B5B7EF0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2489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B46559-8A2A-42BB-BDF8-FA30624882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87403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140672-3898-458E-B812-5E9EC3860D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98855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B5E262-131F-4AA3-92D5-CC0996AC0BC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97041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DC3D8C-90F9-485C-9E17-79CBD5AC5F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67626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22A9B8D-D568-4510-B5BE-60AC512B05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90562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583774-7CB8-4472-8FAE-C82B9DFE3C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82407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CDA123-3A42-403D-A335-15B083A59A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4738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29DBD7-5022-4357-A507-9308145BF8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408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DE9804-8D9A-4DC2-A0FF-8FE5181638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500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23D9E70-3CE7-4499-87E5-2F0F912EEC9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3370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D60BF9-EB16-444D-9331-4F86CC3950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49056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B54908-DC78-485E-9A61-DA92032D67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34107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44E17C-E9D7-45F4-A7DD-FFFAFE8292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2845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CAF6E7-DE48-4B2D-9D28-2EB49FEBE2B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714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180B6F-F90D-4273-AB9F-25F36F5740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14984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5B69FA-ADFD-4AD3-8074-40C00BF557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3276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50C7D7-DABD-4504-806D-A37353F9F9E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02991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78E89F-0F4A-43AF-9824-677A9933C2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9027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58BBAED-5B02-4533-9AA2-2599AC4571B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1771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11F34A-9DDD-45C6-842D-770A3D3EBC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38819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CC9376-704B-4726-8E07-31BB58961B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10322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1883E8-2039-45CD-9896-AAC4F18BD4F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80643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033BB7-80E1-4BC9-BC05-3CD91AD4E92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6802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97FA1C-305C-49B0-82D9-6C169FB1DE0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8415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7AC4EC-86E1-4E2C-9920-F72FD9BEE0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6290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EE43A4-0CA2-4629-850C-FDBD238AE9A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98835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F3C780-5095-4FBC-816C-56BA042545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42378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5AED15-F946-4562-875D-432C8B46B24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21764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886426-79CE-4BDC-BF0C-11FBE6F35B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6963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5FD76DB-5A40-4088-9653-079429007E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70753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CF9494-AC01-4248-AD04-C30EE0E7D7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98491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FE220F-BF23-432A-B6EA-D9A5821850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0879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6C8024-45F6-41CF-8F9C-3DB813782AE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31615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962FFB-4A87-4286-8E28-65CA72324A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37191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40ACEBB-9A14-4C52-80D7-0FF44D2F88A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4447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9D422F-8E41-4739-ABFA-FCD93D4DDD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77912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1A4C66-22A3-48E3-BA82-9EB752A49FF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03755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358F0B1-D12A-4F1E-B35D-09FAAA23FB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60536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2060CF-E36F-4088-A094-455CF0458F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54500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0FD0CF7-0F7F-4575-994F-31AE5A193C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37447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961D81-8CA1-4CCB-8F43-ECD98618018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6076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14CFDA-9951-4F92-AC0B-1AA25C2E4A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07690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ECD961-99CE-41A2-BE2E-A8034A527A0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98750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0C0E27-FCC3-4F67-A59D-0DEFD544991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16019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094976E-E8B0-4B6D-B681-1035B90301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71966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0ACBD7-E383-43AA-8D3C-020C928610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42482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270AF2-AACD-4964-B390-CF7EC372C1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7815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D6F897-F905-42AE-BA1F-D368292C99A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133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B456E6-AFC5-4510-A468-051E3113BE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11423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9DD397-EAF2-4108-806F-1FE3E6D1CCF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34678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533B78-2DD3-442F-9AE3-E4235CB5AAE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66661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7E8543-A054-4C13-BD9F-7DBB7A8DFAF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09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C97592-1EC7-4FA4-A8A8-B46E779998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65341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077D30-DC14-49B3-AECF-F2DF131CF5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83390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E47E1BF-FD66-4677-B813-4DEB52C447C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2976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2975B9-7E0D-4737-8A55-CFF46E09203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2434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A7403A-A3E7-4E24-80A6-ACB089F952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7840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B76005-D231-44D0-B735-2EF78AE25FA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84048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F18451-2ACB-4F9D-B44A-969467F9A7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14860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7A9420-9E3C-4F77-BEBF-F204C519376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70403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6F97F5-BE5C-4960-8721-57DDCB2B4D9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50588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36E406-E822-461C-820C-3511FC2B85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33853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F4F0E5-11DC-45AB-895E-398D0F95F8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5603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E7CAC1-AA10-42A7-A17E-B2501F2113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7084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577A40-0454-4D0B-A1D7-1D2ED2DBD7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074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E50516-BEBA-4E06-8AB4-73D45EBF8B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0424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9069EF-FBC9-4B7D-AA0C-BF0F7AAFBEC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34459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668BCD-AB82-4BFD-9ABA-BE32E44D716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32209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8EE343-6C39-4837-83B8-1A7846AA90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33309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89F870-D5EE-4057-8175-24763744DD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9202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7649492-86F6-4ED3-9D98-EE9D85E0335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0658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E2B9DF-3F3D-4E64-B108-7759DD39F0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5059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969B04-60B6-4528-8E85-C5EB2AD60CC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84586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43A136-1D9A-4DD7-8A15-374F43D3E6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4706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6111BC-3B51-4D2A-8401-493C3B0FE8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53975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205111-0344-4BF6-89C6-F298111BAE4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94111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FB6717-D7ED-43B0-955F-C060E11A7D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07501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C9518E-7267-4953-AA93-FAEA3FF975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68207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941EA4-8E0B-4202-A5CA-925CD58D3A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95291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1C75733-1DFD-42CD-B77E-EE1F010643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34063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D92C048-C538-4C71-9AD8-13B3E631AD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66017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BF9FB96-9D00-4429-B3D3-5469D8F6FC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97086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3A57B68-B727-45E7-9DD9-5797EBF031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4070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4CF137-B043-4A24-8084-9CBA0C6E1B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1243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C2F083-DBDF-448C-8489-92413829D7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9601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8DC5F5-14B1-4709-A6AC-60214C040B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38688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6FC93A-2C31-4FD4-B066-0A52B7E0F71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4492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0DB3D5F-8739-41B7-8213-C5EE77E02B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25096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173E8E-4D85-4FE7-96AC-785B4B7FB7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38996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7DE2AB-4F69-491D-B102-427DBE0EFD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32687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7EB152E-8C90-4674-A036-EE9A11528F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03941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4A1315-7DA5-4E83-A1FC-B794FFE9729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64444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1387E47-3C9C-4C84-AA13-9BEFF5292D7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20997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18F929-1AF5-4EB1-B861-0977AACF1E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24686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BFBA0D9-AABD-4C24-B50F-65998F9C5A1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75336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22A09E-0BF7-4933-BDD3-8F594BE7636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65083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95553BB-7744-48A3-80DF-9DAA9F401F7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63485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3FB440D-1CFD-4532-A8E9-81B8523B5DC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88937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B3594DF-C565-4562-AC86-6865C03AAA8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4079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633E80-093D-49BA-9668-8596B9B2FC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55856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491BC4-BB05-4393-A46C-CC822DBA84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50097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292CEC-8337-49D7-8ADD-AF0EE219DE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62374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E163A3-9CD7-4BB3-ACF2-5C59E8D8ED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91600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7115208-DFD3-4660-8B2F-8D59FE43F4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4588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735DC89-8F74-4801-8179-84E775C1A72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24705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233BC5-79C3-4C47-BB1D-4F0F65071E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33663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76BAEA6-A29E-4569-B617-FD2213FA24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18413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81401C-2420-407E-838E-039E6FAB99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04256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4ADFBE-E7BF-4780-880D-F601718CF2C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6282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CBE294-6B75-41F0-8DFC-D52115A16E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73376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42A965-53DA-49F6-B6EA-D22CB3AD38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39989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5E86FB-B74A-476F-A1E8-737A8ED368C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99175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0BB5E3-91DD-4312-A23A-F69B11914B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72773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56D8E7-8FE9-42BF-9E97-AB2412E8DD9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49645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95BB22-FE94-41B3-BABA-9BEA5C7DB4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53447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F58355-D7C0-418D-B411-B44DAD0DC2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65515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B42960-671D-4D92-8A5B-C69A0ED037F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777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182200-0DCB-4B2E-BBBC-EDEF061738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27684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DA9A6C-9C68-4235-8F01-73BB0B37E4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56225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0B6559-04D6-4075-85AC-C41955FEF6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36289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9BD08F-6DD6-459F-AF9C-5A7D235D400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81096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0BC7CE-6B3E-41B6-8F2E-6AFD2C1CD9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17225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6570E2-C225-43FA-9D7C-8148051947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22943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CFF15E-E4C2-48F4-8A13-BF72192B80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07615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C2D864-2F9E-4442-9E4B-3AAEB7C3E2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86898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5F35A7-A3CC-40E8-BAFA-02AB01BD56A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7009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D12253-F662-4D21-AA98-F90E496D9B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66094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DED802C-0177-4EE1-B54A-82DBBCC674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9236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DFE8A6-FAE2-4511-82D0-30150D22B6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92251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DC99C1-F610-487F-838E-F69485CDAE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95763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09A0DF-371A-4BD2-BF91-0566060F4E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55411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0885EA-2944-46DD-B6AC-2DD2A995BC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78515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8A799F-72DE-411E-9AA7-7FF6278B71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425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3209F7-6F3B-4404-8F95-F21FA06578E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81206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37C2F5-6730-4C08-B966-B7655D766F5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8375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D3E3EC-8107-4BF3-9BB5-E837DAB9CE7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29546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2A4F4B-9D7A-4F0A-920F-C910544A5B2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30599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DA3846-A168-4C0A-B18D-C31D693FCF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3863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648D36-8A01-4079-A5D5-D9FC7F0FF6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40836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F85319-B566-4BF6-82F1-ECDBFEB513C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4544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3861C1-50F9-4BF1-9E9C-1A867AE0956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658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F615C6-EADD-4385-9A09-D7AF9B422CC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53018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E4E0A6-91C9-43E1-9A64-2C51E53756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5144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1FAE78-4B04-48FE-B187-2AF4B0E10FC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15819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E01AAF-81C7-4359-90D8-90EA858A1F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98166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83EC59-65C3-488A-A2F3-8C5776E29E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67162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028099-9DD9-47B2-A56B-8E4F9C2CFA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80606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895471-BD05-429C-B0D4-8019C1557DE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41890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1FEFD4-CE40-4074-B891-7B8B2E3545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7386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CB5B0F-C5B7-424C-930B-772994B6E8C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82208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EDA923-A258-4D61-9403-E5B95E33CC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16008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7034CD-0681-4B2C-A547-210FEEF8C9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32122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2A029E-03DF-40F4-9860-85667B4B9CD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909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92848B-4F60-4ED2-849C-9698B9EEBE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64986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F93C911-A85C-453E-B705-A1B61D7C43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93252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9C51ED3-82EE-496E-A05A-5193E4519A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86133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A947CC-B2BC-4D83-82B4-97D2BF10A8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44243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3D36DA-E90B-4BC4-AB55-17652ED1B3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2381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81FFE3-B894-49A6-9C78-3FE9EFF02C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3815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AF5C31-19DA-41F6-914B-0807B8D359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8305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49DFA3-8459-4CB3-95FE-2FB9F799CB2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67148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DED9DB-0B38-4CA8-981E-6D06B6A3F0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57549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89E6AC-94C4-4607-B91D-38758AA35E2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38340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062D6C5-8FC4-4B90-8EE1-F1B898AF1F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31045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0E3BA0-FD96-4C07-82C4-D8D0114016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08159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E08EEE-6BB3-482F-BC10-111E6DB4A52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4741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3998E0-332B-4F91-801A-78C9E45C997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97140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5D8C0A7-2471-431B-9AF1-A3D25FA812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39346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4AE53D-BA03-4881-974C-564E1D45B00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3207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30B2AD-4330-49B7-AF62-BA940A06A0C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89034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29BF9D-13F9-4FE3-BFB2-137221EB1CB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79795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1A9853-99E6-41A0-B0F2-0D9E70E2C6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25292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5FE4B49-CA4B-4569-8361-593BDFFAB4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28137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576FE9-1089-4DCE-A77E-54F0F764A3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97852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650A7B-99FE-48A6-AAF5-96EFE46709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71413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724EDE-E7FD-400A-A9DD-8E9EE35BBA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18645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DDAEA69-039F-46A5-990D-A167040B08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6635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CFB318-5C54-4894-A717-C9441E29A8B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6761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0D6FF2-9C2D-4CA5-962A-0008387E85A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4165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66D031-94F7-45F7-9815-1D880D066A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86174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020DEB-25DC-4444-B4D2-0921D13DC6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6295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76274C-B425-404A-892F-BA0E168731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99552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5EA9A4-28CF-45BA-847D-DC7DFEBA63C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27737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8F2A7B-58E8-448D-8442-FACBA49479A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44155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D968E6-9666-4B44-95C1-2FF0D424139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9572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FE72D81-950A-43A6-8220-4B3695EBE2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3667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3919C4-579A-4C07-ACB8-A5B092AB703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64704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9507F63-2B95-4F6A-9008-D1A356AE25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04957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20F145-D5E4-4568-9398-23B1311B27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80814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1A1325-D331-4018-8175-9454F176C6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96038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36C3B6-A260-47AE-83F8-360EFECE864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9410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7E01BB8-0FF3-4A59-8E40-B9AB637757C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3059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8EE889-8EA2-4AC0-A622-C46458435E7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2399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4E977E-A9D1-4F6C-966D-704F7BB624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18263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62FCCD-1FA6-4E2A-9199-D39C480F76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68741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7343AAE-5C90-4691-BD26-339384A5231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107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962F98-0709-4C79-A60B-CD577CE3047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99783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56B07A-C528-44BE-9C3E-3A2A1E1FB0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37715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D0BA15-9AAA-4791-8A98-F326A0DFAB6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64575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C5E36B-1CF1-4E5C-8E69-D9935E389EC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32610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FF70E2-CE7C-4640-BB83-C465362B92A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91594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47202A-CBE5-4597-B068-3748884EED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6189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72A747F-40E4-4EA3-BDBD-43F522C007A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3425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053A14-FF1A-4750-922F-0E7E1B68F4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83746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7EAC06-FA75-4966-A42B-E01E7D72ABB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36031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B08FF0D-7083-42AE-8A3A-87F0CAEB4C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79483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F8AFB1-D629-4876-83ED-24140AC3B46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93344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AF0336-DAB1-4E94-B8D8-65A08E3EE0D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320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BC0F3F5-5C0A-4EFA-8C0D-A4795103FB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70878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FC385D-B560-4E97-AF40-37B6CF61B0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4850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FB7E7F-ED37-4F78-8481-3FCD2CF223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3072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0078A5-B4EC-4C8B-9FA9-4DCFE83901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3654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8D24C4-87CF-47B9-93B9-A126386B85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86412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15AF5B-4281-4546-BD0E-AC919085596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69817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EC33D9-841B-4F2D-B893-0757894AB10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49696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181D55-8583-488D-BDA7-C2BE3FB5922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20574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8C9648-E9CB-424C-ADA3-DC2F442C7B2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16164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A08936-F8F4-4EF9-8D6C-BC8DBF75B4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5068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F6256F-DF22-4B47-AF73-5282325845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54144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4D9EB1-777A-48E0-B8D7-5D1AA8E449C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52249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859721-CD53-4996-9952-AC1EC2E138E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25802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3C8E05-8A0D-4DE1-88D4-5900F5AD124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41500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28F4F3A-CD96-4170-A046-C092C76330F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61259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57E7960-B6E3-4B37-83E7-73D7A45B33F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63737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F8AAA9-5399-4EC9-9449-E3C78CB662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412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B8CB98-2716-460B-9834-AEC224956CC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46453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30A77E-792F-4B24-AC51-3D79C89927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47031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500D223-4E2A-4E6B-AC22-2387F67FFAE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18618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0E4C3F-4109-4EE5-B303-7138E13868C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555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03650B-D1E5-4798-BE69-D4AD2FB37D9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9519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030AD9-6767-4C69-AE17-6BB16FFFF14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39079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6E29C4-2EDD-4531-9B05-3190D577280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22612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292E08-4DDA-4CE7-869F-27944D46F1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25123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6D38EF-2197-40D6-87F0-3E4A3C4494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7014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2B25AB-AC52-4AAF-B9EB-1892C69118A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7126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4ED8A6-CF61-4A0D-8879-9852B73B333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17901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4387ED-842C-4577-8CE8-79AE263F9A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88617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D190F9-7EFC-479F-818E-8A8ACE605D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03757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E49B42-3713-430D-BAF2-640B029D542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32405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8995D38-67EC-4BB9-964D-6ABA020BA6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35651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579368-F149-49C6-853B-CEFACD87DD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235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631AD8-58D9-4B16-B677-CD39C4B55F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9866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388824-336F-4BC7-AB5E-9907C77971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60572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723B01-E4AB-412B-97A8-529C8457557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4596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4D1D97-9FA5-4140-A276-A1302D36B3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45846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455699-967C-4474-98E0-B0CB24F86E2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7599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1A1F6A-2173-4937-A020-4F55EF162E8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1040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A87A169-3A42-4AA5-BF97-68295B22E1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96669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46A2B5-A92E-49B8-9943-3F39143D8E3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64175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B57C72-2815-4876-BB79-A9910B583E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22532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CFB5767-D9A8-46D3-9629-2A1BA5F3288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76293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80F3AF-33FB-4FB9-A935-3F940F173E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0120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CB9ADF-2731-4EB6-B4AF-3CFB01B0D9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26064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D8B331-2898-4FC5-B8DF-732722ED85C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1812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39CB3A-9BC8-459B-8908-B7BE632BF1C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6856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5A5FD4-46F8-4F5E-99C6-6E6A7FFC29A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96404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06AC6C-3F77-43A4-A8F2-6E09D23CF6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8246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A865E3-8CFE-4D75-AA96-B20A8F3F74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56752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54465B-3725-4FA8-8B36-B4813EEC3D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46669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EF58A9C-2CD6-4476-B057-040F8A690B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2276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616AF9-EBDC-4899-B28A-163D646D771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0928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60DDB7-11DC-4770-9794-EF41729CC31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92019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E128D6-9E8E-46FD-AE7C-19794373A3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13271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AFB520-BFF6-4531-B153-2C9CC5978A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95447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B8F661-B055-4BA7-9814-49B6E89DA1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43129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07C172-0806-4867-88F2-46AAB1366E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23492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355E622-5CF0-4375-A10D-ED56DBD6B0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40144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52DF968-1BF5-45E0-A78A-AA368D556D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1376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338D33-47B4-4C14-ACEF-1647AA4CD1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56433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8FCFC0-7FF1-4C94-8789-C327B57BA38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08954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FB20C6C-0A35-45DE-A14D-769862F21B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4796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BA7B3B-D73C-4D42-9FEC-88D82276C25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3657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8D5352-32C9-42E8-8563-9B8275F9BE5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53788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A438B0-0609-4FE0-9C00-CF6EDB51D0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54428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24ECED-A642-457C-9E5F-58B1DD7A26F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67827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EFAB3D-EED8-4671-BD7C-8BABA99B950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20852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C750B9-DA44-47C0-BABF-868CF991D9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8259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7EAB120-59B3-4970-AE70-41F15C82D8A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31836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485FB3-A8DA-45FB-BBCB-3966A01A06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31155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1A33F5-10A9-46B2-928F-4C96DD47CC8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88933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AEAAC7E-891F-4D02-A215-9511BF4D41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14950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903E7F-5E84-499F-85F4-9FB4872C06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32869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781805-AD3E-483E-AD1E-EFB2A869D92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8391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BC97D3-D821-4B69-8D90-ECB9B3C958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88385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EF5926-1AA7-41F1-9633-76259D2D888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98737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46BC27-DE47-4463-90C0-A1FAA199B7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066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CFA7D1-2EA1-4F89-B3ED-1192941D828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42824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604425-D217-44D6-9B7A-CE8B20DD9C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70636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70B71D-C7E6-4561-872D-47335F3E18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8645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F23227-D7E3-4331-8F84-29A24E6B3B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28119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769997-CBC2-4AD2-A085-A136DDBE74C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54242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02F03B-DDC5-4BB4-BC44-9DA7AE447F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37676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08123D-3DE3-4ABD-A869-00E4BE9B6DE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22508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EE07E7-BB3C-46CB-99C0-2B6235CCDDF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63689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19B342-3931-4FD7-9915-5451ED8B4B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28424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7A7506-F903-44B3-8643-2F448ABF14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2511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91068E-7DEE-4038-964E-F0813249D4C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54453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CC3D04-5B3C-4431-A2EF-B9F69B291F0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07503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BAC91B-DB15-450A-8605-C461BA22739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49608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09E3388-7C74-4711-A803-8F155B25D2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2209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AC817D7-BE8F-4359-A372-6C56D532EF0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67399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71D94D-AF17-4E0F-829F-E907E12052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6859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97B82F-02A0-4782-8ADD-EECB693D4C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24158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1058C5-1DB3-43BB-8BCC-A8030617D2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05593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6B98D6-93AC-4CB3-8DE7-DC6B75A305E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71141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56F167-6AF6-4CD1-BA57-927FAD7EB0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58543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12038A9-8F49-475A-AA1B-F215213A036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8176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288A04-B7D0-41F8-A311-8790B0AA5E3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99972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50B11B-CFA9-4A3E-81BA-24B8E23B19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1066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594D3A-936D-48CF-BEAA-0912B58AA9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8881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4745A3-A397-4E7D-80A6-3815154376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86014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8162F5-2F79-4950-AA8C-907FA28BDB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20737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1B76565-4CDD-4C53-8814-80A131087D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73680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70A891-407E-4D39-B5EC-9A9448D64C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75432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6490AF-A4F4-4965-8FE1-18C29840920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25787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F98AA0-7101-4D54-9F2F-CA770C4ED2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0392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6A7780F-1B59-4D12-AF3E-EC77636F84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39955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387E3F-5A5D-4357-9E87-2C4340F760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5822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49815D-A5DE-4D9B-B0CF-9C1559CDE79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33243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4FBD17-48DF-45A3-9635-6FFFD9BCBAF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1320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22D763-F456-4927-910B-A8EE70875B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2518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59B214-36EA-4F15-9501-FC875C21491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27786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4C4E04-8520-416F-9344-402F8EB58C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77031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768BFFC-B6A8-46ED-BA60-8DA182528F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301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14FEE99-55FD-447B-86EA-12B632F63EB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2853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CC4297-EF48-4FFD-8B4E-371EEA24D2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20324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4F9FF7-9CEC-4110-92AD-5A7BD6E85D2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99190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29434F-2805-4A24-8FB9-B72C7A6F395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14621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53FC66-1101-4650-89CD-D0951EEB18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46842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689B9E-EB0E-40DC-83DF-8C07340EC9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88333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F82B6F-E9AE-44D0-8610-0A37CB5DAA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32270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97FD13B-3AAD-4FB5-896D-ECB45A058CD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04929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0BAB5B9-4D5D-403C-A859-4F20E454A8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45195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E28715-EF7A-458C-AE0E-7DAD1773D6A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88256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DB96E6-E09E-4FE0-B679-CC2FBC3A3E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86184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5B3D4B-A252-460B-929F-4AF100FA8B6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57696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C7309D-44F5-41C4-840E-C72C7E64CB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3330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CA7834-B8B0-4960-BCE4-A285F1C1D4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4852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6E40707-3A4A-40D3-A4CF-639FF58DEA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7380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EC09C0-F217-485B-8711-BCB8874A22D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02417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E96F54-B5FA-4BD9-9E8F-003BB05A27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53435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54A47B-85D0-49EF-B5E1-7859430093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8364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70C9C8-2BD8-44F1-BA8C-318C008A4D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82956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477D113-C279-4334-AC46-74E46D26B3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4607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65324CE-A952-4CCA-B1EE-9D6751F102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02771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F5590C-4995-473F-BFE6-8CCCCC031CF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5898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D23BBB-60AB-4F45-B6C7-91D526311A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09335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43E9730-C62E-49AD-AEDC-C3482C877E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722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032066-6593-4213-B748-A4941EBDCA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9481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F9C5A8-A210-4BBA-8E48-F5D85149220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86346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D89DFB-CDF0-4C8C-8BEA-6832E43793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90235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9E847D9-1992-478D-AC87-08E0F2DFF12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33992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9C150D5-608B-4C78-9CEC-397D260240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262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25A7F0-B781-4529-9477-7F4ECE71A48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65427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4A94FD-463C-464D-9DB2-4B00CC70D97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09886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855CAE-FDC7-43AA-8247-356C914DE7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49201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DF09DA-465A-4653-8C5D-FFBBCF242C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85685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67ECBA-7246-4D5F-BFC7-B37E630B16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46797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8F8937-C5BE-4BE8-9F0A-79782067A7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47406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2CBA08-7861-46D1-B918-E96D3F765A1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6792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9B68C3-33C6-428B-AAF3-4DD9781505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492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99B031-968A-40F8-A11B-2A52A274DD9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802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8C931D-4E3F-4FC4-96F7-0233F045B3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89469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B19F798-7844-4C18-95FB-E7EDE575F4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47154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093C86-4C49-4B4F-987A-30EF33A97D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50349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70D3A73-FFF4-4FA0-9540-6870A4286A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9594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A5C93A-DBEC-4941-88EA-BCE39B75E9C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75612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42B012-7496-44A4-8977-B376EA35AC0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0230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3F14F1-BC4C-40E0-91E4-5B9D7C9E2C2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5881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88B8B0-5602-4193-A36F-B207200141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43516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D69F13-ECD2-44F9-8071-9D4F9A3E0E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94404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A5E667-D2E0-454B-8F35-7A9BA6E2349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70283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878DF4-AADD-45FB-9978-B8699C06C9E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4551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3F7CDF-C271-4520-938F-BC8DCA49850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64549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217FC3-0576-4567-AB14-9DC6E01350C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62848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256433-DE9D-4B92-92BE-6195A2C27C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49677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503ECF-6DE5-4980-86BB-D5A09175E0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87571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229B7B-0E1B-4475-B999-A3D601F495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96160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D6A4A5-2B1E-45F7-8F2C-22CE36EF79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7598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53B8DB-490E-4D6A-9651-B0F0D92F025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44221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C56D20-721A-4D0A-9955-75E0CE0D38D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36256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31D5BD-DF73-49B0-8497-BBBB5BD8D7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24793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DF09A5-70AF-4980-B167-4D046ECF1F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44742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9D44D4-BF5A-4A99-A0CC-A4031ED509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66295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A46808-1875-4DE2-899C-4A05FB8481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978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102B1FA-05DC-4AD8-8873-F8DE413333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98965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656230-B100-461E-83A7-5E55A9468B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33097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C16218-6349-4A3E-9ADC-BC1924A9448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7838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3150DA-3BB4-4AA6-8DDA-A12C3E1EF2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56402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FAC694-E346-41A6-87C1-C6BC3D071D1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68601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D4ABF2-D4B0-4E20-B4BD-5A33922675F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99185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BF09F2-A31E-45CF-83D1-A6EB536DA40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7022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2AF135-3AA9-444D-B2B0-C14909BD10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665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085F38-A6E2-436F-A2AC-4566C142C0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53105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1D3730-3050-4C0B-92F1-CCB0B491E4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13937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25BD1D-8F3A-4BE2-BBE3-0758C072954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01802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1FF95C-A7FE-48CB-B120-93A565465D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4944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AC9BE0-29EC-4BDC-9566-004ED7503A8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87166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5B6142-F6EE-473C-B19F-DDAD627D88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40894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8C1370-4DD5-40EF-979A-D6662CC9F8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03773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1F88F7-4EDC-42B8-B6AB-ABBC027213E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21112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ABBDB0D-42FD-46A1-8D88-64FFC0B69C4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73550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E396E83-B2CA-4821-BA4D-BD909B176C2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95104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774F307-0795-40D3-ABB5-86CBD96422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5455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A0092B-62DF-4C8D-A4DD-036524089C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01581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511CDB-D2B7-42A2-AED8-528530474D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50921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0D4282-91A3-4D0B-A245-9BD9DFD75F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5518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981B750-351F-4B99-B25A-6540260ADE2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69029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00647C-AE5A-487E-B926-349130FDE2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65265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20DF0B-D9F8-4192-9986-A3B5DE1DB3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88870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70DC52-BF85-4527-8296-0D7B413F26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45588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DF48FB-C03D-470B-B49D-276C3D21BA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44475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2D8FAD-AF15-454C-974C-8EF2AB88032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9972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44063E-9B7A-41DA-83B9-B9DE41E8BF9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8378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2840BD-3344-4ECA-95E6-51A3DBCC70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4449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EE671F-9D64-4AF4-80B1-B307FF0339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36945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77184F-B5BC-437E-A9AA-9A87B617284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24363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471EE8-11DD-4EC4-9548-8097690AA76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87900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33858D-6E10-4789-AB44-60CC43EDB04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41118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D70254-1200-4A3F-8B57-B271C2180B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21235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B1E52AA-4B88-432B-BED1-3797D7844A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51930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068FF97-CA0D-4537-8B2B-570845F2D83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72749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8AE60B-28E6-4B28-B8A8-D14672EC9F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07120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23373A-6797-4E05-9ADD-ECD20B076B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8508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A177E0-993F-42B0-BAE3-7F0DB52691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55529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CEC667-9642-4D46-95E9-3D961B4DC6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87879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44C756-51BD-467B-9948-60C5607A72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30778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FFA561A-F6EB-4A18-9F60-FB8DB9677D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95619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B59E6E-AED8-402E-96FD-87444B2AB4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39470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A9109EA-6B40-440A-8F8B-7E28F8EEC4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97096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382BF84-9AE3-45C9-9073-D1419A80EB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239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20E493-78CB-41CE-A831-C455D152C44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40173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433695-67A2-4178-B57D-7DC1DA93C52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43783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4C8132-B7A3-41A8-B79A-672C319AAC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06791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059952-8480-4C52-AD69-5CC3DD47507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51497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FD37F8-1F7C-43D5-B2DD-11137135F1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14488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66AE59-45D2-4215-970C-6C9CA05FD8F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3845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AB50C1-210E-46DD-9F8C-072542E26B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28189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CA8B41-ADA2-4FE4-8750-07018B7345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88574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2A1E65-0B8B-4FB1-97A0-033CAC2272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67760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E4C04C-571A-4F26-97F6-15E0791FF4D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09553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6DDC55-AE8C-4B2E-9822-C66835F6A8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33882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08902F-EBF8-4CA8-97F6-C8A081FE1ED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83834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65964C-7808-4D40-ACF4-B15D8A19052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5438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FD5479-EE1F-438E-9736-9A5B48807F0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41334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F3680F-362E-40C9-85AD-B6A54A6A11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72423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2FB76D-E717-4DEF-8CD2-AFFFF0C08B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4790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DC0884-8E29-4F58-B50A-B5C79646A61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95037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365459A-E76D-4D99-890C-76C0B31F9E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9797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265374F-1E55-47D6-A09F-C6C29368736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39981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60891C-6011-4BA0-B12B-D664721B1D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50250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B03A18-F42D-4263-B220-662DB7E0A05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42385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D57D479-1747-4ABA-9731-21ABC36BD1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723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EFE77D-0705-4476-8A72-6D9D3ACA5C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92108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652167-8917-4DAB-9B19-1595328DD4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6233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C6110D-9A9E-4BD8-B57A-C07BCC7CE1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34328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94A690F-0030-445C-AC90-849047605F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34758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357642-C06F-4C36-BE84-049FB2CB5B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14719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4DC5F5-BE9A-4CF8-A5B3-27F4FBB78F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45635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9BFD48-099C-4A0F-BBD3-92D52ED83F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3373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B3E777-68C1-46FF-A6E2-9FF26182781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49292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85CC5D-C0E8-4C71-99D4-814AC43C34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70115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85BF02-D593-40A9-9AC4-1048C95D7F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85883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BD4D92-4D82-464E-A4CE-2F5D7764AE0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47216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3D5D5F-6A96-4DCB-9C28-C0AB9E0CB1F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6545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63A644-7336-4512-AA1E-418168A7DB3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24528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04FA802-B442-4254-BDAC-8BBB6D7AA0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2669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3C8942-E471-4F5C-9F61-CB1E960BC2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46487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294E44-D9D6-46AB-A39A-47AD33211E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96545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C4BBAA-2724-49BA-B2B8-7938F08ECC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4436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B30D05-C6CC-461B-93B7-9C12425C3C6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2718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7FE74C-460E-408C-95BA-1F49C4804CC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25553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600158-870D-4627-888A-F27C76E924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53462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6F0914-301E-4C1A-A93D-B4576C2A0A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30356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E96BCF0-8C86-49DB-BDE7-42C1EB791E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2374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926ECC-A8D4-498E-AA57-A43B1C7D82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39699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250F7D6-544F-419F-BD76-EB9337C512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14878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7A3545-DE1C-4A21-8BDC-784DD99313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1382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E7B93E-4F19-4086-BA87-D99D50623F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05734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37D5E5-CC9E-4290-9CCF-29146CE0D11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83075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9ECD54-46EF-4721-8765-7E6CA607DE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87365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AE2726-04D8-45C2-8F74-51A41BA6FD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46037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0FC85A-9879-456B-95EC-7B55036493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04001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910235-D571-41D7-82BC-35C0542540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68548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D95381-887F-47CE-B7A0-764D040F7A7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9212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776CEE-1821-400E-8DCF-60D27EE1EF0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59542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15EA4B-7FAD-4A42-B1FA-8C6BB1B0935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864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00E2FA-9550-4FCD-A1BC-3336E0B214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34373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3E5186-36E7-4A21-B62C-0F4852F6C92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50709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EB74D9-0BC7-486B-BFA4-57E689C53C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66070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FF49D9-CCFA-4AF6-AC86-F1D6B6B14A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02143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11975F-B0CD-428F-8F44-F212377829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06142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A63822-5826-4B6F-8FAA-BCFD78A0D9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5769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C2D579-B791-46FD-B298-61735836DA6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30157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31D7E1-A627-4C73-908D-2C7F665B7D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5967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93C9B93-A905-4FBD-AE62-A2C8B92DE7D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57044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45C3BCB-9433-4E85-A843-9EE68555A0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1738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64C730-DDF2-4A3E-8C69-AB6FD5036F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33401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0CF411-FA8B-4B94-BD6F-9A3C96D5F37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97238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229850-0979-4F5E-A4AE-9304154A98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1271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F25F4F-69B0-4FD8-A4ED-C5A922E862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57125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93EE39-2FE9-42ED-BCE6-C19DE62CB6D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55268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22D068-AC73-4E0F-972D-10A9C05ED9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53181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422E7F7-D780-468E-AB50-2CA0AA3E1A0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08812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9F0D26-4030-4ECB-92E1-8EB84EBE776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28228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35178C-688E-4A88-AA40-F7FA1E5A3E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07129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CC3A7B-CDC7-4ACB-9CAB-5ADB1AAFEDD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0469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14A01A-7148-40B5-9D0B-156892666E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48423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91F0D7-7741-42D5-8EA1-14126265A1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73041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660BD3-C672-444C-9616-DD6CA38F1C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89843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E9D5E6-76A2-4970-A5C9-71FDF86567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9705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5A6F85-27A7-4296-BF0C-9AE77B6158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78027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23D20C-8853-49DB-95E1-4F813EFA070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0182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9D38EE-65EE-40A8-8533-806E6ECD1E8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54538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CD54A5-5D6A-417D-BEEB-8120E982EFE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64748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C752D7-B95E-4A47-9977-4033FED2D53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3050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1ACA13-D089-49FC-8104-6669AB79EA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29291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6CC7E9-7E70-4904-9066-A22DD8D1DD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77317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154E61-B4E2-4B1D-A7DD-2644031C49E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9682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A3D3EF-0ADC-4C22-AE75-E4F7FA4C03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3511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9260D0-9699-4F34-B175-249E5D16761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94392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C26E57-3C4F-4274-B475-E32B8B0068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41330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09A8452-7385-4BAB-A5FE-665F248BE9A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91345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53763DC-93AE-42B3-B99A-58928B7047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99979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3FC9A8-DE3A-47BF-9DB1-A9F28C4212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11534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E651CE-DD38-4CCE-9087-4F3BC4ED6D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20997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CB9DB1-88CC-421E-B274-5AF3204F44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39253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1F0B99-4140-4776-8913-ABF7A3EC6A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69673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71AAA5D-2C7B-40F3-ADD0-B9D776E17F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94291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FC18FD-1E98-4247-ACF7-D01B20EBFF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37074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06A629-DE0E-4F12-9542-9E9D7559903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08679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3FBF53-4FBD-4258-BBA8-95D3FB7AA2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93635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59D288-7A32-40B4-865F-226E5929DBC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92132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D3B444-AF34-4ABB-AA0B-1BFE4DBC423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0482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EA8104-E737-4442-AFB5-6D8C247CD8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26732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770B8A1-21B7-4408-9270-3F7F932ECA1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51047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A47DD84-6FD8-48D3-BC14-C0F767FAE7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78130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7ED27B-CF60-4AED-9EF5-3438C42689F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9090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8D5E03-AA8A-47AA-9EF0-9604CAFAE40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36942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2965B3-C3F8-4813-A7D3-8627C85A074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04498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0B0F09-ED4D-406F-B4E2-13AF3467C26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73778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FCE9740-8278-4181-904C-E32E9F1661B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379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C693E9-C18B-4C1C-8EA5-AE521EFEC88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3915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6BF676-C406-480F-999B-E52680A5214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75399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2181E4-6CCC-4AEB-9DE1-EEEE94151D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40196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2ADF90-078E-48A6-890B-86F3ABB5EAC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22186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42EBF1-57B4-46A3-90B8-C74CB9A7953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69955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B61192-9CB8-40DF-9597-542EE8479C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4491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4A7627-CB75-4B2E-9D2D-2C0AE2F727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576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AEE3B4-2D9B-49D1-AC23-4CCBDD84F2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55190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70564D5-5957-48D7-89CE-42827B17FE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06515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ABA2057-07CB-4600-BC08-18DC45BE7F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59882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4C3FBF0-141B-4BA9-9BE1-266E007310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96594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833BB08-9BA4-41EC-8696-DE254D89885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59638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3DB07A-E94D-402C-9244-F15BCCD3A5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20803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2A1450-19E6-4EB7-AD92-E7F3B8E2FB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14082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7CF767B-F4E5-4E40-83FD-E86BE69A4F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35971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2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A1448D-B9EA-44D5-BC9B-085B325D884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6073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00229DD-EBAE-4902-ACFF-9440F85A0D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77580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CBE5CD-818A-43DE-970E-873488785A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61552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0B6E54-9EFD-4AEB-84D4-C7CA2A1855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87164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DE64EF-DFC2-48F4-8AFC-E5C0B458972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7427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E94B94-DA13-4A0A-A8F3-ACBEACD9631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64405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D763017-73E7-494F-8BA3-FCCD370C34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40807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02E3C7-9029-4808-BBB1-915A713F75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9787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770DF1-5635-4F04-8215-DBD959A7A42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93377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F5E4DD-E903-46FA-83C6-780D3FE349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48292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D35536-C231-4EFA-AA28-B38B75302C8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4299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691115-0846-4FE6-9D0B-6289881413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50081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31D422-7648-4DAC-9DE6-0BAF290A22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70858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A976D9C-1979-4207-832D-0A75B76C00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0802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F37034-DFF3-4195-A3E6-F8E6234D2A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9957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861A02-1B4B-4E71-A2D5-B58B426498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40584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ED185D-7563-49F9-AAEE-D7498C4533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20341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6635B3E-AB22-4696-948A-9CAC18117F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13922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2BC104-3D8C-4B95-87CB-FF1F2D72DB0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16983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39B226-6559-470B-87F0-0CBD1E2232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3253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7D547B-DEEE-4669-9170-709C4ACCBE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75692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9020AD-E9E0-4676-B8BA-3C6CC74052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2905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1783E0-44CA-4681-B81D-8A866341B7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47761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A64E07-21FF-4250-9F6A-A8B298AE58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05208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21E8EB-E270-4172-9475-007EF55C4BE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35199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00B114-55C6-4BDF-AB31-D6EFCB61342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35942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A6F4694-FC0E-48D7-B8F9-A41D90C440A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3147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C9898A-49EC-48C0-B8EB-9EED9BC8D2C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69965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2A52D22-4EE4-4519-9E2B-1FF5C6A82C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8659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28643B-347E-4D47-846D-F7FA70B0B4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16339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211FBA-C9B3-4D50-80C5-3594DED4FA9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17241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7AFD22-3371-4A89-984C-D5FC03EEFF8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64541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E12B6FB-FD3B-4A91-8A76-48E1C5AD0D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0151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0258D9-94EC-404F-A85E-6373D1CCF2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29289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1F5F4C-A3A3-4A23-955E-5E5354827D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38838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D762EB-2AD0-40CA-9428-844000067E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12532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39DE4F-3F5C-4897-9909-22B5A5B7E1B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42625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D4391D-31BB-4688-BDA8-4892BFDE3C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451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2A916E-E630-4099-955D-339283B3FA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22451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18E9260-6597-42DB-A396-EA681FDC12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7084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A095E0-130D-41E9-BC60-AE87EADF22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13874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BCBD5F-5AB5-4999-B687-C268C6D9971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91800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A55890-160C-413F-8102-9A46BF6C213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508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7C1194-1F8D-4A85-BAE7-0ACDCBD592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32300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0F5538-6FED-4FC8-9972-A7114B31AF0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92816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0427A8-93C2-484E-861F-ADD7E6847F2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4225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31D1E7-BB3B-4BE3-A6FD-9282B7CC6CC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61619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4D095E-805C-43D5-B179-B887C77F7F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54711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4F0C62-20A0-431B-A185-40FA863708E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3796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65C4D0-B1A0-442D-B429-8846967DB8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58334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0FB14A-49BC-4CD4-A43E-12A039C8D79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49803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AE6FCE2-5AA2-430B-8CE0-E1B4B5335E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4100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807087-7C02-44A5-B3B9-58A28EFA846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90839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82905A-23AC-434D-8AB6-8178DD38B4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1429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B2C456-8A05-46D3-A075-BF447E8FF6A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60927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FE28D7-B048-4ED3-95FE-5DFF82400D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777552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F0A571-D079-49DD-AE16-70AB97C964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84036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4FBB69-C51B-4432-95FA-D7CC8319E4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22680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E3C2A9-5FFD-4B55-A9EE-B9C15C8DB3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77721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56B4E2-54EF-4A13-B94E-AA5B1A0FF08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320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31281E-9A05-4A22-BBBD-98ACD65296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83323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A755E1-D2F5-4A67-822F-AB08DD9646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52258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E70025-44C4-4241-AC3D-8956950114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52545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5FE194-3AE8-4210-8888-DAC61ACB8B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8064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248524-711C-46CC-B477-07889E07AD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74074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2902AF-0855-40A4-9A22-22DB7D5E88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1796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AA8B6AB-1461-42AA-9C19-8B2C1B54BF2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49360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426ED5-BF91-4131-AA53-D4531C6A8F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43879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F31AAF2-D9AD-4441-8D92-E8372AAB66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81754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908835-2860-4C48-AECD-BB495B4B5AC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7484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230DCE3-73E4-4F18-A72D-902F82B5E4F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58468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1383BA-2803-4749-A036-D07190D8C5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7289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7C25403-826C-436D-B5DC-F54F54ECBDA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7465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CBE88F-9AF1-4557-BC10-F787F56D06A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009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3E62DC-73B3-4BBC-8BB0-A81AA0F190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02286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C1C8BF2-FAA9-4689-9CD2-63F399CB6DB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73660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442BE8-784A-4FA6-BA46-333D4EF871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0337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470AE3-3AE8-4660-9300-86A1894C78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12883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8A0B97-AC10-4324-BBE4-00F489058F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4154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1A8CB1-765C-416D-8EAF-11658A78681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44827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89CC37-CAB4-4893-844B-42CD9539E75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94329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D5BBFB-0792-4DF3-9313-0C1625828A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72671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778113-B2AC-4B25-B375-16A6DD2AFB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58626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9C9E04-A4F2-467E-A07C-DC7EA5674A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87235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6A7129-F583-47B0-AB6B-696153BCA2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88424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A125AD-8AEA-4768-9DAB-7B4BE96851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6423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821BDD-420F-41C9-9709-51404D1C12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76537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613650-6730-48E1-9B8F-D9F590C10B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4810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58C9BD-3A9A-4B4E-9C81-0510224EEC0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02330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0A31027-E5B6-4EBC-971E-D14ED9B810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67885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2AA140-05E9-4783-A814-60648C57E00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14370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F485FC-AC9C-4ED8-A5C2-0F68B51BB43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33411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F8BDE9-2FBF-4985-963E-4082EFA883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098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D4C8D7-C2EA-470F-935C-1751324C77C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70467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9D5756-74DC-457E-8269-1816EA175D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66834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B4C2EE-9762-4E25-9C3C-150541BDA7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5089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802B5C-9F8E-4831-8247-76EC716A3D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74600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087FF1D-0C0F-40CA-A5AB-4752FE58426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80668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7DFC5B-F667-4297-9B50-BC57C86945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9425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E0F0A17-5015-4D2E-95B4-525B7ECDB8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42032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2C2C5B-A1FD-4FE5-BAF1-4EE6D61897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6222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1EFD628-141D-4CB1-9BAF-75B7806C75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88641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27604D-7649-45D1-A8E2-0FA76F382F3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20518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51A1CD-EC56-4655-9EEA-4BEAF9571F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67483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D3ED65-CB23-4D1D-A46B-086D2A8552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52954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80D2DA-0AB4-495C-93A0-866E11E76E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64420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F2BF98-D1E0-4018-8415-1CB057C5912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8099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9A3A5C-B75A-477B-AC0C-AA6DEE210A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16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A498B53-689A-4E3D-A417-06485E75EC3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4452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48E68D-5AB9-41FC-904D-72E8F96E68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38880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AB9286-9AB1-4B4D-9110-37960C3ED1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2363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B48737D-F93C-4D85-B4AC-A1F0EAB499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83336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90C20B9-B821-4548-A828-9F8ECBF779C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23607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D5B5DB-9C76-4FFC-8709-3EC15A00D94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91961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5C9C64-C69B-4B0B-92D7-2A678BDCE2E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43897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08A125-965C-43B1-A22A-4A0376811C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3184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143F92-082C-4C10-BFE0-9C738D35CE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1871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B63EB2-8657-4EA5-87B2-3E48499AE6E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48280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A961FD-23D7-4758-9BCB-A2F4FA98A6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65456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E51F42-FCE6-4CC5-A248-BF963FC1A6C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3117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237EF9-A853-4730-A892-1EC08C5762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77465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489CFE-3A4A-4674-8F76-B62C0B96182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5632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2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102EB8-ADF4-4551-AFD0-DBD9FB9CB3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95962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87EE22-4E62-46D7-872A-AECE57F13A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3914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0008FB1-EE9E-4991-9951-6A4586E9B7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0630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7C1DA4E-A9FF-4BC9-B081-E3F3593ACC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72095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559A51-5279-41C7-805D-DF87F6E2FB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77668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B00E3B-E0FF-41B0-8B15-1C391EDF75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90879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65D959-9C90-44F8-B7AD-C7FBAD6660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7803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8A68F2-8EE9-418D-AF62-D99DC2875D4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59279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D28EB2-32C5-426C-865C-7A83282AD0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55120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5F984E-27D9-4AA4-9B5D-C9D2DEDFE7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89111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BD31949-810D-479C-A2A5-BBB037F001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19650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9667B2-7FBD-469A-9A97-C8185E9E754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97322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204F7F-5803-495C-9AAA-D5D27AB5E6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51684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067F50D-79C9-4F88-A9C2-17B00DAB8AA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7909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F813D1-D9E5-4948-9B87-D8208D8DF9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2614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A8CB1A-E1B0-4F78-82B0-77D7B2488C1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45601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3C65CA-8E79-417F-AD51-CC62B9426FE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44379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027197-539D-4DF1-B10A-47C3C4F76C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07447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9BD007-7FFA-4A50-ACDC-76B29EA7F2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5074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EB0A27-EE24-4853-9741-231A93B423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14607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67CDE9A-8149-4A60-9DD4-89CE62998C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27294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048224-86A8-4AC2-9F93-2F2DF287A4C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52471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2381A92-E076-4970-A727-E920A264A2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02339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2B2AE9F-2F08-46A1-92DF-9B174DE639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23008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1C5658-B971-4E35-A615-EB21F3E7C6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56291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861A19-35DA-45EE-959A-1D194666C7D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69462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B665E6-CEFA-4934-A9FD-95B5129F0A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20066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13EACF-1A0E-43E2-9322-62214BEFB2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90799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514B8E-4455-445D-99F8-FCD88B5754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1334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1DABCA-8A6B-4A51-8EAD-423B306D0BA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1468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2048DC-A9AC-4AC5-9583-879C047FDE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55162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607E97-1E10-45E3-B607-EE8FBDC808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72783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A6A42F8-221D-4EA6-AB29-85EDD1F50CA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03134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63276E-351F-4F52-9648-8E85DC5D2F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24520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60DB9F-942F-48F8-8E4E-BAECCD8BAF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95736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FE9A5D-C17C-42AE-8D76-6481FBA858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87593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FEFFEA-4937-46C2-A9C9-11C4E89FD9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5108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D1D1CB-6926-46C3-89FC-8571D3B260B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20158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E31CFF-51B8-408D-B2ED-67FD3BFCF6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17000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AD5D95-16F0-44A8-BD1B-D859CC8786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81749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2FBAF2-83CA-4DE0-9675-85847120837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21505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862844-DDDD-4B80-81A5-3424DE5C5CE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79703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23658C-E43C-4504-A8B4-5B4B7D35A1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36569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3E48ED9-DA29-4643-B995-D685D93B97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12421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D9B0A4-2426-445F-BD39-35F8B09CA4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96338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AE1B3E-93CC-4505-82F9-E00CD31DA2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47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7DA9D1-C4FE-46AA-8F83-4A199F963C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71707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C7CD25-06D7-43F1-B316-0F3FF11D36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53766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9CDBE3-F245-4C0B-9C96-8E88D37610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02730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6B1ABB9-400D-45BE-9D47-95F531E5513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87927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D888E6-E4A1-4AB9-B9E6-4A753826347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9952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A582A15-6E18-4801-A652-7282B2AC5E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5231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8A6A04-F02B-4B85-B2BB-9A6C25A8D5A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44243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9A82A9-997C-437E-A478-4E4346B9A2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59534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73214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5189557-9058-4E86-80DC-E3908500912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69821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E2441C-2BE1-427A-AB8A-649B00BAC6C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17822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DA64AA-A4CF-4904-BBC5-4740AC1636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11358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10D97D7-A4A5-4656-8164-6CBD82932E3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80517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F98709-D266-42B5-A746-9F5D2DA361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14027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D58F2F-26DA-4207-A465-4975E74938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8307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80F3FC-4760-453C-963B-67BFCBF3241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0465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71992D-9957-4589-B54C-AA16C9B77B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6177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58FC23-0A39-4590-B668-6F74D49C1E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79716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248E43-A9CA-403D-97F5-630EA81F168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9288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60087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0B368D-3FAC-4862-8159-EABF3FFF10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66852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93A560-87D7-4A79-A33D-115ABD44235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7343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06E900-EC59-4479-8166-5047B92E0B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0496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D0B385D-ADEE-4612-8757-8EBE828C4E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9623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E65D85-FA36-4C0B-9A96-28865439EFE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75388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2F7387-8BA4-4F45-9DBA-02964765A9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91848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40FC35-46EC-4278-ACF4-AFED01B453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80508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938E9B-EB7D-4709-A321-35D82B6C65E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21812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F67BFE-A2DE-41B9-92C4-08A35F375AC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88038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0C4C4F-218B-46A2-ADE1-796AF2046E6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23975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6727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3C0DCC-61EE-4E5A-BE70-79FC37E683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0230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653545-AD2A-4423-8E92-2777597320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6874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D1A6EB-45DE-4C74-B54B-CEC4BD2EAD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60866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72F3AB-3D09-40AE-8780-DCFFDA12D72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5103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084793-854A-4258-8D13-F25B97C3F93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63453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027179-1507-4AAE-B49B-12D702B02B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94622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B62F23-1AE4-41D9-A84B-AE9B54B660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3877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0462B4-002B-415B-B623-949A34ACFB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1040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57D3B86-1E32-4073-A182-A5E0B11F6A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55826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C96066-D1AC-4F25-98C4-007C260B188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964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CF68C3-73A9-4794-BAD9-8434B6C6E4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43335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11425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B99214-42E3-4F32-BF24-8C462D7E2FA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29417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14E3FB-13A5-411C-8A13-69632B89D1A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37928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D220CC8-5683-4938-A17D-43918B139B1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49239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06420D-9D81-42B1-93AD-75FC4386978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43425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1FB534-E79E-4A61-B443-FA1122326A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80924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3FB47A-F3DC-4C7D-A1B2-E9226FA1A9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31871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F6A443-5998-4D7E-833F-25F0A5FD48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9810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4D2EF86-20FF-4B39-8FC5-ACF02389C1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11581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E83C0C-BD78-4B93-8E94-4587DE30A1C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1508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0ECAA3B-B161-40EA-A29A-197954C1E7F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44539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79520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57DE0F-FA3F-483F-9F5F-40B3E0A729D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34994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A0C647-40B5-4B7B-B23D-02FE74A88F3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69391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05288C-07F7-49F3-84A6-1C6059ABEC3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40771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6DFF3A1-2117-4660-B60F-DD341FCD39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29602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054DB0A-196E-4F72-84B1-133A0006DEC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0401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04A67D-7E5E-4779-939D-05378AED12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14992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FDBE234-414D-48F6-86C6-CA1586BBB0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41149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7433CF-B13C-4419-8286-68A1E0F449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1465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6FA260-6836-4C3B-A96B-5E8DE72B6A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216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271480-3E52-4380-958F-299C6E3DF9B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248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23943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A9D2B5C-86FD-48CF-A0D7-62EF7F854A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4979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2F7CF5-E77E-46A6-9E3D-F95FD7D6F5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87755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F448BC5-0928-4682-A99A-00B9B9D7BC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5296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117178-2401-42B9-951F-2AF90AA206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12680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15378D5-8F6F-4B1F-8CB5-AA3B817C4BB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00211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B35D1C-5EDD-4E7B-9D00-5AAAE3CC66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79336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84CDC1-06C7-4367-8FE4-2EF8FD5885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72830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96B18B4-4830-40AA-9DA5-2288D29822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375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576897-0C8C-4231-B3A4-B83F6AE05D3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08325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239A1C-0A25-462D-9CAB-E39D31C723F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36553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9548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89F085-0E7F-42F4-A5AC-CDD2539694F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27084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8AC195-9714-4557-9F42-54FFD68828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0520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9EFED1B-A2E1-46D4-A219-6D6290DC48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31473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044BC1-BEE9-444D-8FBC-8DCFCD73FA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50317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B941CC-E52F-4838-84BD-9A5B45806C4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1060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654EC9-B037-4D8B-9F77-3DF6587040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4101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5A671A-AE03-4903-A6CF-3BB50185169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6095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F34A2F-BE0A-4203-B9CD-CD4E4BAC75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56317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800B2E-B081-45FB-868B-769ADB7C92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23409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908B25-68BF-4129-BF27-DB2C5F0341B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8149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78493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BBE8F8-89DF-415A-97D9-F86677D3B83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0539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0E699D-C104-4BA2-94CA-7C779E5A03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19358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F12DCA2-5667-49D3-BC8F-F76771E15D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40075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FB5098-9342-4AEB-ACD4-9EA6076E04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36304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A36FFD-FAE5-4B51-B768-4A6F34F5733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25470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477BEF-D0DC-4007-86D2-90303A3CB21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34365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8F3D0B-0345-4B76-AAAF-0E5F677F5A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31143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02106A-4C6E-4CDB-9726-553960B02E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5262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D5D58E-8687-4DA9-B30A-BFE432C23D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7440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F37A83-6268-41A1-90B6-B203B10276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22819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9171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92F1C4-8C02-4817-B34B-D47F7A28F4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94606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79C0D6-93DC-4820-89F8-36364C5B483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62019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4069DF-0EBC-442B-8985-C894A04A06C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18426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BC6E97-3A3F-4DF3-8F55-9F6A19E7B27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575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D573587-50A4-4272-A1F0-FC2713C9F58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69519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9FBD5E-84DB-4F17-B586-2262F562A34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66954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61C2AC-3FAD-4BA9-872D-180C5977FC4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25813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2543FE-A69C-4D1F-8B87-DD05E85888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0439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178F6DD-D5B3-4147-862C-CA638A44DFB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99184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BB4F16-D61C-42E8-99B1-7D9EBECF296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8007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81012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CE432E-DD79-465B-9E92-FC4D431EA3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2237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DC89AE2-88AD-4790-B9B2-9AB37DBAD18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72983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A5F4BD-8D6B-403F-813B-DE0246BDF5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99069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05AA92A-0A8E-4DC9-8E51-26F1DCD5F8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54912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7B956F-DB4C-4A2C-97E4-E31C95F4456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05203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2EE1B6D-B082-4BCD-9204-26287E9675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3346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D4807E-9BAC-4C93-AA1D-93A390CFCA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0806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0F7561-0482-4883-80A0-F95AD4A27F0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540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13A582F-FC4B-403F-923D-2814EB8B43C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9353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30FFCB-436F-446B-9052-CE1AFFFDE2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33816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91081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42E076-4D79-4A2E-B764-91D86228DE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99030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EA3B8C2-1842-476A-A1A8-40A5D188D57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43945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4E497F7-A001-4859-AD82-CE9B0915BA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73553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EB4137-E4D6-40E2-89A8-D05A27AAD7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55745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D04D60C-B699-4B8A-B3BB-A24D11A77B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21601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0C3C93-8AA9-4AC7-8664-26CA6A6C57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2247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6743D7-8D90-4141-938F-57FC4008BE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44760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58E10D-7826-41C6-B736-30AA8DB602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73064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689A3E-DD8A-4D15-A661-CA71894EF6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29615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6C60E9-2515-4587-BA5A-64F6D18034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0008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821454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EA2C2A1-D503-4F47-877B-85CA772742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3678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7D41B6-B119-499E-A295-55F06721E26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08489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2000C3-AF26-4EBF-B656-B5C214FACE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0289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F09130E-8367-4117-8C09-94B118689A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94257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FFCA7D-4E56-4BB0-98EC-FE0E5C1F45E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17661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C3581F-8B3D-4148-B151-BC66C416EE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75874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A1F719-B3C1-4D5C-9204-C6E61C196B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1417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A521A0-1893-4402-9058-00B7C2C6E7C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51643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1CC71AC-40A7-4EA3-84B2-2ADCF29DC8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75436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3BE833-4978-4F68-B4A4-6A8BC01E6B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61224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3338304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F0C386-47F4-4623-A00D-0E3236A7F9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41218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152C77-7B0F-4340-8952-90CBF378EA8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84021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9F035A-3DA5-4615-A7F1-ADC252F078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0671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AEA176-CD64-4E8A-B172-895332C4E4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6176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BD3827-8124-4E1D-B676-FA0907F367A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61660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BF0A52-8BA0-4463-812F-F9D71174E2A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2190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A33882-9543-4012-ADCE-FCE355189B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01490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F49413-46B8-4A93-90E0-7CC12FF797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00003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99B6F06-921E-485F-8F9A-D6C4D34818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34564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B84010-BF8A-4D1D-A43B-40FA47D7F0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23234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E70F11-FBD1-40A5-B20F-61A764A8985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10607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BE76C7-9128-4F2C-AC62-0351449EEF6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4290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162308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326F8B5-3605-4BD2-AE3D-14BD6AAF03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72913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33678E-2F25-4F60-851D-6B8662BB60E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9472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929B07-B832-42BD-903F-AD6E7DDB2C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1517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8A59F3-6BF0-4127-8879-9373DA77F3D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8973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CC7C8DA-A992-4B98-8AAB-5BFD171F752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46307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13245C-4FF2-4BC5-A32A-1671BB923C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21387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92CEE0-DC42-4D07-A816-2D542B74D88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6932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BC5872-04DC-4905-B74A-F0E9AAD9C8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08833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D193F7-91D1-4758-B9D7-BAB49E5FF8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7209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5ACE8C-1899-41A3-8C5C-69A3B4B05C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7122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2300631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161235-61E6-4A88-A23F-37DF75F3C05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0324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2EA7DB-253E-4D9E-87C8-89FCCF4F29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12128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3EAEC0-738F-4129-B815-3B44522A1F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5250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6BEF66-A623-458B-9C4A-D596E3457D2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54723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D5C00F-99E9-4FC7-9126-293A542C20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7844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840D67-68EA-4F26-8418-4248AA05367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26016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E72040-C9E8-4FA5-9B05-6392A7AD20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39362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522E39-2854-4767-89CB-0505E04402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99492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5D6020-07E3-41AE-A86E-A178DC374E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77689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BC4988E-75CD-40E0-8A5A-A62C8941FB7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7168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1114866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88174F-0D54-4C8E-AE42-AF86ABCB28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32281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CD12B34-30A4-4630-893D-0DA58945BA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81160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9BEDFD-EAFE-422E-8A7D-AAC3167441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50291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6CFCD4-E83F-4C41-BBC0-75FC72CAD7B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76544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17356B0-C120-40CC-A3C1-F572F2B0B85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09974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D2E1958-D567-4FCA-A190-CACCAD613D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49819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EFCA95-B464-47E4-8D61-A473E2B6D6A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47249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CCAEFD-30C4-4E30-955F-4A66EC798F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2702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45F551-CE25-425E-A4CF-330A844489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35537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F10D4B-02B2-4FD3-A863-DDFA1B4113B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22218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</p:spTree>
    <p:extLst>
      <p:ext uri="{BB962C8B-B14F-4D97-AF65-F5344CB8AC3E}">
        <p14:creationId xmlns:p14="http://schemas.microsoft.com/office/powerpoint/2010/main" val="2529466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43CD1CD-2B3E-4637-931F-356E04FD64E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22720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81F4256-8D8A-4BE6-BE90-7DBDAF1A4A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2646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F2B73C3-C14A-41D5-85C7-AD74586A87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69792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219CE5-2C94-4867-BCF3-9E9442257E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54433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E1ACB1-A101-4D97-9044-12F861FB70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70802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9A3AC4-B1F5-4997-8297-D1434DE69DA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65836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8E6374-28A1-4997-AF69-65C3020276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9544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9F0302-7A8E-42E9-B536-343CBD9EFA5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94234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AB2C1F-F6F0-40DD-9D6F-5F4CC363EDE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41640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4728BC-44EA-441E-A800-E23760826A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36017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9180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796442C-B7B2-42FD-B330-DBA742F413E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111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A78340-A8B0-47AE-BE0C-40EFA113DE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94947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C6F024-A5FA-46C5-B42B-6E3FD623487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70800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D46A3E-C141-41AC-95BA-E8BE1B90BB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6713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6F7317-2C21-4604-A2F2-9201C92C5F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70157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966991-3C64-4B3E-8CFE-E3293E7394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6505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0B3C6E-3B5C-4BDE-8A97-F8B3F0AF52E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5012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BFED93-EC85-41C4-8125-7F77CA716AF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60535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DBDE54-F2C3-42EF-B666-95E2481C6F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21772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A13EEC-C40B-4A6A-B88B-0DE9F1FD93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77875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3178932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E65748-06A3-4F62-A4F3-97421144212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12884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7D2BC8-8E55-44FC-85E5-603971C2BAF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00928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8B37B2-5597-474B-B3D3-1B956A29BA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61465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7127C9C-805C-4658-80E6-669A0CAE507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6805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28C4D0-B2ED-49DF-A469-77DE39EBB58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66119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976F13-6399-4EFF-A959-BA77F70C35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48465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E33457-E4A5-4D2F-8E99-4C53D29FD4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0754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D1345FF-2A29-4A2F-A72B-EEB38D5B7A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8030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CCD007-E5F4-444C-BE5C-E336FEE91F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62731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6620D1-ED11-41C6-827D-0BF4EC5619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6477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439074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FF70CE-1F78-421E-B59D-6EBC6782DB8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025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28D53E-C123-4880-9E73-616CBDAC374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03142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00F26D7-0FD1-47A8-9F07-478A507184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0288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C9E4AD-7FF2-4B96-9086-A868417C663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60498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CFB2DA-E84C-4EAD-8ECE-C04C3E18F3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026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2CD899-1834-4D5D-981C-64F69DB40C2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09209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B076B4-4B4A-42D3-A222-9DC39E1B1E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97209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EB8A95-D416-442D-BFE9-45FD082894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48890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618B3D-9CCE-47DF-B1C9-C5DC11F9A4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66671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F89D22-5D52-4693-B652-04994B45A7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4732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3108282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32F1988-798D-40AE-A67B-000CD1A62F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7340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5213D7-7040-4C86-B01C-633F55736F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38015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7F8983-75F7-43C0-A961-0D05A081CC1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41264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18B23C4-6B07-4EA0-9402-3FBF5A7D38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74317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12D8BD-3015-4BDB-903C-5378288E6D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37251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666934-A19A-4841-BE46-8C56F3E5AC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80766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210B04-1E06-42BA-8A4A-965A1E61CAF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44489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390F704-2747-4D76-8E83-63FC4704E1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0590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B40DC77-B943-4BE9-9AC5-BBB9AFD2410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61298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5B4EB2-2D59-459B-A8A3-17CE98A37D0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52237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2836428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569999-5672-4F78-B0C8-B93B6DB8582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9722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7A6D79-0480-4685-AB10-03C1074A85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27038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BF20A8-9917-4B09-B023-94E8390C17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12206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247105-A76D-49C2-A28E-3BE972588C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35784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8643BD-BD96-44BC-AB45-E7BCF13D90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73559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31C9407-A4A3-4B27-ADF7-57198A07730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99629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FFFB0C-75EE-4A37-85B1-FD5587F793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38031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3D89E5-2495-4CDB-BD7B-2C94DD9A69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70993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6642A6-1EC4-474C-ACD5-FAC1C71C51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88553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7133EF-97E9-47A7-8E39-0458E6F30E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65878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427003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8C3A68-436D-4B6E-9300-2A90BACEDA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99082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C10578-2DEB-4769-B62B-81622BA1117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964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6493722-5B61-4F86-8131-45B5118D05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14665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6392D3B-2D2A-4BBF-B3C4-2177EDB7E28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160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8C2A67-99B8-427E-840B-8A621C44D6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10528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3CB605-DFA0-4773-9956-E75DE7CF60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14991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4AAE50-877F-4074-9EB7-3AECF22B0E7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05329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FD6577-F52B-44C8-B936-1FB7B52F8E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07954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4A7F1B0-CD62-4185-987A-453C1A3DDC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5261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0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06FACE-6648-4556-9CEB-AA5212570D4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32493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C7D745-9B0E-4E70-8F45-0FEBAD50C0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58216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1337118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F56C09-DDA9-4375-90E4-2FA1405EBD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0906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ADFD0DB-DA59-4C55-8E77-07BD6F6AE9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78377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BC79B2-4382-43C8-96BA-3544EB04DB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07477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F66368-B028-460C-BBB1-BD55A6A63C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04754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330E08-CDDF-4D44-A07D-58890405C66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60249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E20272-A170-4CA0-9C40-E6AD69EF12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45148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81FD13A-B717-4CBB-B2A3-3B1C55A19E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79378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842775-A5C6-446C-B7BB-090891369A2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64697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DA274F4-C793-460B-BC04-1CD07C0C3B5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48484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9A0690-5077-4839-8C9F-9F421A6499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9537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3103217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45BB77-6265-4159-AA3E-14D635E501D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9647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B68CA43-ED7C-4036-83B2-E357EC03543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03807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FC030F2-FE9B-4AF3-AC46-465DB90167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51718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7586C8-629D-4EDE-B51D-A3D14C96DF6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1671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F9DD83-EB5C-4F7A-9CA4-FB2F230C40F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02657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FD0AC3-5957-439F-B5DA-7D2EABB5AB1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1015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762F1B-BFAE-4B34-9692-6C327E04C0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5437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8CBC1D-51EA-43A4-ACAC-DDC626BA1A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1766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305967-6B35-43E5-99E9-38878E8296F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42111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21750BC-07D2-4E8E-BD75-7CF6AAAD86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75871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747963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FA8298D-0F8D-4EBF-8FA1-0206AE702D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40069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CB3ACE-1868-490A-B7E1-880609F14B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5042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376B0D-34E5-470F-B04B-50632A49D8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4581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C0C129-500D-4ABA-9023-FA7DD8B7152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629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3CF6EC-87E8-4EAB-B007-D213115F512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65760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5705CE-31AD-46A9-B356-AD7828AD79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63124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84559F9-5A74-4CF0-89C5-7269ADBBB9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0214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F854FE-CE89-42B9-B427-78A19EAEF2C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28319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210A6AB-DD43-4D05-AA3A-16CE4661CF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86087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2CFF20-EFEF-432E-8D29-B1BD1D55683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75387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42341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3365C5-93DE-425B-BEE0-378F0EED6BF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57086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25AAB8-5252-4C44-8083-1FFC0BEE2B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72201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0BD364-6586-4484-A13B-9A008589CC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14830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959E15-C1A4-49F9-AF9A-8C39F507F4A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4732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8F913B-2988-4ED1-B98E-BA21DAC210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8439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494509-DE4A-4881-B55B-262FA71FBF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00385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391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83595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8075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42527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</p:spTree>
    <p:extLst>
      <p:ext uri="{BB962C8B-B14F-4D97-AF65-F5344CB8AC3E}">
        <p14:creationId xmlns:p14="http://schemas.microsoft.com/office/powerpoint/2010/main" val="321405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3814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8798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2947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81144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54602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97106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45882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</p:spTree>
    <p:extLst>
      <p:ext uri="{BB962C8B-B14F-4D97-AF65-F5344CB8AC3E}">
        <p14:creationId xmlns:p14="http://schemas.microsoft.com/office/powerpoint/2010/main" val="2394348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1274593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4006301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97793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993995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3173695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</p:spTree>
    <p:extLst>
      <p:ext uri="{BB962C8B-B14F-4D97-AF65-F5344CB8AC3E}">
        <p14:creationId xmlns:p14="http://schemas.microsoft.com/office/powerpoint/2010/main" val="2640860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4927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591574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8298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2438423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291816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56072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2028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253871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6510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65674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69469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72478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48310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5900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7226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69698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17763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</p:spTree>
    <p:extLst>
      <p:ext uri="{BB962C8B-B14F-4D97-AF65-F5344CB8AC3E}">
        <p14:creationId xmlns:p14="http://schemas.microsoft.com/office/powerpoint/2010/main" val="428517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834645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3126504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858257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174938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521766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</p:spTree>
    <p:extLst>
      <p:ext uri="{BB962C8B-B14F-4D97-AF65-F5344CB8AC3E}">
        <p14:creationId xmlns:p14="http://schemas.microsoft.com/office/powerpoint/2010/main" val="2106232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73387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297986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4092204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3884993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2602063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4164845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45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marL="0" indent="0" algn="ctr">
              <a:buNone/>
              <a:defRPr sz="18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7F4E0829-5765-4DEF-98D2-D85463CAABC1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D98BEB87-A344-469A-8CBF-C0CEE13C14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01149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6880B56D-F7B3-4C92-859E-9BCC2B9CDFC8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D807D7E1-1C12-40D0-A4AB-168F83CD75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76192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45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 marL="0" indent="0">
              <a:buNone/>
              <a:defRPr sz="18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CB39D702-B580-4783-8D0B-7709CB1D1EC5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DBD08B0E-4A1C-4B31-99EF-AD83681A31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58878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86200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29149" y="1825627"/>
            <a:ext cx="3886200" cy="4351336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1AA8E140-B693-4727-9B05-FA1A2E0C1E61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6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39761A72-DB0D-45F8-88E7-729D735223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72172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9838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9838" y="1681160"/>
            <a:ext cx="3868341" cy="823910"/>
          </a:xfrm>
        </p:spPr>
        <p:txBody>
          <a:bodyPr anchor="b"/>
          <a:lstStyle>
            <a:lvl1pPr marL="0" indent="0">
              <a:buNone/>
              <a:defRPr sz="18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29838" y="2505071"/>
            <a:ext cx="386834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388" cy="823910"/>
          </a:xfrm>
        </p:spPr>
        <p:txBody>
          <a:bodyPr anchor="b"/>
          <a:lstStyle>
            <a:lvl1pPr marL="0" indent="0">
              <a:buNone/>
              <a:defRPr sz="18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388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E43FCB61-C99A-4B73-8446-9586A82AEA04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8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EAAC0E28-AC9D-4906-8872-257670FE11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55854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EA02E369-B814-4AC4-BCBE-7B9D2A9E3E95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4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CF447901-45E0-4338-AB24-E0B16A9C67F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79540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103263C0-AAFA-47A6-AAB0-0944A0989F27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3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3B5482EE-C82D-4BCD-9703-F5339A43F8F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1883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3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9838" y="457200"/>
            <a:ext cx="2949177" cy="1600200"/>
          </a:xfrm>
        </p:spPr>
        <p:txBody>
          <a:bodyPr anchor="b"/>
          <a:lstStyle>
            <a:lvl1pPr>
              <a:defRPr sz="24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388" y="987423"/>
            <a:ext cx="4629149" cy="487362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29838" y="2057400"/>
            <a:ext cx="2949177" cy="3811584"/>
          </a:xfrm>
        </p:spPr>
        <p:txBody>
          <a:bodyPr/>
          <a:lstStyle>
            <a:lvl1pPr marL="0" indent="0">
              <a:buNone/>
              <a:defRPr sz="12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02A1995F-41E4-4A4F-984C-F67756743529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6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72A21880-0AE6-4B6A-AA87-935645C231F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65403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9838" y="457200"/>
            <a:ext cx="2949177" cy="1600200"/>
          </a:xfrm>
        </p:spPr>
        <p:txBody>
          <a:bodyPr anchor="b"/>
          <a:lstStyle>
            <a:lvl1pPr>
              <a:defRPr sz="24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388" y="987423"/>
            <a:ext cx="4629149" cy="4873623"/>
          </a:xfrm>
        </p:spPr>
        <p:txBody>
          <a:bodyPr>
            <a:normAutofit/>
          </a:bodyPr>
          <a:lstStyle>
            <a:lvl1pPr marL="0" indent="0">
              <a:buNone/>
              <a:defRPr sz="24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29838" y="2057400"/>
            <a:ext cx="2949177" cy="3811584"/>
          </a:xfrm>
        </p:spPr>
        <p:txBody>
          <a:bodyPr/>
          <a:lstStyle>
            <a:lvl1pPr marL="0" indent="0">
              <a:buNone/>
              <a:defRPr sz="12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94110EAB-5456-4319-A879-EDC7D67011C9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6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331EBAF1-21F8-45EF-91CE-52F29FA0F7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65794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0DB7F1D4-0B02-4B3A-A25E-87DB05C654DF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23011B18-F2A0-4F29-91BC-2190E1AB1F7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445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2543407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811834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800725" cy="5811834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A4ABA04D-4619-4370-AD9B-3DDBF2F2E832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hangingPunct="1">
              <a:defRPr>
                <a:latin typeface="Calibri"/>
                <a:cs typeface=""/>
              </a:defRPr>
            </a:lvl1pPr>
          </a:lstStyle>
          <a:p>
            <a:pPr lvl="0"/>
            <a:fld id="{C786BB0E-EBD4-449E-B748-D64ABE5630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81881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91.xml><?xml version="1.0" encoding="utf-8"?>
<p:sldLayout xmlns:a="http://schemas.openxmlformats.org/drawingml/2006/main" xmlns:r="http://schemas.openxmlformats.org/officeDocument/2006/relationships" xmlns:p="http://schemas.openxmlformats.org/presentationml/2006/main" type="dgm" preserve="1">
  <p:cSld name="Titolo, diagramma o organigram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 txBox="1"/>
          <p:nvPr/>
        </p:nvSpPr>
        <p:spPr>
          <a:xfrm>
            <a:off x="6553203" y="6381753"/>
            <a:ext cx="2133596" cy="33972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193C867-8CB8-4CCA-8E62-BB4FA5DF3560}" type="slidenum">
              <a:t>‹N›</a:t>
            </a:fld>
            <a:endParaRPr lang="it-IT" sz="1000" b="0" i="1" u="none" strike="noStrike" kern="1200" cap="none" spc="0" baseline="0">
              <a:solidFill>
                <a:srgbClr val="CC6600"/>
              </a:solidFill>
              <a:uFillTx/>
              <a:latin typeface="Century Gothic" pitchFamily="34"/>
              <a:ea typeface=""/>
              <a:cs typeface="Arial" pitchFamily="34"/>
            </a:endParaRPr>
          </a:p>
        </p:txBody>
      </p:sp>
      <p:sp>
        <p:nvSpPr>
          <p:cNvPr id="3" name="Titolo 1"/>
          <p:cNvSpPr txBox="1">
            <a:spLocks noGrp="1"/>
          </p:cNvSpPr>
          <p:nvPr>
            <p:ph type="title"/>
          </p:nvPr>
        </p:nvSpPr>
        <p:spPr>
          <a:xfrm>
            <a:off x="685800" y="609603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  <a:endParaRPr lang="en-US"/>
          </a:p>
        </p:txBody>
      </p:sp>
      <p:sp>
        <p:nvSpPr>
          <p:cNvPr id="4" name="Segnaposto SmartArt 2"/>
          <p:cNvSpPr txBox="1">
            <a:spLocks noGrp="1"/>
          </p:cNvSpPr>
          <p:nvPr>
            <p:ph type="dgm" idx="1"/>
          </p:nvPr>
        </p:nvSpPr>
        <p:spPr>
          <a:xfrm>
            <a:off x="685800" y="1981203"/>
            <a:ext cx="7772400" cy="4114800"/>
          </a:xfrm>
        </p:spPr>
        <p:txBody>
          <a:bodyPr>
            <a:normAutofit/>
          </a:bodyPr>
          <a:lstStyle>
            <a:lvl1pPr>
              <a:defRPr lang="en-US"/>
            </a:lvl1pPr>
          </a:lstStyle>
          <a:p>
            <a:pPr lvl="0"/>
            <a:endParaRPr lang="en-US"/>
          </a:p>
        </p:txBody>
      </p:sp>
      <p:sp>
        <p:nvSpPr>
          <p:cNvPr id="5" name="Rectangle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>
                <a:cs typeface=""/>
              </a:defRPr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47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_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 noGrp="1"/>
          </p:cNvSpPr>
          <p:nvPr>
            <p:ph type="title"/>
          </p:nvPr>
        </p:nvSpPr>
        <p:spPr>
          <a:xfrm>
            <a:off x="4032449" y="2420892"/>
            <a:ext cx="4932035" cy="1470026"/>
          </a:xfrm>
        </p:spPr>
        <p:txBody>
          <a:bodyPr>
            <a:normAutofit/>
          </a:bodyPr>
          <a:lstStyle>
            <a:lvl1pPr>
              <a:defRPr lang="en-US" sz="3000">
                <a:solidFill>
                  <a:srgbClr val="FFFFFF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" name="Text Placeholder 15"/>
          <p:cNvSpPr txBox="1">
            <a:spLocks noGrp="1"/>
          </p:cNvSpPr>
          <p:nvPr>
            <p:ph type="body" idx="4294967295"/>
          </p:nvPr>
        </p:nvSpPr>
        <p:spPr>
          <a:xfrm>
            <a:off x="4032202" y="5301206"/>
            <a:ext cx="4932291" cy="864098"/>
          </a:xfrm>
        </p:spPr>
        <p:txBody>
          <a:bodyPr/>
          <a:lstStyle>
            <a:lvl1pPr marL="0">
              <a:buNone/>
              <a:defRPr lang="en-US" sz="2400" i="1">
                <a:solidFill>
                  <a:srgbClr val="FFFFFF"/>
                </a:solidFill>
                <a:latin typeface="Verdana" pitchFamily="34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92178313"/>
      </p:ext>
    </p:extLst>
  </p:cSld>
  <p:clrMapOvr>
    <a:masterClrMapping/>
  </p:clrMapOvr>
  <p:transition spd="med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69B81AC-E311-4E64-B9F6-6B2834AA74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25246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0DDB47-206A-44EE-84F6-BB839E403F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48128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B648F6-C6EA-43BA-941B-B769146AD21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48714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78AC5A-9214-4998-8B47-0DC005B7FD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29220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03F71D-DC3C-4772-B5DA-BB0AA3B727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65983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EF2AF3-898B-43BC-AE6B-3094E7E88B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1524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F09AB8-F4F5-408E-B57C-1E03C60E0C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0491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711A38-61DA-46F0-A1B1-9D1B2B94B3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9635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655FD6-B038-4977-AB23-91F00806CF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50768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D4BD5E-8E71-4200-BF3A-E7B532AB2A8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0152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3DF05A-3E38-4088-86CA-B12E95CAEAC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76375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861190-0E97-4288-A389-78A47EA671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64574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228AAD-D246-440A-8BDA-54199B7E20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85623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BC3B1D-C946-4BC9-9354-237BAF06CEB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16902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F10634-D50B-442B-BB67-34D05F31B11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36363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F52DBB-852D-4E09-B668-2878830CD1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33003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B4AD71-EFE6-420A-B990-F3F8624C92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29520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B256EC-0057-4039-90F7-8FB0CD71DC7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03206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75CDF5C-E723-42F3-A8D6-BC6A595F446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9040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F5367F-3A09-4AB0-AD8E-E511BEAEE8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05527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882165-86D6-46EC-8EC6-EBA9BC2E20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9130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91B2A5-19DC-4F15-9367-1F49AB4EA6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82191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299FD4-76EB-4868-BA5D-1E0FB3E0BF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45982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2EB029E-5E53-42EE-A5BC-6B592A85FB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4418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A71336-43A2-4EEB-82DF-ADFB062AAAA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59183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6DAADC-5FC4-48C8-9D6C-21B4222DFBC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6490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77FB76-0C77-4E72-A1E1-4F93B0E25A7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09359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683DE03-1BDF-4610-BA6B-059EB247C4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05205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260064-B220-4A05-94B5-6EA79C26DD4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25193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5552A0-F43F-4BDB-922D-8F7B2D6088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0370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6B43BB-3CD6-4645-9358-9A22803DE28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59334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28F6A3-2C11-4D7D-BCF0-B01EF027AE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90342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0997FE-029D-421D-BC55-9078094D5AE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9946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EDDE90-A19B-42E6-84CC-EB723F05D07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70705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1D8D917-99B7-4077-BE75-A625761803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83132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DFF7D96-E1FC-4478-A627-9053A56F60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71157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935164-78ED-4A62-ACEA-352D9F5DDE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79551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28415C-0154-4BE6-8BE3-23B58E96BB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60594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75556F5-E3A7-4AD7-94D9-01CB85593D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45266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71CE1E-AAEF-4AF9-892D-3830181CBBF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10344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8F0F372-CD70-4847-915C-1FBA0E1CF0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2445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2213E67-4A14-465F-B0BF-85F28AF5BF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50542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63D44DE-F769-49F2-BC34-5C0DB25EB3F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9761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91F322-4CF2-484C-9846-BB0BF7AF2F6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27702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C63CCC7-8930-4E52-9E71-3B1B0BDF50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58483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672B9C-CE53-463D-B28D-E2282D26330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24725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AC05F2-3640-4839-98D9-A1BDFA54405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08521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D07B1A-765F-4E19-9679-F1BE83BE332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42113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EBE9AB1-552B-4EE5-9D92-4926F09F4E4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34024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0E063B-B2DC-40FF-B6CC-0013C6B8CE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44514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48CB32-343B-4334-9BA7-B018B3A4AF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5797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D2F1140-3322-49A5-A212-042F03D7C4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5762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BD440D-9DD2-485E-9E27-9644BDBC3C7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5049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A7EDD5-BFC3-44B7-9738-FF28087FBC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07980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D7C1C0-AE2C-4C9A-A935-ED515DC913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8630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94DE7F-0B2D-4AEB-9E13-EF46A16B2A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58314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4AA29A-0319-4E7F-8D6E-F7C4012147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28738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0E72A1F-34E4-4559-807A-6C067CA2E5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29403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5D37D6-32C2-4A9E-9328-1B1F233836E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55155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BEF681-EF4E-422C-8224-5654DB62DE1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55436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9D931E9-09CA-45A0-80A7-DDEBB898D5F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15543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2F0B35-6B0F-4626-A57E-39408348C0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1274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163CB77-86F3-4960-BFE1-095EBBB6501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31896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B2525E-95D3-48C8-ACAD-6E75E834505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4616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182AA5-99CC-4011-A9D9-F3BA8490CE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9948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21C024-A6CB-4E00-8766-256347F555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57221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6B8F0E-57C5-471C-AD3C-5AB8ED8E1C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36257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127562-EFFE-4A39-B609-F42456390D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09307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325A7A-7A32-4702-8B0B-2AEE1C519C9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19302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D696DC-091A-4B3A-9AC2-00E1EC13AA8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70664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00311E5-4149-43E8-9CA5-06F9CF915D5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95258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45520B-94C4-4D28-8F20-59E18A40AF2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05197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043A0C-7E30-4B67-AA4A-18EDA8100A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29457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2342371-C03B-489A-B17E-BFE9FB11BC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36252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B5E9F0-5CA3-4A25-8112-CCB282CB6A8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7895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D7820A-3FC4-4BC9-86EF-391E0B976D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25096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8CEE67-6A85-4E5F-99C1-BCD75448BBB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83361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83731D-1E6A-4F94-9AEA-E8D1D478F4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51061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847907-6E97-4FD5-BB02-EF8A56F54D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49038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EBC02C-561D-49FF-9217-FD873B24AF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3236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5D6CBFD-0B8B-4573-9D8E-6D4A7791A0F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2105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5C7E16-C57C-4E6B-943F-E94AD284B7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14043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AC7382-1600-404D-98BE-823B9943522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21567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9F300A-196B-4625-A315-0648688BFD3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76122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23ACF6-657A-4073-81D4-8BA47FE0981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16735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97A84E-1373-4E29-8560-92B42F3B20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6517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BDD6E7-E02B-47A8-808B-A5F5047104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00670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2E0605-F276-4AC7-9778-8949DE54D7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82961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309BC4-5F70-4954-AF2E-27740FBB27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44457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BE8038-95D4-4BE8-95FD-4A5A4E5C41F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36067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472794-446D-4F0A-9EC9-A13AE323C4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18016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9DC1B1-E8D7-43C8-BBAD-236DD0FBA0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87320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5581216-6E08-4E57-9D38-37D2EAFE91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0126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AB9CA5-7B33-415A-AB54-0E7CBC3DE55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1186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hf sldNum="0" hdr="0" ftr="0" dt="0"/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106E02-9F55-4D56-8A28-AD5FC0BB1D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7991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030A2D6-B889-4363-8545-4399926EB3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0023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8F4BF7-34C2-4EE1-948F-BFC53297F2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53271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EA0274-DFCE-4B4E-80E9-E4A4B383A0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2105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ED69876-DFF2-4940-B7A0-6C38D1D8150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86793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9B7F279-49D1-4731-8E10-CE453FA6BE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6072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977D27-C727-4CF3-BCB3-28130E070CE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86252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A52076-AF4F-483A-92EC-93B85A9921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48769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59DD0F-2D3F-4DC8-A7D9-634BDE79E2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82261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8F08219-42FA-44FC-AEB3-09E973F399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68384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0744F6-4D1D-4DD4-80B5-CD42E69F0EA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55179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393A2F-0DF5-49C4-962B-A1EACC56CC1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07541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F1462B-085F-48E0-90B2-7AFB070687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00498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E7F960-5B19-429D-BF85-AD1F5206C7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80138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5976933-F7E8-46B8-8178-4AC4DC34CF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72307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F3D629-FF2A-4B87-AC7B-22EFA8057D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33056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0264DD-A999-426A-B2F8-3EDD34A6521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34864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5E385A-B157-4909-B4DF-243ED419A46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54016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171528-A0B9-43B4-A58C-C3D88BD6F53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7283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6E0472-C78E-4618-8591-DD319EB3B81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3310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32D6E9-3C84-4D90-BA33-D1F9627CF8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74828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CD515F-71C7-4746-AE31-D1B089BE3B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36041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9C9E1A5-2A78-4C70-B723-119D3756FC2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2081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C16014A-6FBC-4148-A0F9-3E053CA46B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1957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F4F2FA-C27B-419E-A9AD-DB98B1BA06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81807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A1EE53F-332D-407F-A33D-E3C95AE4F9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40039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70D1567-7DB6-4076-B4DF-8D530B3D922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15550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426017-651E-4180-903B-669B610FD1F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6407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DE14326-9B66-47FE-A2ED-D38AD617954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4097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828DE0-57C1-45F6-8D31-C52AC20F112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60167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27CA1E-12E4-4696-B6A5-E333FDABFD0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77020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82760B-563A-4AA8-BADA-256461EFF4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43017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66D30A-62FC-48DF-B1A2-9FD07CF944D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8337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FB7F31-7CB5-405A-96E2-E59DE811247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29016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3672941-3AEF-4E49-832D-D9CB33DCA7D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57373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4755F7-1634-4A00-8529-D1210A63638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1444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6EC71DE-926E-4C31-BE95-BBCEE26ADC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663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BB112D-5BA2-4E0F-A199-5902C006A4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78011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95D53A-0BCB-4E2F-98E7-BD6FE927BF5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110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20441C-B4DF-4EDC-9E28-22EB9CF4F0F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1735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502D92-C03C-414A-9CDE-973C5357E3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9834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27E4FD7-0219-4056-A397-DA824E062C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7196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C2A7D5-4CA6-41B4-A5FE-526D8265B1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8364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0BAED8-BA05-4DA6-8CAC-5FA71D6AF2C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01966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E78DE5-3B04-4FA4-9477-05FEFB66E8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57720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EDAD78-D97A-4A37-89BC-396E153ECE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6569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C39B87A-3A48-4536-8F71-CB7A3EFAD5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8983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1E00C0-FD57-45A1-80F6-49831B2C550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80621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2DDB9E4-81CD-429B-B3AA-F29EA7B73EF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4482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639F27-3AD2-482E-932B-454FEAA2B48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7899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29918E-E453-4F07-842F-44CEFE1860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49514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ADE9B2-DCEF-46E0-8013-7DEB7AA20F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90360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678920-8C76-4F0B-A762-6CBAB6CFB7A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69958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11986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67881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26361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8019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53600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97868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7930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95416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2C5639-1AA0-49D9-A4F3-908733BA53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9307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4302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49404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46025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</p:spTree>
    <p:extLst>
      <p:ext uri="{BB962C8B-B14F-4D97-AF65-F5344CB8AC3E}">
        <p14:creationId xmlns:p14="http://schemas.microsoft.com/office/powerpoint/2010/main" val="2812140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1540406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2855943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994004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874078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</p:spTree>
    <p:extLst>
      <p:ext uri="{BB962C8B-B14F-4D97-AF65-F5344CB8AC3E}">
        <p14:creationId xmlns:p14="http://schemas.microsoft.com/office/powerpoint/2010/main" val="1157294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3408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73D002A-7055-4583-AD1F-CF5B065E54B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89163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786157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382707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4249091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755477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9057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8139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40394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59492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77879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57022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3255E4-ABE6-4187-B8E4-94DD0CA0DC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88847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95644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6199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91040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99404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31481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 anchorCtr="1"/>
          <a:lstStyle>
            <a:lvl1pPr algn="ctr"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 sz="2400"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86640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813244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 sz="2400"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552199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28650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825627"/>
            <a:ext cx="3867153" cy="3976689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1086518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136962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A6ED5E-4669-4459-A93C-E4090A12D87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48973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</p:spTree>
    <p:extLst>
      <p:ext uri="{BB962C8B-B14F-4D97-AF65-F5344CB8AC3E}">
        <p14:creationId xmlns:p14="http://schemas.microsoft.com/office/powerpoint/2010/main" val="191470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779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3281428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</p:spTree>
    <p:extLst>
      <p:ext uri="{BB962C8B-B14F-4D97-AF65-F5344CB8AC3E}">
        <p14:creationId xmlns:p14="http://schemas.microsoft.com/office/powerpoint/2010/main" val="4175707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736565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43675" y="365129"/>
            <a:ext cx="1971674" cy="5437186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28650" y="365129"/>
            <a:ext cx="5762621" cy="5437186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2622392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E889E96-D1E3-4ED1-AA40-02D8F32EF5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43049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37AC07-5936-4EEB-9446-BC94A26D75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118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7CF4320-DC3C-49A1-9C4F-53BA764F93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70931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DACDB7-16BA-4137-80E9-714DA53CDE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54993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sz="2400"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C58968-2DE4-47B3-8BAB-C40D3A5E42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50055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DD79E5-1F0C-4C6B-A713-C09B2242C1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2118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E3CC8D-9F41-4CEB-B329-D2D1481D75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16691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EF61E1-F759-40C2-A496-017B246BA6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32402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5EF884-06BF-46E4-AC2B-F9DAFECFA0B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93371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C651A3-B692-457C-90F0-516A95E787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32505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9D63F2-42E9-45A2-845C-598368E2C02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56907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96AAD5-FE56-4558-991B-99A1078A3F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5297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CBE7DF-E133-4AA7-A22D-0D4955102DC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6754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F97A9A3-C132-4F6D-B923-2206904735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02205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135F4BE-99C8-48A6-B243-222FC0422D9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81264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9FBB19-4049-4113-B866-38C129A013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67864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FDDAC6-CAA0-4C3D-9308-D31B9D95BF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63502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A6B61B-0ED7-49D7-B609-E4CA421E578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76751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B9B891-D70C-4BC3-95D6-0FDA94CAC6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6476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1236D4-094F-4E4A-8A63-0D103E0496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37704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6E8795-C210-4A1A-99A5-BA6826F093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2440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CD941F-64E3-4CFC-9D2B-1D4CDFADCA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03657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61AE24-0C34-4431-9006-9861E39D51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02957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9CF5345-5203-41CE-84CA-DC787FF0AB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08974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1EEEBAC-FF8A-43EC-8C0C-AD9CC51197B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82019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A8754D-56E3-45C6-A27C-4137329D434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4868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5CAAFEB-BA38-439A-9DAF-BF0E29C9CBC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81874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D9E022-D937-42B7-ACE1-092F1D50C7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5763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32A662-F5D9-4A03-B707-FCE4B0494A3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18643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EEE605-1A88-421B-8CF3-C02037780D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48212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E400DA9-8392-40E4-B54D-C8E1E7016D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49817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B67493-2942-4F5C-93CF-E53A257449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92832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640C4A-1375-4C78-82EE-079A0CEAD7A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81767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93E4725-4297-47FD-898A-03525EE7BE5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89001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26F104-36D2-4A3C-8935-5D52FAADA0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48675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290E9D8-1421-4235-BB1B-FADB9E40F9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58845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5952F9-3153-4B3F-9CF8-534316528C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79520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02C5155-8B98-42DB-9719-4FD2F47CE5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7072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D7F469A-C253-4BC4-918E-0337AD714C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29586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9A66C01-7362-45B3-83E6-B81A518D56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8360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38B358-9A30-4461-A51D-7BC3416471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2775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16543A-5A59-4760-80F9-029675B24E5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49951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38C1D1C-D754-476D-B93C-AD393F82BD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55863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31ABF5-EBD0-4016-A899-3E6933CA5C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44030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24E964-FCFD-497A-A283-59A482498FB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17766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62AFD9-09C7-4CA9-A688-6323C13D67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24832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95DBC9-692A-4977-B56C-B53CDB7F98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00235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3BB89B2-FF4C-4A69-8239-4D7FA44402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0902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6D03B48-17A7-4086-8185-F0DA24CD74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35083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E61E11B-E11C-409F-B249-A5C21B838D3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4298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D93B8E-748A-4A6F-82B0-79D1E4E5933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08881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32CBF66-9E40-4443-A6A5-BEF7A57F2F7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77615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404F04-B3D8-4B40-9AA5-C69FA77DD0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45183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19C277-ACFD-4A68-899D-7326C0A596E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82777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60021A-9AB2-4151-A4D1-DDE937ADB2E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71375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411AEC-9B79-47D6-9B71-41FBFB9876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80882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AA211F0-F839-4FAE-9E52-0850DAD3CD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32296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00C350-5904-43A4-B651-A43FE07F04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53201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0A2EEE-1AF8-494A-A7DA-D699A663275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59962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294DB40-FF98-4002-B64F-58223A09DE6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42675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2C4031-B41B-41A1-85F2-A3497B017A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52870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C0FBB9-6F7E-473A-8A28-FC698814A92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21869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EE07B7-E1C4-413F-926A-1847A683A38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8940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F9A9D73-C0B8-46C9-8D83-06CD382381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7343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2313A3-AABC-48DB-841A-197BE1FED37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99991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394A95-1186-4D6B-AFB7-07CBC0C34C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6139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033B00-3BC6-464D-8BBC-DD42F807B4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2819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F03036-25E5-48C9-9975-788CBF3AF8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8504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343DCDF-EC49-40D9-B5D1-94E774201EA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03177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9D814A4-17C4-488F-93B0-23344EA570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14138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A17973-411D-4F2E-9ED8-2CCF7E4474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52428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345C28-325F-4EE5-AA3A-8B2CAAB36D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219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1B98E1-63BA-41AA-835C-2A4D4742C42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50296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2F2438-C28C-4C6D-943A-C9F96CC6313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9474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74172D-70EF-4C0E-8198-0C23AA72BF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18587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E67547F-C62E-4FD8-996B-331A382845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03648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19035A-4A19-43F5-836B-BEF5E73121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4393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57A46F-49D4-4443-825A-70B4BD21DC1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75281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F8A1FCE-4340-48EC-AD5F-FC8FEE33B4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39567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B504EF-6A79-4921-A021-3C03BBF9EE0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128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DDACDF-CDCE-41E2-9DCD-7A40DB2EBFF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46026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724F11-8AE6-4552-87CA-7638D9E5DD4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80413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1558BC7-BED2-4AE5-8B6D-CF55485BF8E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73407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EE4E97-950F-4480-ADD1-13F21BA976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23367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65258C-BCFD-49A2-96DF-76211AA69F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09303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4A7BAFB-106A-4AEC-A238-B43F9CA6AB8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57478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01780F-710A-483D-9AFD-40EA3AFEE3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82164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6909AEF-557E-4533-A9AD-4090D1AD01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4273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EA3077-9835-4DCF-8B43-806729045DD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9369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00509B6-3AB7-4245-A17D-9DE49BC5D98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71744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0270E6-409F-47B6-B9EF-C3E6CE317C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9569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C121D88-8390-43CC-A907-D304A44606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32070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405CC4-15F7-4DD0-B510-159E303B3E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69085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9E58A0-53E9-45BA-BF81-D15D78C21C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87528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2ED7E3-A339-4072-A8CB-2A39EF03B3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27396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1D23EE-944A-4AEF-8C3F-A12FC99ABBF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06703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4D7C90-DC89-4E73-810D-5AF8C70EE0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61804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27E4D71-6432-4A20-AB21-D785719562C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3599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06D042-7F7B-4BB9-B983-B0FD5FF069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38485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E6ECD7-1333-4628-8A94-7D620617B1E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06603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045AE23-EE8C-465F-9B8E-3383870A38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1139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0FF62C-F228-4D33-AD46-E9532B7790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12334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8B09A97-8D41-477F-9C1B-A27A63A591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2454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40C6B2-A432-4A75-B5D6-1FED62834F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17029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E5C248-59FF-44A4-A319-127726A1483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95576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34E2F3-3B69-4622-AEE2-2F400931A02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05839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2E7174-F0E8-42B7-9301-BA16892ECA0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19463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EB90F2-E9C7-4C12-B594-41E33260B8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6614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D6E9BC1-C9B2-40B5-90A7-F22FB03C12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81136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1B6B51E-D13B-4DA1-A216-8130013CB7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2109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358656-1F8C-4984-9FCF-588A6BF837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19069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451130-25D4-4A96-81FD-ED9E6E1317A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0159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4F5B58D-AE13-4450-AA54-32C2A92361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73772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87D51F-C624-424E-894A-BC2327CAF40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7934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AE009C-E9CC-4316-8324-EFD3B1905EB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98555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44F578B-8640-477C-BEF4-C3950D288CF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41592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513E919-9E5E-45F6-A0A5-0025047737E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56347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A8E8EE-92BE-4205-A8C8-05606002BF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78953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D2372D-278F-47F5-963B-B1EB7B1E830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8565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0B0797-9135-4CEE-A48A-47AC17F0E9C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39251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F1201D-8F12-4D1B-8532-3B8C63D8BEA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20686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3D3DA3F-DA0D-4743-9B6F-806BC3312C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70073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B2CFDE-1738-4D4D-9490-5150C9321D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08016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27B7B7-9103-4B9D-BB7B-5A0D87E06EC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4918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BB823E-A48A-4D8B-A2F2-DF87D6719BE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4516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BA7E80-4D98-4A20-8F9F-BBB3DFCFE14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91385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AB60E40-68E1-4F27-8DCC-D9E047B5AC2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09794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5AEC22-AC50-4DC9-B8AC-3C83ECC28E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6215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723F19-B1AA-45D9-8E65-2DCCC41FEE4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2605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5AD42F-931A-4283-99EE-67F17AAB5D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988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BEA9A35-8869-4C08-BC1C-75CA5BED74B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33241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202B01-DC17-4222-A691-A44E3D714A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6433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A3964A-8B84-4E90-8FD9-B611459052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21226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4E5175-4799-4088-A86C-3906019ACC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57715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3A157D5-7899-417C-94D7-C84B7319E62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5759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D8A491-78D4-491F-9053-65775F23B0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66427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1F657D-6B80-40BC-B540-6B857C64A9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06936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D065C67-3345-4C9F-B2A0-A1F2D83662A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26693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737A369-8853-432E-AD7E-495FA8C2FE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86642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6B0B3CB-0F1E-4235-A923-1943DA091A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44509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6AD2FD-122E-4A81-8A69-BC8B8ACB38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81122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789CA41-812C-4D11-BF1C-0C3F7CDAB8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89333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33F53B-4F5E-4113-9459-C5E7A6F515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00763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2F93EE0-AD8D-400D-A926-F5E780FE56B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30929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3CB596-4E4D-46DA-9C14-6764ED9358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89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5B8252D-68B0-4D43-91E8-89B4A19EC93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05878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B8A96B-B736-4652-B8A9-E705ECE9805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5010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B39044-ABC8-45A5-9966-742BD4CC36F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07700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13DF64-748F-4ABA-A747-FFA56FA9B5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2537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AE8F9AA-A359-4BEE-89A2-8B7939CE8C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1520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CAC252-0E85-49E6-B805-E20B964A92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42760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466D1D8-BA26-4B6F-8082-E357C90E12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22747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5A85B8-D177-4B77-B5C4-80542DEE17D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206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03B6A7-6BF1-440A-99D6-59A551AC66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37796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987A1F-1C92-4DE6-875E-18FB11704B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65003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3A371B-BA10-4D4D-97B2-16DFF5E9B4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5854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D4E6BC-6BB8-4321-8ED6-5F09F49F6A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17098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EC552F-B7B4-428F-A65D-DD795B7180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3357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BD38884-B697-4DA9-84A2-AF80B3B71A7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2233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0F012C-FD91-4526-A7C1-8E11D4663F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1032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95B94F0-E5F2-4D6D-8C89-CC804F0AC9B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02008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6442D91-9C8E-4182-849A-A54186A108C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63733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D35458D-F331-442A-BC53-73A4AD39079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32696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2A403E7-8C55-400C-8EAC-B01A055DDAB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37913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338C64-73EF-4757-A97E-4E4C69ED56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08318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4CEC5C-56B8-426C-B069-0E5525E2289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1397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756F8E-52B8-47E1-9310-7DC15E46637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18772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AD3E27B-5FFA-4EBF-8A67-C8EA102619E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87117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2667F69-A061-4EFB-BB34-D29B103E115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23757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9D5EE7-3176-4448-BE3C-BAC19DD501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91039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A552D8-182E-4A11-AB2B-00EF08DAF4F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4841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08F15A-26F2-4084-A048-2F60285024B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5178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310302-8806-4A9A-A860-2DCE27F73C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3075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C1D0A3-3AF8-42C3-91FF-1B5AAB367CB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61113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6C1637-FEE5-4EA9-B6BB-33EE61DEDF7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29985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1AA211-37B5-42B9-8180-79D090755C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3754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F0C9CF-8E73-4C82-A06B-03C2F05E8DD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93445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D3B2E4-3999-4297-8A34-7A55A8338B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73618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DBE862-73B1-42A0-9D17-A601BE94D05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22631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CAF50F1-120D-444D-97E5-8EB4EF439A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79870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FD396F-C931-41E5-A101-5B083E687A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09806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1022AC-B1B0-4DEE-9E85-FDB2DD72455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8906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00A069-43F0-471C-B1AB-73473AC8EA0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85572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5EA536-DBA4-4BC8-B5B1-2A2E8F2E1A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6957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CAC703-86EA-4CF3-96C1-5E427721975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7952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01DA9C-EB1E-4F03-AAA9-AF82C9620EF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05902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2A5ABD-17B0-4443-A3CF-EA16A908F3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8179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CFE5ED-7585-4116-B195-DE578A93251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7729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AF7D48-E28F-4FCF-9EE1-0EE85DA2D2A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12613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FF2F39-0236-4BF2-A190-BD43AD1499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04389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3FEB3AE-4176-48FF-90EB-78571AC6F62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53828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B5B1FD-1CA8-4BF5-ABE2-6FC2EDE276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43756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13C715-C46F-464A-BD4A-BB87667E71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19620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F8DC84-241E-43D9-85B4-536584B43BA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27738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F2BD5B7-2873-4A5A-9880-3AED18CA70C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7035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8C9EEE-32D1-4D37-B0B9-0FC76AC2142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62370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4A3526-00A5-4912-AF12-8F8370231A5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39022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AB6EB3-F5EB-496A-BD76-74F90BAAF13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2304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5A76711-EA5F-4913-B814-EE9636536E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84402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6579795-065E-49EE-B5D4-3663C98490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4625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6A40F69-45EC-4FB6-8ADB-09456D308A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18697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29B5DB-408C-4D78-B2DA-302B72F2112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95316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4DDD8BA-2453-43EC-B96F-7B37858C911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7260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998EC8-1413-407C-AE4D-65D43772A3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01246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584586-69D7-4793-B782-0B5C8394E3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57857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1DD306-B740-4C9B-94D0-EAAB2B7E8D8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88450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377F0E-470A-4D5E-826E-ED4B7A1FA5B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4663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258DF4-7B11-40B0-848D-5A959FF039E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70233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EFE0AB3-F27E-4DCE-9313-8D04B60F510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43189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173762-5F58-4E44-86BC-1DC81C80FA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59545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28F09A1-D8EE-4B06-88D0-1A270801A11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74395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D894C3-68F9-4A28-9588-F17A88DB18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23891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FB08D99-DB8C-4C7E-A73C-5A33133F20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61191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3854959-536F-4225-A6BD-B25C925B8EB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6685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23AC2E-FE41-4512-A1B4-2F9BB6C07E2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64317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33F19E-0BE6-413A-95EA-C43A920A13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45613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903099-4702-48C7-AA6B-10AA9F83835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26583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534267B-0331-490C-A83A-32A575486CB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00727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0B70DA5-814E-403B-A86A-46B09A3D07F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89401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BEA9F17-879B-471D-B9A2-FF1378570E6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9946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F45909-5F4F-4767-AD1B-01AB92563F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54196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5FF97C-3EDE-4546-B3A1-BF83ABEB8C4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58788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F2E3B6-E620-4D05-B349-184CF95CA48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57735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CC21D5-2FF9-4003-96AA-EFCCFEF597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86760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E5F72A-B576-4A1D-9758-201A6D7D710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60384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31AA29-DAA8-4403-96C8-10FF24D68B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5890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19CC558-989D-49A6-B930-CCF3445144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12224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8DF770-892B-4713-B630-AF975A159A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19567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621855-AB1D-4622-ACDD-C4751ED6A26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50660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1EB1B6-E617-4BCD-8722-D7AFFEC0C04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45301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2CE67CF-E1C5-4816-B8C3-EBA443FF5D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224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6AF58F-80E2-4557-AE35-A729D5DE20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7349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EB54F6-5C5F-44D5-8CD2-517BF7F8A38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68303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794919-1676-4BC9-ACC1-C3997AF16A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08629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424496-1DBF-4991-B279-2C271253162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43700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861B0F6-EF5B-455D-ADCD-E65A10A938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50792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8E248E-6FB7-40C8-B913-35A0A9E71B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67324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9133BE-EB50-4BE4-8DB0-039D87C0F8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313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E19447B-93A4-47E9-9B33-4DD186B9CD2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23234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11045A-D1D2-4036-843E-E7A710BD8C2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30360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06BE980-B77A-4FA8-9A95-664197EC03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76795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96E9083-6FB6-495A-B4FF-E5E12A2F69B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702171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DB1F4C-2AA3-4D26-9136-EA413055BA5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80512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9FFA4D-21DF-4E27-BDA9-7D255172C6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56729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332C1A3-D378-4DE1-B6AA-58BD153951C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3777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999C00-0B3A-4E59-AC9C-0C5193A50A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54462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97C9AB3-FEB0-49FA-9278-5331D12C2E2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89459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00CF9AC-131B-4A3E-AE95-B8E5CBE5C4E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26693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8EE1A1E-AA89-4DB9-BCD6-277B0EE402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20623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BE404E-74C3-4D07-80B2-A5A5FA6127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7623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E18CBF-E04B-4733-B2F7-89693C4660D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36884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61EBF7-B2E8-4CB2-BCDF-DB853D0D73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59107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CA446E3-26FE-463B-8ACE-7AB23CBED00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7870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9B7B99-C422-44B1-9B3F-5B0CD3AB1E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79603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8EF00CF-7ACE-44D6-BF5E-DA50199308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70301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808258F-9D26-4A18-8C6C-3A593A50DC1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61379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B8179F-F698-4AB1-9F83-64412179AD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28389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FDFBE1A-F810-47E2-A3BD-68F1556F94A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93445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46BCB9-8765-4E81-879A-76D155DEA6A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44761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DDB60F-89F7-4703-8EA5-12636690026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35599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D2BA32-3C22-405E-B85F-415ECFE978A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4372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AFDDF0-665C-425B-BF2B-AE2916A883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52505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EEA3DE-6724-4E09-97C4-CE9452709C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8968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F71260-9551-435A-8719-E9D200FE7B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37709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ABB0C9-C5EF-495D-B8C0-B4FFB28181B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84475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617CB01-2C60-4040-88ED-45C200D6897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8333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17C7067-F513-4679-A14F-101F1FFAED6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62298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CE58BEF-6A11-4FCA-B067-0C724FCF88D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03426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C8D106-8547-4473-AACA-D66A7574F82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19477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0288A1-5F4F-489F-901B-78E889DF253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70494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87E9D6C-4463-4B5B-9619-D02D060DBF6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79922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CD50E38-D30B-4C80-8D7E-045DB26F03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16739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B4D10A-C17D-46BF-9756-EBE53F19AA8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0782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268C3F-9836-431D-B3CE-B6FCE9884EC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84660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01F70D-5204-4F0A-8563-FDBF922F4CA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1347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78D5DF-A52E-47AE-9F45-2DB53B0ED1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69424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10B9A5D-FC63-42F0-BF4B-70095AE93C6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06761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B3CE282-24FD-410D-B6DB-C076485485D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97574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DE23333-809A-4F08-850D-6C6657ED768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3171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C9884B-4B97-4A2B-A692-2B0E97DEAF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66488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042BE6-C2C6-44CB-B881-D53F362C90E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85304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D028F1-A564-4FF5-90C2-EC4794F362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2215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28D3DE-A6F9-4410-9BFE-3E58B0D5F3A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6869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3729EE3-D929-4090-9C0E-6248FAF8E8C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23562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ADCEE1B-89EA-4314-92A1-B9C0FC5FE3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7781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E144F5-D65E-4342-A248-69E23692F25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10349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4C0393E-2643-4CE1-BD56-202504891D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78337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639C8B-DD3F-4ADB-8DF4-99321E5535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18489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1C0D4B-1ED0-4A5E-9667-BF039C32DE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34333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CB042B-9FD1-4A46-B429-7E2B587975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3509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D301C0-4A1D-4C8A-9D53-C178484CDD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20883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3EB37F-1213-444D-B3CD-870A51914D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11049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299CF7-1D90-4582-9D88-143F3558B8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4675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FA7AB26-F6EC-4C89-A793-161130E440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77977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BAC87F-BF1B-4EDC-8A08-534D18F80F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41676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C82CD9-3B26-4394-B7CD-D0F9DB7D36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45344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069F45F-299E-4997-A9B8-059808244E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51282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9F3C0BB-3BCE-4D5F-B3A6-2005E4036DE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63809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5823EA-516D-444C-9CD4-81B8F73573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34587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7E04C7-91B8-428D-A06A-2DB363C5CD8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62604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6D71B5-2C80-4508-AA2C-08F9BE36FD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49252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D70BA1-D18F-4BA2-A1BB-6AA2136604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77533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950D42C-4BBF-4CDD-825E-E1DE464E28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25689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E7C113-1028-4BAD-805A-5892185EFC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71512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7B0A06-DC7C-4DC3-A0DC-B2FB2B9C69D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96983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517CC6-8DAB-4AE3-B160-63B8F6149B4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4855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E8186D-16A7-4F52-9134-04EF9D4FDC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99923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C7677AD-F2D9-431D-80EF-1158CF2F1B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34795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78915E-38F7-4151-A350-4143F10AA9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88154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6C1702F-24D2-47B8-8751-3847E367BEC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72605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A111136-82C1-4B25-A0D9-53BD987278B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58505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116C730-11B6-4FB3-8E12-67300D21F80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96305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CC2DF2-9247-41C4-B7CD-3EAB2C79CD0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7249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5783D33-DD9D-4044-A42D-F59F1A03B4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79624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AFDDA56-6168-40CB-86D8-7D7DE57F37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0670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B0E2B4E-4107-4399-8686-1E30E7B21A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20718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C0355C2-BFA1-42CD-B7C1-FDB2B05C04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8461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2788F4-F731-477D-B0E6-1F3546EB9F1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70242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4F666A-61C9-4A0A-9446-C80BCAC492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00299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497974-229D-46B7-809B-8DAC9F7194A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26338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483E62-2C04-44AC-9489-A1CCBA787D6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33519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03B38AF-B892-4DB2-8C64-75ABAD0135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9567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714CEC2-4BB6-41D4-AA0A-3EBDD0D706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42242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F4A328-C041-41BB-8100-1E619336CFE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83437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CD9A05A-C1D2-4996-A7B8-90B93BC28D0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37120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75EF60-92EA-43C2-946D-8BF03B19CA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57874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CD3DCB-DC7F-4A9D-959A-4BC5BECB23D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5998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6E043B-AD68-4761-B201-3CF15BAD3C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2378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EE3A9A0-191B-4D5A-BFD7-EE28897BD1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7818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7984914-0D44-4760-9BA7-056E43ABD6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0694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09EF1B-8915-47A3-AB4D-8C918ED5A5D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36529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4CC2F2E-F125-45E4-8F9A-CA1633C0091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44537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056B21-C448-40A3-9917-1D029AEA08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89173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42815AC-E4DA-4744-91F9-AC58E83EDBC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36595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278C1D-B092-460C-B17A-42FB77BC69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8068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EFAAEE6-11E3-4912-91F6-DCEB753FE37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11487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B55D83-3586-4019-B319-F9199BB3F98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42750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BA1FFA-38F8-486A-9815-22519CFE89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92000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3255A89-7092-48F9-B7E2-ED965A8119F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57981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1CB9BF-0D23-4795-86F3-A4574E612AF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20232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A64127E-AE83-4F67-943D-4E2F0E2310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4883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02F542A-A441-4C32-A471-F3C3B9997A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6070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AC8849E-B2C4-4CA3-A933-DB98DB18569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0224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A73E534-5DB3-4FCD-867A-AC7FB6C55B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7474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525A10F-9271-43BD-9C82-7ADF4F0FC28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69595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1B7D6DA-DDBB-4A71-9717-8FB6C51F743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0669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DD6BF6-3AA6-4214-AEC6-3F4ECFFA1B5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2650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65C9CA7-E33A-447B-889B-265C698A3B0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34828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4D4E184-9F4D-45F1-83A5-C201E0ECCC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1793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D49FFD5-9EFB-4187-9C85-8D288231D03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21358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2E3F3A8-D69B-4EF1-8704-09504293E3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89021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0D71797-F1F4-4C8B-88A6-95F9373E79B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8547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C71382-8158-43F9-96F8-E405CC25DE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7227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00C8B8-1DD2-405F-8B4A-B468DF360E4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4815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B222C1-25BD-4CD0-AC85-707362B1030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3436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7B440E-BC36-429E-A783-EF715864F29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29785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ECC9FA-8EA0-4F86-AAC3-166BB850F8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86706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0502713-7EB8-413C-AA3F-FB108F5E95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2309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52C824-505A-4CC6-A4AE-8701D02BF34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067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022D6B-B4EB-48CE-A92A-8E85050BA38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7621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CC4ACFB-D927-44C3-8C43-95DD4757B66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95341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0BEE94-8E39-4CD9-9E3F-6ACFA1D076E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98333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17BE2BE-8DC7-423A-B147-514980D5DDB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7592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49EE41-28C6-40B5-A000-83747A0AD3D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83855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A0F817A-4789-474C-B5A0-31B86B1B99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74661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485D5A-9965-4094-A9DD-67ECF8C9732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52117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7820F36-B060-4A8F-AE0D-CE1A0632D2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55355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34ABBD5-43DF-4FC1-940F-76F5C90F1E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82408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169A029-7F1B-4334-B5EA-EB824DE0CB7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31714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913F602-8B10-4569-AA1A-3C7990A521E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24000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1B07FA9-C1BF-4463-BA90-BC92C2B837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4472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B0347C-CCB0-4FB7-91A1-8D934E3D05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36132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B0BA31-9DBE-40CD-9F75-F7F7BBF4DA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80313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68A1BA-48A1-4C0C-AEA8-8EB9B2F19F8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455880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5D5B8B-73A7-45D8-B523-C0B512FF2F8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1888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F33EE0E-D731-49BB-91B1-4AFC2902A6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90581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84EA51A-BDD9-412A-BE82-4A899620A80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57290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93ED750-A764-476A-A107-28A04C4D61C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8418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6D02143-A93D-407E-9B4C-3E19C62C18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81235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64DD95-B4AC-41B9-B9B7-E80A4A17CBC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34040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19A6D2-8203-4F0F-8105-A3E8A8D1FD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47400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55209C1-6187-4AA6-B702-B93AB7A9BE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80390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702F94-3C0F-4B62-9F4F-D36E23EECEE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89923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E6580B-EF4B-44D8-BFAD-18D4D183CF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12026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67E06F-78E2-436A-BC3C-7D0E7AC143F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87907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7D8EB7-13B9-429F-ACB6-DA026BD1D28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90898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DD4DBD4-3913-4064-A20A-C8E08F9ABA6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01366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ABDF7B-B4CB-43EE-B4D7-EA6BDF2998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17447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3201D87-3C71-4B7B-937D-FCA9072B477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1833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56C6D7-4FB6-4B7A-A920-454FFD58349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5557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2D485F5-0298-4D38-9C50-B9539EC49D0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9859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33380F-D87D-4DEB-9DD8-664EB49FAE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47761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816AD6-A368-49D0-AFCB-15F61B2F0FB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25384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1AD3CF7-56EA-4E19-951E-9E57602D24A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74755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7495FCE-AA4F-4661-AADC-813F5FD3D02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35517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6B33987-F299-458B-8310-8EA556F6CBD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19537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B4C2A3A-835F-468F-9BA2-2D46B9C571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17456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F497E0F-26EE-46D3-81F7-184E0A00C50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919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3CA7A4C-5F78-4233-B53C-564DDAB4717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84374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1DD6D8B-9E30-4907-B456-5F5713618F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98513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7CB47D-6C0E-4C04-AA31-7B5CBB71BC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81805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8439BFF-C1F1-4358-A0D1-55DC242EA00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87920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B0D037-0ABA-40B4-8D86-20200358018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14806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69565F-A0D7-4EBE-9C75-2853693FD0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55009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B061AEF-96E1-4F70-9593-4A881EBB72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89023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454F43-1A63-43B0-9089-7CBEBC8DF5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37596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82CED54-A1D1-41FF-99B8-F5DF9243AC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1806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8E6B7A6-3F43-4CEC-B6AF-389AEDF5EF0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08343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A0C39EC-F1FF-4C0A-9E1E-D80CD20C0C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26306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AA17789-A291-41B7-B99E-C2517195C3F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48780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79E8C8-CE81-426E-A84F-39CD708A254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38744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729AD5E-FF2E-4BA9-8E2A-E9F66809DB3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80211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2A7D07-FE8C-40CD-A228-CC9E64E0D38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77159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B6A7D56-D991-4AB2-A1C1-6825B03CCB7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56832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ABE76E-C36F-4828-B0FE-710B69F31F2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07769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415001A-AE73-4A44-9A6F-72FE998FA3B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55133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BD277F1-2CE5-470F-B709-5227B1D5DD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48379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2FEEBC-1F9E-4421-A914-BC7B0A4066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29700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D3ABE2-DEBD-4B0D-BFA4-377F9AEEF1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93103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BC84ED3-05CF-43E4-9096-40F6195019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04451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piè di pagina 6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numero diapositiva 7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CE79157-C5FD-4973-B125-306537A1C74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11447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35303A2-AE36-448F-9A3D-A7727E72E8D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19394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piè di pagina 1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numero diapositiva 2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CDA5C6-AE50-466E-B2A2-1C22FE7A46C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31729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59C6476-63B1-4937-ACDF-594064C3745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47025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1FC49D-CFD7-47D2-ABE9-B86C0EBD162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59161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1F7A8C7-FC6B-44DC-98AA-1E409EE8ECE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45386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ADB9CAD-24FF-4533-A5AA-59B31A578EA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42603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691DBB-8885-485B-8EA7-0B21D78059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13268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78848F7-C236-4149-BF96-FB3982389CF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58073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EA85AF-7B52-4FBB-B55E-6070270A2CC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0977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CEE98C-4938-4FC8-9139-C0C4DFB9B84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09114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4785F23-F726-4E92-A476-512F7169C97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8451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04296B-D78E-4FFB-821D-2FFF91831A2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5079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DEE7E1E-CA76-4862-94F6-472426D93AF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15849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CF5893B-40FA-4BB2-A63B-B39EFAD31C8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64769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F25E0A-0E53-47CF-8A7D-E2EF1627395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35566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FBE3D0-97B9-4501-8BAE-2FCEFA3118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08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C0A81C-1478-4F8E-8162-11DD23053EF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74054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2FCBDB1-0162-440A-97F6-14E90A1481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2232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9144C8-185B-43BB-8BEC-A819A072AC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724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DB8F744-D78B-438E-AB62-BC38573A90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14074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96A685-9839-4B42-BADC-D419B47875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65052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976EE98-53C1-4B13-84E5-6C086162F21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15481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95B0211-9422-4E57-901A-327B73761B0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9845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F9695F0-4A83-4840-BEA3-CA22ACCE3ED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11740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F8AA0AB-1D12-459C-8DE7-35319E0C39E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62073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51A2B21-B1A4-4B86-A0C9-E320DDED17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86363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0439A45-D51D-4126-9FAA-E12CAE5084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278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D9D4F85-7B9E-49ED-94BE-16E676758C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79714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F87BB6-B815-43B8-A571-D908A18D78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32784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5869A5C-82E4-40C5-AAAB-8BFC8A4B1C4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59717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601D6F1-B56E-453A-809C-F3ABE8B8132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53051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7C103A1-F5B8-4907-9E27-95183B896E5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08157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9B163E5-4F38-428A-8766-A7F0005C5FA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33472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A3964E-583D-4D19-9BE9-97C39EA8F1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19153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30096D3-25BE-4D94-9AC6-DF705001669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02960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BA5E3AC-273E-431E-88E9-4370053291F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44281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AFBC792-53EA-49F9-B793-D03AC8EF783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01939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E05E462-0D96-4A50-B11F-6D625E73BFC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9219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F6BFEBA-5360-4659-8AC5-4123DC0ED71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06078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9768513-7FA6-4479-A746-3A4D3F9C74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27912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A77D5A-D1F4-4FA1-BF84-AA1A5DDD249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99849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5277DE-588D-4224-8D8F-5ED6B57B26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6825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4C51661-C8B7-48BA-A244-AA37B2F2889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5905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220075-7EC6-48ED-99FA-E527DAF05DC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20178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77E8060-7E1C-44E1-8E91-2DE3FC02A8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13990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6A5BCC7-1859-4478-A0DA-1F0330BF61B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24250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F8B154-9478-4A95-B19B-878848EA37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83983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3335C32-43EA-400B-998D-FEB491C43B9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732076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326CED0-5D6B-451F-86B6-FDD4D6536D6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0639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73D4DC-019E-465C-8D57-F92B1EF6A99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78178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D217B98-5FA1-421B-9F3C-5A1911E5E73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40609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9754C6-8429-4911-9679-761FB81B998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0580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338B3D-C2DD-45AD-8C3F-9E22E6BD91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81020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6EC2C2-CB2E-423C-902D-504DCA628F2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26016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7BD889-1D51-45CB-8117-18EE7EB15197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9472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B9882A0-D5C9-446A-8F39-2343EC99275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75517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54EAC26-5A0D-4277-B902-7A7BD144F37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11647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9869910-9291-40C1-A378-01440BD57A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07926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EBB1D5-E949-48BD-892B-25F31D758EC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3124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57E5ED3-9F57-4B1C-A2B5-5EA28718C7A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61408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3E0BD6D-DCCF-4846-9C93-E8CA5C82FD0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73526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5CA01E6-A7E2-45A4-879F-B43F3626706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8223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CE9AF5-F8D2-48A4-AEE7-46B3D56D481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991049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210F645-7B18-4FD4-B98D-C0638C68BB3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31434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4EABE8-57A3-4AFD-91A4-C184BEDD409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9316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08AE27-756E-48B0-BB26-48C948C3EF8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7673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FF6BB5D-5ED2-45E1-8EEC-9C9A9047AD1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22016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0BD5B20-95AC-4C8F-95FE-F29F49A497D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69457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0EE4446-6A75-4771-AB20-109E0FCD0CA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99028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F8B204-4830-4374-ABFF-BA83178694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604652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CB97B6B-3C0A-4CD9-BF2E-024C19E1B3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84159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E7EF2E7-3931-4A4C-A1EE-A2560D4DA49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21335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CF6A75-A41D-40EA-9517-9F5932586E6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31399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FD9B710-479B-4636-B105-32E94A579A1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3596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878A0B-DE8E-42E4-919F-95E94CFFF14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86432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F3CCDE4-7ADD-452A-A85E-29B3975EEC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9127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721B74E-C2DB-4D19-AE96-214D9F4FC07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56557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06B51C-329A-4AFF-8BEF-7A830CB036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311901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786AEC2-5473-4F5F-8469-2B802729461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81203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A9B05FE-568E-46D3-940F-57445D12E3E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1450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C70CE26-E27F-45D8-AE56-E18A3307EB4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70936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8C97F49-B6D8-4FE2-A3C4-E0C5EAF6E74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18924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79CEE58-4FB9-4E34-8FAD-082EA981CEA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74708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003F29E-E1F1-4D00-9986-1D299F00398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6605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6EB5CBB-A3A9-459A-8E33-80F72D82F71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51350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712A37B-8B56-4B79-B8AF-6FD470EA4D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47492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896A6D-B666-41BE-8140-84137167B2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29046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1B89BA0-25F2-4E8D-9655-F48C73A2057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80745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E77E70E-2771-421E-82FC-3B3C6B60159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380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3AEBABC-8E59-439A-BC0F-ED93D2C22CE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06387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E56A5BF-E262-476E-B7E8-E923F216273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25807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C80F3F-CB1D-46D7-A86E-E457D0F9823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65072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BA8D5A9-864C-4F6D-AA02-905487B925D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36164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165156-B11E-4AB8-8B60-C0D576CDD3F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9757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CFEEA89-5D31-46AC-BBD0-EB746CE4F9C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0262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754302F-5FA0-4E99-8306-03A5234022C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861530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E63614F-5362-4EBE-BC55-8D8012A098C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11795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635777F-16C5-44ED-A736-F79F35FBA2C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13797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09E8364-86D2-4A5C-A80B-BEB5532E454B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38921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A515296-7164-44F8-A759-0AF1DD777BE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32416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132C36E-F404-4C8F-9B64-437C0D7B4D4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0684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20C4396-3F9F-41F5-AEA2-7BE4FAC2EB9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06686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C716031B-A1AC-40D7-BF6A-42EE9150DE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67398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766F0BE-FE4E-4196-8C97-C0EAB25AB72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61478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8979F8-647F-48B8-8AB5-80592509AB0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39719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78CCD8C-F405-4030-A36C-39EC8B1D5D0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32175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2EEB25-818A-43F4-A340-98BA5E8858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7422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A1AF51-C8AA-42FC-9550-EBC7E4630F3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31062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C0880CC-3A7E-48F1-BC71-67028B130C3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67373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C0B56DD-DE16-436D-8EF3-15CA7831ACB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14786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EDBF5A6-508F-476E-B53A-0DD5563A868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4005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BB2F61-3835-4E83-9728-F3F8916668DC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79951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520C688-3EF5-4D0B-9D06-8CE892B74B7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67633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96F4D0-F32A-48BB-9788-1914EBF2AF8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60710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3ABAF00-5380-4A88-BF00-6F0F2969DB68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85942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E4C1E1F-EED2-4C66-995C-A17CB194BE8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74007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4DEF983-D33C-4FD3-9FC1-7D11D588E77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83082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E0812DE-F1E0-48ED-AE35-470241806AD6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88576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1F01A1-3B4F-4BF3-ADFD-82B052E7EC7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68667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ACE1BD4-F526-418C-8367-978B66E1BCC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68755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6D3F56-E5E0-4566-8A2F-DCC66FF34D9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8644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C4A4497-D557-4EB8-91E1-5FFE5B3B3A51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42637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B2EFEC2-E96C-41AB-8E47-1299C677019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67180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D6B86A1-C0AE-4B07-A71C-6F5679AE759F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908289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E868F26-66DE-4475-B1FF-D2FDB553722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2508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D2F6802-E07F-410B-BB09-D105BBDA0714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93159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781FC74-8E32-4DD0-B9C7-D8BF2AFDD58E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34048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B839EC8-24D6-4079-8D7D-C6A8662A2D0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17827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 txBox="1">
            <a:spLocks noGrp="1"/>
          </p:cNvSpPr>
          <p:nvPr>
            <p:ph type="title" orient="vert"/>
          </p:nvPr>
        </p:nvSpPr>
        <p:spPr>
          <a:xfrm>
            <a:off x="6515099" y="609603"/>
            <a:ext cx="1943100" cy="534987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 txBox="1">
            <a:spLocks noGrp="1"/>
          </p:cNvSpPr>
          <p:nvPr>
            <p:ph type="body" orient="vert" idx="1"/>
          </p:nvPr>
        </p:nvSpPr>
        <p:spPr>
          <a:xfrm>
            <a:off x="685800" y="609603"/>
            <a:ext cx="5676896" cy="5349870"/>
          </a:xfrm>
        </p:spPr>
        <p:txBody>
          <a:bodyPr vert="eaVer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5122A1E-991E-4635-9FC3-3774E416006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4198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ctrTitle"/>
          </p:nvPr>
        </p:nvSpPr>
        <p:spPr>
          <a:xfrm>
            <a:off x="1143000" y="1122361"/>
            <a:ext cx="6858000" cy="2387598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 txBox="1"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58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5D14E65-FE5F-4140-9BD3-548C386068CD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49872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C374B97-54B4-4835-B0C6-A06A742D709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34783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23885" y="1709735"/>
            <a:ext cx="7886700" cy="2852735"/>
          </a:xfrm>
        </p:spPr>
        <p:txBody>
          <a:bodyPr anchor="b"/>
          <a:lstStyle>
            <a:lvl1pPr>
              <a:defRPr sz="60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3885" y="4589465"/>
            <a:ext cx="7886700" cy="1500182"/>
          </a:xfrm>
        </p:spPr>
        <p:txBody>
          <a:bodyPr/>
          <a:lstStyle>
            <a:lvl1pPr>
              <a:defRPr>
                <a:solidFill>
                  <a:srgbClr val="898989"/>
                </a:solidFill>
              </a:defRPr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8B8CDB2-1A35-48AE-B763-B1102A1EB9C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75411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685800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4648196" y="1981203"/>
            <a:ext cx="3810003" cy="397827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B5643F7-159E-4702-B7EE-EBA7E7767EA5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12612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365129"/>
            <a:ext cx="7886700" cy="13255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30241" y="1681160"/>
            <a:ext cx="3868734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4" name="Segnaposto contenuto 3"/>
          <p:cNvSpPr txBox="1">
            <a:spLocks noGrp="1"/>
          </p:cNvSpPr>
          <p:nvPr>
            <p:ph idx="2"/>
          </p:nvPr>
        </p:nvSpPr>
        <p:spPr>
          <a:xfrm>
            <a:off x="630241" y="2505071"/>
            <a:ext cx="3868734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 txBox="1">
            <a:spLocks noGrp="1"/>
          </p:cNvSpPr>
          <p:nvPr>
            <p:ph type="body" idx="3"/>
          </p:nvPr>
        </p:nvSpPr>
        <p:spPr>
          <a:xfrm>
            <a:off x="4629149" y="1681160"/>
            <a:ext cx="3887791" cy="823910"/>
          </a:xfrm>
        </p:spPr>
        <p:txBody>
          <a:bodyPr anchor="b"/>
          <a:lstStyle>
            <a:lvl1pPr>
              <a:defRPr b="1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6" name="Segnaposto contenuto 5"/>
          <p:cNvSpPr txBox="1">
            <a:spLocks noGrp="1"/>
          </p:cNvSpPr>
          <p:nvPr>
            <p:ph idx="4"/>
          </p:nvPr>
        </p:nvSpPr>
        <p:spPr>
          <a:xfrm>
            <a:off x="4629149" y="2505071"/>
            <a:ext cx="3887791" cy="3684583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8" name="Segnaposto piè di pagina 7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9" name="Segnaposto numero diapositiva 8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CBB0563-07F5-46CC-BE79-130A1F8DD8F9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4776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piè di pagina 3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5" name="Segnaposto numero diapositiva 4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E2899901-8190-4428-B93E-3C0308E670AA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24192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3" name="Segnaposto piè di pagina 2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4" name="Segnaposto numero diapositiva 3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1CD4DDA-5803-4DA5-BC05-85AEB8B471D0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243211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 txBox="1">
            <a:spLocks noGrp="1"/>
          </p:cNvSpPr>
          <p:nvPr>
            <p:ph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9C3821B-68E6-4B63-84F8-44F10FF4BDC3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26209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/>
          </p:nvPr>
        </p:nvSpPr>
        <p:spPr>
          <a:xfrm>
            <a:off x="630241" y="457200"/>
            <a:ext cx="2949570" cy="1600200"/>
          </a:xfrm>
        </p:spPr>
        <p:txBody>
          <a:bodyPr anchor="b"/>
          <a:lstStyle>
            <a:lvl1pPr>
              <a:defRPr sz="3200"/>
            </a:lvl1pPr>
          </a:lstStyle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 txBox="1">
            <a:spLocks noGrp="1"/>
          </p:cNvSpPr>
          <p:nvPr>
            <p:ph type="pic" idx="1"/>
          </p:nvPr>
        </p:nvSpPr>
        <p:spPr>
          <a:xfrm>
            <a:off x="3887791" y="987423"/>
            <a:ext cx="4629149" cy="4873623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2"/>
          </p:nvPr>
        </p:nvSpPr>
        <p:spPr>
          <a:xfrm>
            <a:off x="630241" y="2057400"/>
            <a:ext cx="2949570" cy="3811584"/>
          </a:xfrm>
        </p:spPr>
        <p:txBody>
          <a:bodyPr/>
          <a:lstStyle>
            <a:lvl1pPr>
              <a:defRPr sz="1600"/>
            </a:lvl1pPr>
          </a:lstStyle>
          <a:p>
            <a:pPr lvl="0"/>
            <a:r>
              <a:rPr lang="it-IT"/>
              <a:t>Fare clic per modificare stili del testo dello schema</a:t>
            </a:r>
          </a:p>
        </p:txBody>
      </p:sp>
      <p:sp>
        <p:nvSpPr>
          <p:cNvPr id="5" name="Segnaposto data 4"/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6" name="Segnaposto piè di pagina 5"/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it-IT"/>
          </a:p>
        </p:txBody>
      </p:sp>
      <p:sp>
        <p:nvSpPr>
          <p:cNvPr id="7" name="Segnaposto numero diapositiva 6"/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BF012CC-7BE4-4905-A73B-F01E413A3C92}" type="slidenum"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674642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92.xml"/><Relationship Id="rId7" Type="http://schemas.openxmlformats.org/officeDocument/2006/relationships/slideLayout" Target="../slideLayouts/slideLayout1096.xml"/><Relationship Id="rId12" Type="http://schemas.openxmlformats.org/officeDocument/2006/relationships/theme" Target="../theme/theme100.xml"/><Relationship Id="rId2" Type="http://schemas.openxmlformats.org/officeDocument/2006/relationships/slideLayout" Target="../slideLayouts/slideLayout1091.xml"/><Relationship Id="rId1" Type="http://schemas.openxmlformats.org/officeDocument/2006/relationships/slideLayout" Target="../slideLayouts/slideLayout1090.xml"/><Relationship Id="rId6" Type="http://schemas.openxmlformats.org/officeDocument/2006/relationships/slideLayout" Target="../slideLayouts/slideLayout1095.xml"/><Relationship Id="rId11" Type="http://schemas.openxmlformats.org/officeDocument/2006/relationships/slideLayout" Target="../slideLayouts/slideLayout1100.xml"/><Relationship Id="rId5" Type="http://schemas.openxmlformats.org/officeDocument/2006/relationships/slideLayout" Target="../slideLayouts/slideLayout1094.xml"/><Relationship Id="rId10" Type="http://schemas.openxmlformats.org/officeDocument/2006/relationships/slideLayout" Target="../slideLayouts/slideLayout1099.xml"/><Relationship Id="rId4" Type="http://schemas.openxmlformats.org/officeDocument/2006/relationships/slideLayout" Target="../slideLayouts/slideLayout1093.xml"/><Relationship Id="rId9" Type="http://schemas.openxmlformats.org/officeDocument/2006/relationships/slideLayout" Target="../slideLayouts/slideLayout1098.xml"/></Relationships>
</file>

<file path=ppt/slideMasters/_rels/slideMaster1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03.xml"/><Relationship Id="rId7" Type="http://schemas.openxmlformats.org/officeDocument/2006/relationships/slideLayout" Target="../slideLayouts/slideLayout1107.xml"/><Relationship Id="rId12" Type="http://schemas.openxmlformats.org/officeDocument/2006/relationships/theme" Target="../theme/theme101.xml"/><Relationship Id="rId2" Type="http://schemas.openxmlformats.org/officeDocument/2006/relationships/slideLayout" Target="../slideLayouts/slideLayout1102.xml"/><Relationship Id="rId1" Type="http://schemas.openxmlformats.org/officeDocument/2006/relationships/slideLayout" Target="../slideLayouts/slideLayout1101.xml"/><Relationship Id="rId6" Type="http://schemas.openxmlformats.org/officeDocument/2006/relationships/slideLayout" Target="../slideLayouts/slideLayout1106.xml"/><Relationship Id="rId11" Type="http://schemas.openxmlformats.org/officeDocument/2006/relationships/slideLayout" Target="../slideLayouts/slideLayout1111.xml"/><Relationship Id="rId5" Type="http://schemas.openxmlformats.org/officeDocument/2006/relationships/slideLayout" Target="../slideLayouts/slideLayout1105.xml"/><Relationship Id="rId10" Type="http://schemas.openxmlformats.org/officeDocument/2006/relationships/slideLayout" Target="../slideLayouts/slideLayout1110.xml"/><Relationship Id="rId4" Type="http://schemas.openxmlformats.org/officeDocument/2006/relationships/slideLayout" Target="../slideLayouts/slideLayout1104.xml"/><Relationship Id="rId9" Type="http://schemas.openxmlformats.org/officeDocument/2006/relationships/slideLayout" Target="../slideLayouts/slideLayout1109.xml"/></Relationships>
</file>

<file path=ppt/slideMasters/_rels/slideMaster1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14.xml"/><Relationship Id="rId7" Type="http://schemas.openxmlformats.org/officeDocument/2006/relationships/slideLayout" Target="../slideLayouts/slideLayout1118.xml"/><Relationship Id="rId12" Type="http://schemas.openxmlformats.org/officeDocument/2006/relationships/theme" Target="../theme/theme102.xml"/><Relationship Id="rId2" Type="http://schemas.openxmlformats.org/officeDocument/2006/relationships/slideLayout" Target="../slideLayouts/slideLayout1113.xml"/><Relationship Id="rId1" Type="http://schemas.openxmlformats.org/officeDocument/2006/relationships/slideLayout" Target="../slideLayouts/slideLayout1112.xml"/><Relationship Id="rId6" Type="http://schemas.openxmlformats.org/officeDocument/2006/relationships/slideLayout" Target="../slideLayouts/slideLayout1117.xml"/><Relationship Id="rId11" Type="http://schemas.openxmlformats.org/officeDocument/2006/relationships/slideLayout" Target="../slideLayouts/slideLayout1122.xml"/><Relationship Id="rId5" Type="http://schemas.openxmlformats.org/officeDocument/2006/relationships/slideLayout" Target="../slideLayouts/slideLayout1116.xml"/><Relationship Id="rId10" Type="http://schemas.openxmlformats.org/officeDocument/2006/relationships/slideLayout" Target="../slideLayouts/slideLayout1121.xml"/><Relationship Id="rId4" Type="http://schemas.openxmlformats.org/officeDocument/2006/relationships/slideLayout" Target="../slideLayouts/slideLayout1115.xml"/><Relationship Id="rId9" Type="http://schemas.openxmlformats.org/officeDocument/2006/relationships/slideLayout" Target="../slideLayouts/slideLayout1120.xml"/></Relationships>
</file>

<file path=ppt/slideMasters/_rels/slideMaster1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25.xml"/><Relationship Id="rId7" Type="http://schemas.openxmlformats.org/officeDocument/2006/relationships/slideLayout" Target="../slideLayouts/slideLayout1129.xml"/><Relationship Id="rId12" Type="http://schemas.openxmlformats.org/officeDocument/2006/relationships/theme" Target="../theme/theme103.xml"/><Relationship Id="rId2" Type="http://schemas.openxmlformats.org/officeDocument/2006/relationships/slideLayout" Target="../slideLayouts/slideLayout1124.xml"/><Relationship Id="rId1" Type="http://schemas.openxmlformats.org/officeDocument/2006/relationships/slideLayout" Target="../slideLayouts/slideLayout1123.xml"/><Relationship Id="rId6" Type="http://schemas.openxmlformats.org/officeDocument/2006/relationships/slideLayout" Target="../slideLayouts/slideLayout1128.xml"/><Relationship Id="rId11" Type="http://schemas.openxmlformats.org/officeDocument/2006/relationships/slideLayout" Target="../slideLayouts/slideLayout1133.xml"/><Relationship Id="rId5" Type="http://schemas.openxmlformats.org/officeDocument/2006/relationships/slideLayout" Target="../slideLayouts/slideLayout1127.xml"/><Relationship Id="rId10" Type="http://schemas.openxmlformats.org/officeDocument/2006/relationships/slideLayout" Target="../slideLayouts/slideLayout1132.xml"/><Relationship Id="rId4" Type="http://schemas.openxmlformats.org/officeDocument/2006/relationships/slideLayout" Target="../slideLayouts/slideLayout1126.xml"/><Relationship Id="rId9" Type="http://schemas.openxmlformats.org/officeDocument/2006/relationships/slideLayout" Target="../slideLayouts/slideLayout1131.xml"/></Relationships>
</file>

<file path=ppt/slideMasters/_rels/slideMaster1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36.xml"/><Relationship Id="rId7" Type="http://schemas.openxmlformats.org/officeDocument/2006/relationships/slideLayout" Target="../slideLayouts/slideLayout1140.xml"/><Relationship Id="rId12" Type="http://schemas.openxmlformats.org/officeDocument/2006/relationships/theme" Target="../theme/theme104.xml"/><Relationship Id="rId2" Type="http://schemas.openxmlformats.org/officeDocument/2006/relationships/slideLayout" Target="../slideLayouts/slideLayout1135.xml"/><Relationship Id="rId1" Type="http://schemas.openxmlformats.org/officeDocument/2006/relationships/slideLayout" Target="../slideLayouts/slideLayout1134.xml"/><Relationship Id="rId6" Type="http://schemas.openxmlformats.org/officeDocument/2006/relationships/slideLayout" Target="../slideLayouts/slideLayout1139.xml"/><Relationship Id="rId11" Type="http://schemas.openxmlformats.org/officeDocument/2006/relationships/slideLayout" Target="../slideLayouts/slideLayout1144.xml"/><Relationship Id="rId5" Type="http://schemas.openxmlformats.org/officeDocument/2006/relationships/slideLayout" Target="../slideLayouts/slideLayout1138.xml"/><Relationship Id="rId10" Type="http://schemas.openxmlformats.org/officeDocument/2006/relationships/slideLayout" Target="../slideLayouts/slideLayout1143.xml"/><Relationship Id="rId4" Type="http://schemas.openxmlformats.org/officeDocument/2006/relationships/slideLayout" Target="../slideLayouts/slideLayout1137.xml"/><Relationship Id="rId9" Type="http://schemas.openxmlformats.org/officeDocument/2006/relationships/slideLayout" Target="../slideLayouts/slideLayout1142.xml"/></Relationships>
</file>

<file path=ppt/slideMasters/_rels/slideMaster1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47.xml"/><Relationship Id="rId7" Type="http://schemas.openxmlformats.org/officeDocument/2006/relationships/slideLayout" Target="../slideLayouts/slideLayout1151.xml"/><Relationship Id="rId12" Type="http://schemas.openxmlformats.org/officeDocument/2006/relationships/theme" Target="../theme/theme105.xml"/><Relationship Id="rId2" Type="http://schemas.openxmlformats.org/officeDocument/2006/relationships/slideLayout" Target="../slideLayouts/slideLayout1146.xml"/><Relationship Id="rId1" Type="http://schemas.openxmlformats.org/officeDocument/2006/relationships/slideLayout" Target="../slideLayouts/slideLayout1145.xml"/><Relationship Id="rId6" Type="http://schemas.openxmlformats.org/officeDocument/2006/relationships/slideLayout" Target="../slideLayouts/slideLayout1150.xml"/><Relationship Id="rId11" Type="http://schemas.openxmlformats.org/officeDocument/2006/relationships/slideLayout" Target="../slideLayouts/slideLayout1155.xml"/><Relationship Id="rId5" Type="http://schemas.openxmlformats.org/officeDocument/2006/relationships/slideLayout" Target="../slideLayouts/slideLayout1149.xml"/><Relationship Id="rId10" Type="http://schemas.openxmlformats.org/officeDocument/2006/relationships/slideLayout" Target="../slideLayouts/slideLayout1154.xml"/><Relationship Id="rId4" Type="http://schemas.openxmlformats.org/officeDocument/2006/relationships/slideLayout" Target="../slideLayouts/slideLayout1148.xml"/><Relationship Id="rId9" Type="http://schemas.openxmlformats.org/officeDocument/2006/relationships/slideLayout" Target="../slideLayouts/slideLayout1153.xml"/></Relationships>
</file>

<file path=ppt/slideMasters/_rels/slideMaster1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58.xml"/><Relationship Id="rId7" Type="http://schemas.openxmlformats.org/officeDocument/2006/relationships/slideLayout" Target="../slideLayouts/slideLayout1162.xml"/><Relationship Id="rId12" Type="http://schemas.openxmlformats.org/officeDocument/2006/relationships/theme" Target="../theme/theme106.xml"/><Relationship Id="rId2" Type="http://schemas.openxmlformats.org/officeDocument/2006/relationships/slideLayout" Target="../slideLayouts/slideLayout1157.xml"/><Relationship Id="rId1" Type="http://schemas.openxmlformats.org/officeDocument/2006/relationships/slideLayout" Target="../slideLayouts/slideLayout1156.xml"/><Relationship Id="rId6" Type="http://schemas.openxmlformats.org/officeDocument/2006/relationships/slideLayout" Target="../slideLayouts/slideLayout1161.xml"/><Relationship Id="rId11" Type="http://schemas.openxmlformats.org/officeDocument/2006/relationships/slideLayout" Target="../slideLayouts/slideLayout1166.xml"/><Relationship Id="rId5" Type="http://schemas.openxmlformats.org/officeDocument/2006/relationships/slideLayout" Target="../slideLayouts/slideLayout1160.xml"/><Relationship Id="rId10" Type="http://schemas.openxmlformats.org/officeDocument/2006/relationships/slideLayout" Target="../slideLayouts/slideLayout1165.xml"/><Relationship Id="rId4" Type="http://schemas.openxmlformats.org/officeDocument/2006/relationships/slideLayout" Target="../slideLayouts/slideLayout1159.xml"/><Relationship Id="rId9" Type="http://schemas.openxmlformats.org/officeDocument/2006/relationships/slideLayout" Target="../slideLayouts/slideLayout1164.xml"/></Relationships>
</file>

<file path=ppt/slideMasters/_rels/slideMaster1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7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69.xml"/><Relationship Id="rId7" Type="http://schemas.openxmlformats.org/officeDocument/2006/relationships/slideLayout" Target="../slideLayouts/slideLayout1173.xml"/><Relationship Id="rId12" Type="http://schemas.openxmlformats.org/officeDocument/2006/relationships/theme" Target="../theme/theme107.xml"/><Relationship Id="rId2" Type="http://schemas.openxmlformats.org/officeDocument/2006/relationships/slideLayout" Target="../slideLayouts/slideLayout1168.xml"/><Relationship Id="rId1" Type="http://schemas.openxmlformats.org/officeDocument/2006/relationships/slideLayout" Target="../slideLayouts/slideLayout1167.xml"/><Relationship Id="rId6" Type="http://schemas.openxmlformats.org/officeDocument/2006/relationships/slideLayout" Target="../slideLayouts/slideLayout1172.xml"/><Relationship Id="rId11" Type="http://schemas.openxmlformats.org/officeDocument/2006/relationships/slideLayout" Target="../slideLayouts/slideLayout1177.xml"/><Relationship Id="rId5" Type="http://schemas.openxmlformats.org/officeDocument/2006/relationships/slideLayout" Target="../slideLayouts/slideLayout1171.xml"/><Relationship Id="rId10" Type="http://schemas.openxmlformats.org/officeDocument/2006/relationships/slideLayout" Target="../slideLayouts/slideLayout1176.xml"/><Relationship Id="rId4" Type="http://schemas.openxmlformats.org/officeDocument/2006/relationships/slideLayout" Target="../slideLayouts/slideLayout1170.xml"/><Relationship Id="rId9" Type="http://schemas.openxmlformats.org/officeDocument/2006/relationships/slideLayout" Target="../slideLayouts/slideLayout1175.xml"/></Relationships>
</file>

<file path=ppt/slideMasters/_rels/slideMaster1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80.xml"/><Relationship Id="rId7" Type="http://schemas.openxmlformats.org/officeDocument/2006/relationships/slideLayout" Target="../slideLayouts/slideLayout1184.xml"/><Relationship Id="rId12" Type="http://schemas.openxmlformats.org/officeDocument/2006/relationships/theme" Target="../theme/theme108.xml"/><Relationship Id="rId2" Type="http://schemas.openxmlformats.org/officeDocument/2006/relationships/slideLayout" Target="../slideLayouts/slideLayout1179.xml"/><Relationship Id="rId1" Type="http://schemas.openxmlformats.org/officeDocument/2006/relationships/slideLayout" Target="../slideLayouts/slideLayout1178.xml"/><Relationship Id="rId6" Type="http://schemas.openxmlformats.org/officeDocument/2006/relationships/slideLayout" Target="../slideLayouts/slideLayout1183.xml"/><Relationship Id="rId11" Type="http://schemas.openxmlformats.org/officeDocument/2006/relationships/slideLayout" Target="../slideLayouts/slideLayout1188.xml"/><Relationship Id="rId5" Type="http://schemas.openxmlformats.org/officeDocument/2006/relationships/slideLayout" Target="../slideLayouts/slideLayout1182.xml"/><Relationship Id="rId10" Type="http://schemas.openxmlformats.org/officeDocument/2006/relationships/slideLayout" Target="../slideLayouts/slideLayout1187.xml"/><Relationship Id="rId4" Type="http://schemas.openxmlformats.org/officeDocument/2006/relationships/slideLayout" Target="../slideLayouts/slideLayout1181.xml"/><Relationship Id="rId9" Type="http://schemas.openxmlformats.org/officeDocument/2006/relationships/slideLayout" Target="../slideLayouts/slideLayout1186.xml"/></Relationships>
</file>

<file path=ppt/slideMasters/_rels/slideMaster1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91.xml"/><Relationship Id="rId7" Type="http://schemas.openxmlformats.org/officeDocument/2006/relationships/slideLayout" Target="../slideLayouts/slideLayout1195.xml"/><Relationship Id="rId12" Type="http://schemas.openxmlformats.org/officeDocument/2006/relationships/theme" Target="../theme/theme109.xml"/><Relationship Id="rId2" Type="http://schemas.openxmlformats.org/officeDocument/2006/relationships/slideLayout" Target="../slideLayouts/slideLayout1190.xml"/><Relationship Id="rId1" Type="http://schemas.openxmlformats.org/officeDocument/2006/relationships/slideLayout" Target="../slideLayouts/slideLayout1189.xml"/><Relationship Id="rId6" Type="http://schemas.openxmlformats.org/officeDocument/2006/relationships/slideLayout" Target="../slideLayouts/slideLayout1194.xml"/><Relationship Id="rId11" Type="http://schemas.openxmlformats.org/officeDocument/2006/relationships/slideLayout" Target="../slideLayouts/slideLayout1199.xml"/><Relationship Id="rId5" Type="http://schemas.openxmlformats.org/officeDocument/2006/relationships/slideLayout" Target="../slideLayouts/slideLayout1193.xml"/><Relationship Id="rId10" Type="http://schemas.openxmlformats.org/officeDocument/2006/relationships/slideLayout" Target="../slideLayouts/slideLayout1198.xml"/><Relationship Id="rId4" Type="http://schemas.openxmlformats.org/officeDocument/2006/relationships/slideLayout" Target="../slideLayouts/slideLayout1192.xml"/><Relationship Id="rId9" Type="http://schemas.openxmlformats.org/officeDocument/2006/relationships/slideLayout" Target="../slideLayouts/slideLayout1197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02.xml"/><Relationship Id="rId7" Type="http://schemas.openxmlformats.org/officeDocument/2006/relationships/slideLayout" Target="../slideLayouts/slideLayout1206.xml"/><Relationship Id="rId12" Type="http://schemas.openxmlformats.org/officeDocument/2006/relationships/theme" Target="../theme/theme110.xml"/><Relationship Id="rId2" Type="http://schemas.openxmlformats.org/officeDocument/2006/relationships/slideLayout" Target="../slideLayouts/slideLayout1201.xml"/><Relationship Id="rId1" Type="http://schemas.openxmlformats.org/officeDocument/2006/relationships/slideLayout" Target="../slideLayouts/slideLayout1200.xml"/><Relationship Id="rId6" Type="http://schemas.openxmlformats.org/officeDocument/2006/relationships/slideLayout" Target="../slideLayouts/slideLayout1205.xml"/><Relationship Id="rId11" Type="http://schemas.openxmlformats.org/officeDocument/2006/relationships/slideLayout" Target="../slideLayouts/slideLayout1210.xml"/><Relationship Id="rId5" Type="http://schemas.openxmlformats.org/officeDocument/2006/relationships/slideLayout" Target="../slideLayouts/slideLayout1204.xml"/><Relationship Id="rId10" Type="http://schemas.openxmlformats.org/officeDocument/2006/relationships/slideLayout" Target="../slideLayouts/slideLayout1209.xml"/><Relationship Id="rId4" Type="http://schemas.openxmlformats.org/officeDocument/2006/relationships/slideLayout" Target="../slideLayouts/slideLayout1203.xml"/><Relationship Id="rId9" Type="http://schemas.openxmlformats.org/officeDocument/2006/relationships/slideLayout" Target="../slideLayouts/slideLayout1208.xml"/></Relationships>
</file>

<file path=ppt/slideMasters/_rels/slideMaster1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13.xml"/><Relationship Id="rId7" Type="http://schemas.openxmlformats.org/officeDocument/2006/relationships/slideLayout" Target="../slideLayouts/slideLayout1217.xml"/><Relationship Id="rId12" Type="http://schemas.openxmlformats.org/officeDocument/2006/relationships/theme" Target="../theme/theme111.xml"/><Relationship Id="rId2" Type="http://schemas.openxmlformats.org/officeDocument/2006/relationships/slideLayout" Target="../slideLayouts/slideLayout1212.xml"/><Relationship Id="rId1" Type="http://schemas.openxmlformats.org/officeDocument/2006/relationships/slideLayout" Target="../slideLayouts/slideLayout1211.xml"/><Relationship Id="rId6" Type="http://schemas.openxmlformats.org/officeDocument/2006/relationships/slideLayout" Target="../slideLayouts/slideLayout1216.xml"/><Relationship Id="rId11" Type="http://schemas.openxmlformats.org/officeDocument/2006/relationships/slideLayout" Target="../slideLayouts/slideLayout1221.xml"/><Relationship Id="rId5" Type="http://schemas.openxmlformats.org/officeDocument/2006/relationships/slideLayout" Target="../slideLayouts/slideLayout1215.xml"/><Relationship Id="rId10" Type="http://schemas.openxmlformats.org/officeDocument/2006/relationships/slideLayout" Target="../slideLayouts/slideLayout1220.xml"/><Relationship Id="rId4" Type="http://schemas.openxmlformats.org/officeDocument/2006/relationships/slideLayout" Target="../slideLayouts/slideLayout1214.xml"/><Relationship Id="rId9" Type="http://schemas.openxmlformats.org/officeDocument/2006/relationships/slideLayout" Target="../slideLayouts/slideLayout1219.xml"/></Relationships>
</file>

<file path=ppt/slideMasters/_rels/slideMaster1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24.xml"/><Relationship Id="rId7" Type="http://schemas.openxmlformats.org/officeDocument/2006/relationships/slideLayout" Target="../slideLayouts/slideLayout1228.xml"/><Relationship Id="rId12" Type="http://schemas.openxmlformats.org/officeDocument/2006/relationships/theme" Target="../theme/theme112.xml"/><Relationship Id="rId2" Type="http://schemas.openxmlformats.org/officeDocument/2006/relationships/slideLayout" Target="../slideLayouts/slideLayout1223.xml"/><Relationship Id="rId1" Type="http://schemas.openxmlformats.org/officeDocument/2006/relationships/slideLayout" Target="../slideLayouts/slideLayout1222.xml"/><Relationship Id="rId6" Type="http://schemas.openxmlformats.org/officeDocument/2006/relationships/slideLayout" Target="../slideLayouts/slideLayout1227.xml"/><Relationship Id="rId11" Type="http://schemas.openxmlformats.org/officeDocument/2006/relationships/slideLayout" Target="../slideLayouts/slideLayout1232.xml"/><Relationship Id="rId5" Type="http://schemas.openxmlformats.org/officeDocument/2006/relationships/slideLayout" Target="../slideLayouts/slideLayout1226.xml"/><Relationship Id="rId10" Type="http://schemas.openxmlformats.org/officeDocument/2006/relationships/slideLayout" Target="../slideLayouts/slideLayout1231.xml"/><Relationship Id="rId4" Type="http://schemas.openxmlformats.org/officeDocument/2006/relationships/slideLayout" Target="../slideLayouts/slideLayout1225.xml"/><Relationship Id="rId9" Type="http://schemas.openxmlformats.org/officeDocument/2006/relationships/slideLayout" Target="../slideLayouts/slideLayout1230.xml"/></Relationships>
</file>

<file path=ppt/slideMasters/_rels/slideMaster1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35.xml"/><Relationship Id="rId7" Type="http://schemas.openxmlformats.org/officeDocument/2006/relationships/slideLayout" Target="../slideLayouts/slideLayout1239.xml"/><Relationship Id="rId12" Type="http://schemas.openxmlformats.org/officeDocument/2006/relationships/theme" Target="../theme/theme113.xml"/><Relationship Id="rId2" Type="http://schemas.openxmlformats.org/officeDocument/2006/relationships/slideLayout" Target="../slideLayouts/slideLayout1234.xml"/><Relationship Id="rId1" Type="http://schemas.openxmlformats.org/officeDocument/2006/relationships/slideLayout" Target="../slideLayouts/slideLayout1233.xml"/><Relationship Id="rId6" Type="http://schemas.openxmlformats.org/officeDocument/2006/relationships/slideLayout" Target="../slideLayouts/slideLayout1238.xml"/><Relationship Id="rId11" Type="http://schemas.openxmlformats.org/officeDocument/2006/relationships/slideLayout" Target="../slideLayouts/slideLayout1243.xml"/><Relationship Id="rId5" Type="http://schemas.openxmlformats.org/officeDocument/2006/relationships/slideLayout" Target="../slideLayouts/slideLayout1237.xml"/><Relationship Id="rId10" Type="http://schemas.openxmlformats.org/officeDocument/2006/relationships/slideLayout" Target="../slideLayouts/slideLayout1242.xml"/><Relationship Id="rId4" Type="http://schemas.openxmlformats.org/officeDocument/2006/relationships/slideLayout" Target="../slideLayouts/slideLayout1236.xml"/><Relationship Id="rId9" Type="http://schemas.openxmlformats.org/officeDocument/2006/relationships/slideLayout" Target="../slideLayouts/slideLayout1241.xml"/></Relationships>
</file>

<file path=ppt/slideMasters/_rels/slideMaster1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46.xml"/><Relationship Id="rId7" Type="http://schemas.openxmlformats.org/officeDocument/2006/relationships/slideLayout" Target="../slideLayouts/slideLayout1250.xml"/><Relationship Id="rId12" Type="http://schemas.openxmlformats.org/officeDocument/2006/relationships/theme" Target="../theme/theme114.xml"/><Relationship Id="rId2" Type="http://schemas.openxmlformats.org/officeDocument/2006/relationships/slideLayout" Target="../slideLayouts/slideLayout1245.xml"/><Relationship Id="rId1" Type="http://schemas.openxmlformats.org/officeDocument/2006/relationships/slideLayout" Target="../slideLayouts/slideLayout1244.xml"/><Relationship Id="rId6" Type="http://schemas.openxmlformats.org/officeDocument/2006/relationships/slideLayout" Target="../slideLayouts/slideLayout1249.xml"/><Relationship Id="rId11" Type="http://schemas.openxmlformats.org/officeDocument/2006/relationships/slideLayout" Target="../slideLayouts/slideLayout1254.xml"/><Relationship Id="rId5" Type="http://schemas.openxmlformats.org/officeDocument/2006/relationships/slideLayout" Target="../slideLayouts/slideLayout1248.xml"/><Relationship Id="rId10" Type="http://schemas.openxmlformats.org/officeDocument/2006/relationships/slideLayout" Target="../slideLayouts/slideLayout1253.xml"/><Relationship Id="rId4" Type="http://schemas.openxmlformats.org/officeDocument/2006/relationships/slideLayout" Target="../slideLayouts/slideLayout1247.xml"/><Relationship Id="rId9" Type="http://schemas.openxmlformats.org/officeDocument/2006/relationships/slideLayout" Target="../slideLayouts/slideLayout1252.xml"/></Relationships>
</file>

<file path=ppt/slideMasters/_rels/slideMaster1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6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57.xml"/><Relationship Id="rId7" Type="http://schemas.openxmlformats.org/officeDocument/2006/relationships/slideLayout" Target="../slideLayouts/slideLayout1261.xml"/><Relationship Id="rId12" Type="http://schemas.openxmlformats.org/officeDocument/2006/relationships/theme" Target="../theme/theme115.xml"/><Relationship Id="rId2" Type="http://schemas.openxmlformats.org/officeDocument/2006/relationships/slideLayout" Target="../slideLayouts/slideLayout1256.xml"/><Relationship Id="rId1" Type="http://schemas.openxmlformats.org/officeDocument/2006/relationships/slideLayout" Target="../slideLayouts/slideLayout1255.xml"/><Relationship Id="rId6" Type="http://schemas.openxmlformats.org/officeDocument/2006/relationships/slideLayout" Target="../slideLayouts/slideLayout1260.xml"/><Relationship Id="rId11" Type="http://schemas.openxmlformats.org/officeDocument/2006/relationships/slideLayout" Target="../slideLayouts/slideLayout1265.xml"/><Relationship Id="rId5" Type="http://schemas.openxmlformats.org/officeDocument/2006/relationships/slideLayout" Target="../slideLayouts/slideLayout1259.xml"/><Relationship Id="rId10" Type="http://schemas.openxmlformats.org/officeDocument/2006/relationships/slideLayout" Target="../slideLayouts/slideLayout1264.xml"/><Relationship Id="rId4" Type="http://schemas.openxmlformats.org/officeDocument/2006/relationships/slideLayout" Target="../slideLayouts/slideLayout1258.xml"/><Relationship Id="rId9" Type="http://schemas.openxmlformats.org/officeDocument/2006/relationships/slideLayout" Target="../slideLayouts/slideLayout1263.xml"/></Relationships>
</file>

<file path=ppt/slideMasters/_rels/slideMaster1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68.xml"/><Relationship Id="rId7" Type="http://schemas.openxmlformats.org/officeDocument/2006/relationships/slideLayout" Target="../slideLayouts/slideLayout1272.xml"/><Relationship Id="rId12" Type="http://schemas.openxmlformats.org/officeDocument/2006/relationships/theme" Target="../theme/theme116.xml"/><Relationship Id="rId2" Type="http://schemas.openxmlformats.org/officeDocument/2006/relationships/slideLayout" Target="../slideLayouts/slideLayout1267.xml"/><Relationship Id="rId1" Type="http://schemas.openxmlformats.org/officeDocument/2006/relationships/slideLayout" Target="../slideLayouts/slideLayout1266.xml"/><Relationship Id="rId6" Type="http://schemas.openxmlformats.org/officeDocument/2006/relationships/slideLayout" Target="../slideLayouts/slideLayout1271.xml"/><Relationship Id="rId11" Type="http://schemas.openxmlformats.org/officeDocument/2006/relationships/slideLayout" Target="../slideLayouts/slideLayout1276.xml"/><Relationship Id="rId5" Type="http://schemas.openxmlformats.org/officeDocument/2006/relationships/slideLayout" Target="../slideLayouts/slideLayout1270.xml"/><Relationship Id="rId10" Type="http://schemas.openxmlformats.org/officeDocument/2006/relationships/slideLayout" Target="../slideLayouts/slideLayout1275.xml"/><Relationship Id="rId4" Type="http://schemas.openxmlformats.org/officeDocument/2006/relationships/slideLayout" Target="../slideLayouts/slideLayout1269.xml"/><Relationship Id="rId9" Type="http://schemas.openxmlformats.org/officeDocument/2006/relationships/slideLayout" Target="../slideLayouts/slideLayout1274.xml"/></Relationships>
</file>

<file path=ppt/slideMasters/_rels/slideMaster1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8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79.xml"/><Relationship Id="rId7" Type="http://schemas.openxmlformats.org/officeDocument/2006/relationships/slideLayout" Target="../slideLayouts/slideLayout1283.xml"/><Relationship Id="rId12" Type="http://schemas.openxmlformats.org/officeDocument/2006/relationships/theme" Target="../theme/theme117.xml"/><Relationship Id="rId2" Type="http://schemas.openxmlformats.org/officeDocument/2006/relationships/slideLayout" Target="../slideLayouts/slideLayout1278.xml"/><Relationship Id="rId1" Type="http://schemas.openxmlformats.org/officeDocument/2006/relationships/slideLayout" Target="../slideLayouts/slideLayout1277.xml"/><Relationship Id="rId6" Type="http://schemas.openxmlformats.org/officeDocument/2006/relationships/slideLayout" Target="../slideLayouts/slideLayout1282.xml"/><Relationship Id="rId11" Type="http://schemas.openxmlformats.org/officeDocument/2006/relationships/slideLayout" Target="../slideLayouts/slideLayout1287.xml"/><Relationship Id="rId5" Type="http://schemas.openxmlformats.org/officeDocument/2006/relationships/slideLayout" Target="../slideLayouts/slideLayout1281.xml"/><Relationship Id="rId10" Type="http://schemas.openxmlformats.org/officeDocument/2006/relationships/slideLayout" Target="../slideLayouts/slideLayout1286.xml"/><Relationship Id="rId4" Type="http://schemas.openxmlformats.org/officeDocument/2006/relationships/slideLayout" Target="../slideLayouts/slideLayout1280.xml"/><Relationship Id="rId9" Type="http://schemas.openxmlformats.org/officeDocument/2006/relationships/slideLayout" Target="../slideLayouts/slideLayout1285.xml"/></Relationships>
</file>

<file path=ppt/slideMasters/_rels/slideMaster1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90.xml"/><Relationship Id="rId7" Type="http://schemas.openxmlformats.org/officeDocument/2006/relationships/slideLayout" Target="../slideLayouts/slideLayout1294.xml"/><Relationship Id="rId12" Type="http://schemas.openxmlformats.org/officeDocument/2006/relationships/theme" Target="../theme/theme118.xml"/><Relationship Id="rId2" Type="http://schemas.openxmlformats.org/officeDocument/2006/relationships/slideLayout" Target="../slideLayouts/slideLayout1289.xml"/><Relationship Id="rId1" Type="http://schemas.openxmlformats.org/officeDocument/2006/relationships/slideLayout" Target="../slideLayouts/slideLayout1288.xml"/><Relationship Id="rId6" Type="http://schemas.openxmlformats.org/officeDocument/2006/relationships/slideLayout" Target="../slideLayouts/slideLayout1293.xml"/><Relationship Id="rId11" Type="http://schemas.openxmlformats.org/officeDocument/2006/relationships/slideLayout" Target="../slideLayouts/slideLayout1298.xml"/><Relationship Id="rId5" Type="http://schemas.openxmlformats.org/officeDocument/2006/relationships/slideLayout" Target="../slideLayouts/slideLayout1292.xml"/><Relationship Id="rId10" Type="http://schemas.openxmlformats.org/officeDocument/2006/relationships/slideLayout" Target="../slideLayouts/slideLayout1297.xml"/><Relationship Id="rId4" Type="http://schemas.openxmlformats.org/officeDocument/2006/relationships/slideLayout" Target="../slideLayouts/slideLayout1291.xml"/><Relationship Id="rId9" Type="http://schemas.openxmlformats.org/officeDocument/2006/relationships/slideLayout" Target="../slideLayouts/slideLayout1296.xml"/></Relationships>
</file>

<file path=ppt/slideMasters/_rels/slideMaster1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01.xml"/><Relationship Id="rId7" Type="http://schemas.openxmlformats.org/officeDocument/2006/relationships/slideLayout" Target="../slideLayouts/slideLayout1305.xml"/><Relationship Id="rId12" Type="http://schemas.openxmlformats.org/officeDocument/2006/relationships/theme" Target="../theme/theme119.xml"/><Relationship Id="rId2" Type="http://schemas.openxmlformats.org/officeDocument/2006/relationships/slideLayout" Target="../slideLayouts/slideLayout1300.xml"/><Relationship Id="rId1" Type="http://schemas.openxmlformats.org/officeDocument/2006/relationships/slideLayout" Target="../slideLayouts/slideLayout1299.xml"/><Relationship Id="rId6" Type="http://schemas.openxmlformats.org/officeDocument/2006/relationships/slideLayout" Target="../slideLayouts/slideLayout1304.xml"/><Relationship Id="rId11" Type="http://schemas.openxmlformats.org/officeDocument/2006/relationships/slideLayout" Target="../slideLayouts/slideLayout1309.xml"/><Relationship Id="rId5" Type="http://schemas.openxmlformats.org/officeDocument/2006/relationships/slideLayout" Target="../slideLayouts/slideLayout1303.xml"/><Relationship Id="rId10" Type="http://schemas.openxmlformats.org/officeDocument/2006/relationships/slideLayout" Target="../slideLayouts/slideLayout1308.xml"/><Relationship Id="rId4" Type="http://schemas.openxmlformats.org/officeDocument/2006/relationships/slideLayout" Target="../slideLayouts/slideLayout1302.xml"/><Relationship Id="rId9" Type="http://schemas.openxmlformats.org/officeDocument/2006/relationships/slideLayout" Target="../slideLayouts/slideLayout1307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12.xml"/><Relationship Id="rId7" Type="http://schemas.openxmlformats.org/officeDocument/2006/relationships/slideLayout" Target="../slideLayouts/slideLayout1316.xml"/><Relationship Id="rId12" Type="http://schemas.openxmlformats.org/officeDocument/2006/relationships/theme" Target="../theme/theme120.xml"/><Relationship Id="rId2" Type="http://schemas.openxmlformats.org/officeDocument/2006/relationships/slideLayout" Target="../slideLayouts/slideLayout1311.xml"/><Relationship Id="rId1" Type="http://schemas.openxmlformats.org/officeDocument/2006/relationships/slideLayout" Target="../slideLayouts/slideLayout1310.xml"/><Relationship Id="rId6" Type="http://schemas.openxmlformats.org/officeDocument/2006/relationships/slideLayout" Target="../slideLayouts/slideLayout1315.xml"/><Relationship Id="rId11" Type="http://schemas.openxmlformats.org/officeDocument/2006/relationships/slideLayout" Target="../slideLayouts/slideLayout1320.xml"/><Relationship Id="rId5" Type="http://schemas.openxmlformats.org/officeDocument/2006/relationships/slideLayout" Target="../slideLayouts/slideLayout1314.xml"/><Relationship Id="rId10" Type="http://schemas.openxmlformats.org/officeDocument/2006/relationships/slideLayout" Target="../slideLayouts/slideLayout1319.xml"/><Relationship Id="rId4" Type="http://schemas.openxmlformats.org/officeDocument/2006/relationships/slideLayout" Target="../slideLayouts/slideLayout1313.xml"/><Relationship Id="rId9" Type="http://schemas.openxmlformats.org/officeDocument/2006/relationships/slideLayout" Target="../slideLayouts/slideLayout1318.xml"/></Relationships>
</file>

<file path=ppt/slideMasters/_rels/slideMaster1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23.xml"/><Relationship Id="rId7" Type="http://schemas.openxmlformats.org/officeDocument/2006/relationships/slideLayout" Target="../slideLayouts/slideLayout1327.xml"/><Relationship Id="rId12" Type="http://schemas.openxmlformats.org/officeDocument/2006/relationships/theme" Target="../theme/theme121.xml"/><Relationship Id="rId2" Type="http://schemas.openxmlformats.org/officeDocument/2006/relationships/slideLayout" Target="../slideLayouts/slideLayout1322.xml"/><Relationship Id="rId1" Type="http://schemas.openxmlformats.org/officeDocument/2006/relationships/slideLayout" Target="../slideLayouts/slideLayout1321.xml"/><Relationship Id="rId6" Type="http://schemas.openxmlformats.org/officeDocument/2006/relationships/slideLayout" Target="../slideLayouts/slideLayout1326.xml"/><Relationship Id="rId11" Type="http://schemas.openxmlformats.org/officeDocument/2006/relationships/slideLayout" Target="../slideLayouts/slideLayout1331.xml"/><Relationship Id="rId5" Type="http://schemas.openxmlformats.org/officeDocument/2006/relationships/slideLayout" Target="../slideLayouts/slideLayout1325.xml"/><Relationship Id="rId10" Type="http://schemas.openxmlformats.org/officeDocument/2006/relationships/slideLayout" Target="../slideLayouts/slideLayout1330.xml"/><Relationship Id="rId4" Type="http://schemas.openxmlformats.org/officeDocument/2006/relationships/slideLayout" Target="../slideLayouts/slideLayout1324.xml"/><Relationship Id="rId9" Type="http://schemas.openxmlformats.org/officeDocument/2006/relationships/slideLayout" Target="../slideLayouts/slideLayout1329.xml"/></Relationships>
</file>

<file path=ppt/slideMasters/_rels/slideMaster1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34.xml"/><Relationship Id="rId7" Type="http://schemas.openxmlformats.org/officeDocument/2006/relationships/slideLayout" Target="../slideLayouts/slideLayout1338.xml"/><Relationship Id="rId12" Type="http://schemas.openxmlformats.org/officeDocument/2006/relationships/theme" Target="../theme/theme122.xml"/><Relationship Id="rId2" Type="http://schemas.openxmlformats.org/officeDocument/2006/relationships/slideLayout" Target="../slideLayouts/slideLayout1333.xml"/><Relationship Id="rId1" Type="http://schemas.openxmlformats.org/officeDocument/2006/relationships/slideLayout" Target="../slideLayouts/slideLayout1332.xml"/><Relationship Id="rId6" Type="http://schemas.openxmlformats.org/officeDocument/2006/relationships/slideLayout" Target="../slideLayouts/slideLayout1337.xml"/><Relationship Id="rId11" Type="http://schemas.openxmlformats.org/officeDocument/2006/relationships/slideLayout" Target="../slideLayouts/slideLayout1342.xml"/><Relationship Id="rId5" Type="http://schemas.openxmlformats.org/officeDocument/2006/relationships/slideLayout" Target="../slideLayouts/slideLayout1336.xml"/><Relationship Id="rId10" Type="http://schemas.openxmlformats.org/officeDocument/2006/relationships/slideLayout" Target="../slideLayouts/slideLayout1341.xml"/><Relationship Id="rId4" Type="http://schemas.openxmlformats.org/officeDocument/2006/relationships/slideLayout" Target="../slideLayouts/slideLayout1335.xml"/><Relationship Id="rId9" Type="http://schemas.openxmlformats.org/officeDocument/2006/relationships/slideLayout" Target="../slideLayouts/slideLayout1340.xml"/></Relationships>
</file>

<file path=ppt/slideMasters/_rels/slideMaster1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45.xml"/><Relationship Id="rId7" Type="http://schemas.openxmlformats.org/officeDocument/2006/relationships/slideLayout" Target="../slideLayouts/slideLayout1349.xml"/><Relationship Id="rId12" Type="http://schemas.openxmlformats.org/officeDocument/2006/relationships/theme" Target="../theme/theme123.xml"/><Relationship Id="rId2" Type="http://schemas.openxmlformats.org/officeDocument/2006/relationships/slideLayout" Target="../slideLayouts/slideLayout1344.xml"/><Relationship Id="rId1" Type="http://schemas.openxmlformats.org/officeDocument/2006/relationships/slideLayout" Target="../slideLayouts/slideLayout1343.xml"/><Relationship Id="rId6" Type="http://schemas.openxmlformats.org/officeDocument/2006/relationships/slideLayout" Target="../slideLayouts/slideLayout1348.xml"/><Relationship Id="rId11" Type="http://schemas.openxmlformats.org/officeDocument/2006/relationships/slideLayout" Target="../slideLayouts/slideLayout1353.xml"/><Relationship Id="rId5" Type="http://schemas.openxmlformats.org/officeDocument/2006/relationships/slideLayout" Target="../slideLayouts/slideLayout1347.xml"/><Relationship Id="rId10" Type="http://schemas.openxmlformats.org/officeDocument/2006/relationships/slideLayout" Target="../slideLayouts/slideLayout1352.xml"/><Relationship Id="rId4" Type="http://schemas.openxmlformats.org/officeDocument/2006/relationships/slideLayout" Target="../slideLayouts/slideLayout1346.xml"/><Relationship Id="rId9" Type="http://schemas.openxmlformats.org/officeDocument/2006/relationships/slideLayout" Target="../slideLayouts/slideLayout1351.xml"/></Relationships>
</file>

<file path=ppt/slideMasters/_rels/slideMaster1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6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56.xml"/><Relationship Id="rId7" Type="http://schemas.openxmlformats.org/officeDocument/2006/relationships/slideLayout" Target="../slideLayouts/slideLayout1360.xml"/><Relationship Id="rId12" Type="http://schemas.openxmlformats.org/officeDocument/2006/relationships/theme" Target="../theme/theme124.xml"/><Relationship Id="rId2" Type="http://schemas.openxmlformats.org/officeDocument/2006/relationships/slideLayout" Target="../slideLayouts/slideLayout1355.xml"/><Relationship Id="rId1" Type="http://schemas.openxmlformats.org/officeDocument/2006/relationships/slideLayout" Target="../slideLayouts/slideLayout1354.xml"/><Relationship Id="rId6" Type="http://schemas.openxmlformats.org/officeDocument/2006/relationships/slideLayout" Target="../slideLayouts/slideLayout1359.xml"/><Relationship Id="rId11" Type="http://schemas.openxmlformats.org/officeDocument/2006/relationships/slideLayout" Target="../slideLayouts/slideLayout1364.xml"/><Relationship Id="rId5" Type="http://schemas.openxmlformats.org/officeDocument/2006/relationships/slideLayout" Target="../slideLayouts/slideLayout1358.xml"/><Relationship Id="rId10" Type="http://schemas.openxmlformats.org/officeDocument/2006/relationships/slideLayout" Target="../slideLayouts/slideLayout1363.xml"/><Relationship Id="rId4" Type="http://schemas.openxmlformats.org/officeDocument/2006/relationships/slideLayout" Target="../slideLayouts/slideLayout1357.xml"/><Relationship Id="rId9" Type="http://schemas.openxmlformats.org/officeDocument/2006/relationships/slideLayout" Target="../slideLayouts/slideLayout1362.xml"/></Relationships>
</file>

<file path=ppt/slideMasters/_rels/slideMaster1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7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67.xml"/><Relationship Id="rId7" Type="http://schemas.openxmlformats.org/officeDocument/2006/relationships/slideLayout" Target="../slideLayouts/slideLayout1371.xml"/><Relationship Id="rId12" Type="http://schemas.openxmlformats.org/officeDocument/2006/relationships/theme" Target="../theme/theme125.xml"/><Relationship Id="rId2" Type="http://schemas.openxmlformats.org/officeDocument/2006/relationships/slideLayout" Target="../slideLayouts/slideLayout1366.xml"/><Relationship Id="rId1" Type="http://schemas.openxmlformats.org/officeDocument/2006/relationships/slideLayout" Target="../slideLayouts/slideLayout1365.xml"/><Relationship Id="rId6" Type="http://schemas.openxmlformats.org/officeDocument/2006/relationships/slideLayout" Target="../slideLayouts/slideLayout1370.xml"/><Relationship Id="rId11" Type="http://schemas.openxmlformats.org/officeDocument/2006/relationships/slideLayout" Target="../slideLayouts/slideLayout1375.xml"/><Relationship Id="rId5" Type="http://schemas.openxmlformats.org/officeDocument/2006/relationships/slideLayout" Target="../slideLayouts/slideLayout1369.xml"/><Relationship Id="rId10" Type="http://schemas.openxmlformats.org/officeDocument/2006/relationships/slideLayout" Target="../slideLayouts/slideLayout1374.xml"/><Relationship Id="rId4" Type="http://schemas.openxmlformats.org/officeDocument/2006/relationships/slideLayout" Target="../slideLayouts/slideLayout1368.xml"/><Relationship Id="rId9" Type="http://schemas.openxmlformats.org/officeDocument/2006/relationships/slideLayout" Target="../slideLayouts/slideLayout1373.xml"/></Relationships>
</file>

<file path=ppt/slideMasters/_rels/slideMaster1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78.xml"/><Relationship Id="rId7" Type="http://schemas.openxmlformats.org/officeDocument/2006/relationships/slideLayout" Target="../slideLayouts/slideLayout1382.xml"/><Relationship Id="rId12" Type="http://schemas.openxmlformats.org/officeDocument/2006/relationships/theme" Target="../theme/theme126.xml"/><Relationship Id="rId2" Type="http://schemas.openxmlformats.org/officeDocument/2006/relationships/slideLayout" Target="../slideLayouts/slideLayout1377.xml"/><Relationship Id="rId1" Type="http://schemas.openxmlformats.org/officeDocument/2006/relationships/slideLayout" Target="../slideLayouts/slideLayout1376.xml"/><Relationship Id="rId6" Type="http://schemas.openxmlformats.org/officeDocument/2006/relationships/slideLayout" Target="../slideLayouts/slideLayout1381.xml"/><Relationship Id="rId11" Type="http://schemas.openxmlformats.org/officeDocument/2006/relationships/slideLayout" Target="../slideLayouts/slideLayout1386.xml"/><Relationship Id="rId5" Type="http://schemas.openxmlformats.org/officeDocument/2006/relationships/slideLayout" Target="../slideLayouts/slideLayout1380.xml"/><Relationship Id="rId10" Type="http://schemas.openxmlformats.org/officeDocument/2006/relationships/slideLayout" Target="../slideLayouts/slideLayout1385.xml"/><Relationship Id="rId4" Type="http://schemas.openxmlformats.org/officeDocument/2006/relationships/slideLayout" Target="../slideLayouts/slideLayout1379.xml"/><Relationship Id="rId9" Type="http://schemas.openxmlformats.org/officeDocument/2006/relationships/slideLayout" Target="../slideLayouts/slideLayout1384.xml"/></Relationships>
</file>

<file path=ppt/slideMasters/_rels/slideMaster1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89.xml"/><Relationship Id="rId7" Type="http://schemas.openxmlformats.org/officeDocument/2006/relationships/slideLayout" Target="../slideLayouts/slideLayout1393.xml"/><Relationship Id="rId12" Type="http://schemas.openxmlformats.org/officeDocument/2006/relationships/theme" Target="../theme/theme127.xml"/><Relationship Id="rId2" Type="http://schemas.openxmlformats.org/officeDocument/2006/relationships/slideLayout" Target="../slideLayouts/slideLayout1388.xml"/><Relationship Id="rId1" Type="http://schemas.openxmlformats.org/officeDocument/2006/relationships/slideLayout" Target="../slideLayouts/slideLayout1387.xml"/><Relationship Id="rId6" Type="http://schemas.openxmlformats.org/officeDocument/2006/relationships/slideLayout" Target="../slideLayouts/slideLayout1392.xml"/><Relationship Id="rId11" Type="http://schemas.openxmlformats.org/officeDocument/2006/relationships/slideLayout" Target="../slideLayouts/slideLayout1397.xml"/><Relationship Id="rId5" Type="http://schemas.openxmlformats.org/officeDocument/2006/relationships/slideLayout" Target="../slideLayouts/slideLayout1391.xml"/><Relationship Id="rId10" Type="http://schemas.openxmlformats.org/officeDocument/2006/relationships/slideLayout" Target="../slideLayouts/slideLayout1396.xml"/><Relationship Id="rId4" Type="http://schemas.openxmlformats.org/officeDocument/2006/relationships/slideLayout" Target="../slideLayouts/slideLayout1390.xml"/><Relationship Id="rId9" Type="http://schemas.openxmlformats.org/officeDocument/2006/relationships/slideLayout" Target="../slideLayouts/slideLayout1395.xml"/></Relationships>
</file>

<file path=ppt/slideMasters/_rels/slideMaster1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00.xml"/><Relationship Id="rId7" Type="http://schemas.openxmlformats.org/officeDocument/2006/relationships/slideLayout" Target="../slideLayouts/slideLayout1404.xml"/><Relationship Id="rId12" Type="http://schemas.openxmlformats.org/officeDocument/2006/relationships/theme" Target="../theme/theme128.xml"/><Relationship Id="rId2" Type="http://schemas.openxmlformats.org/officeDocument/2006/relationships/slideLayout" Target="../slideLayouts/slideLayout1399.xml"/><Relationship Id="rId1" Type="http://schemas.openxmlformats.org/officeDocument/2006/relationships/slideLayout" Target="../slideLayouts/slideLayout1398.xml"/><Relationship Id="rId6" Type="http://schemas.openxmlformats.org/officeDocument/2006/relationships/slideLayout" Target="../slideLayouts/slideLayout1403.xml"/><Relationship Id="rId11" Type="http://schemas.openxmlformats.org/officeDocument/2006/relationships/slideLayout" Target="../slideLayouts/slideLayout1408.xml"/><Relationship Id="rId5" Type="http://schemas.openxmlformats.org/officeDocument/2006/relationships/slideLayout" Target="../slideLayouts/slideLayout1402.xml"/><Relationship Id="rId10" Type="http://schemas.openxmlformats.org/officeDocument/2006/relationships/slideLayout" Target="../slideLayouts/slideLayout1407.xml"/><Relationship Id="rId4" Type="http://schemas.openxmlformats.org/officeDocument/2006/relationships/slideLayout" Target="../slideLayouts/slideLayout1401.xml"/><Relationship Id="rId9" Type="http://schemas.openxmlformats.org/officeDocument/2006/relationships/slideLayout" Target="../slideLayouts/slideLayout1406.xml"/></Relationships>
</file>

<file path=ppt/slideMasters/_rels/slideMaster1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11.xml"/><Relationship Id="rId7" Type="http://schemas.openxmlformats.org/officeDocument/2006/relationships/slideLayout" Target="../slideLayouts/slideLayout1415.xml"/><Relationship Id="rId12" Type="http://schemas.openxmlformats.org/officeDocument/2006/relationships/theme" Target="../theme/theme129.xml"/><Relationship Id="rId2" Type="http://schemas.openxmlformats.org/officeDocument/2006/relationships/slideLayout" Target="../slideLayouts/slideLayout1410.xml"/><Relationship Id="rId1" Type="http://schemas.openxmlformats.org/officeDocument/2006/relationships/slideLayout" Target="../slideLayouts/slideLayout1409.xml"/><Relationship Id="rId6" Type="http://schemas.openxmlformats.org/officeDocument/2006/relationships/slideLayout" Target="../slideLayouts/slideLayout1414.xml"/><Relationship Id="rId11" Type="http://schemas.openxmlformats.org/officeDocument/2006/relationships/slideLayout" Target="../slideLayouts/slideLayout1419.xml"/><Relationship Id="rId5" Type="http://schemas.openxmlformats.org/officeDocument/2006/relationships/slideLayout" Target="../slideLayouts/slideLayout1413.xml"/><Relationship Id="rId10" Type="http://schemas.openxmlformats.org/officeDocument/2006/relationships/slideLayout" Target="../slideLayouts/slideLayout1418.xml"/><Relationship Id="rId4" Type="http://schemas.openxmlformats.org/officeDocument/2006/relationships/slideLayout" Target="../slideLayouts/slideLayout1412.xml"/><Relationship Id="rId9" Type="http://schemas.openxmlformats.org/officeDocument/2006/relationships/slideLayout" Target="../slideLayouts/slideLayout1417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22.xml"/><Relationship Id="rId7" Type="http://schemas.openxmlformats.org/officeDocument/2006/relationships/slideLayout" Target="../slideLayouts/slideLayout1426.xml"/><Relationship Id="rId12" Type="http://schemas.openxmlformats.org/officeDocument/2006/relationships/theme" Target="../theme/theme130.xml"/><Relationship Id="rId2" Type="http://schemas.openxmlformats.org/officeDocument/2006/relationships/slideLayout" Target="../slideLayouts/slideLayout1421.xml"/><Relationship Id="rId1" Type="http://schemas.openxmlformats.org/officeDocument/2006/relationships/slideLayout" Target="../slideLayouts/slideLayout1420.xml"/><Relationship Id="rId6" Type="http://schemas.openxmlformats.org/officeDocument/2006/relationships/slideLayout" Target="../slideLayouts/slideLayout1425.xml"/><Relationship Id="rId11" Type="http://schemas.openxmlformats.org/officeDocument/2006/relationships/slideLayout" Target="../slideLayouts/slideLayout1430.xml"/><Relationship Id="rId5" Type="http://schemas.openxmlformats.org/officeDocument/2006/relationships/slideLayout" Target="../slideLayouts/slideLayout1424.xml"/><Relationship Id="rId10" Type="http://schemas.openxmlformats.org/officeDocument/2006/relationships/slideLayout" Target="../slideLayouts/slideLayout1429.xml"/><Relationship Id="rId4" Type="http://schemas.openxmlformats.org/officeDocument/2006/relationships/slideLayout" Target="../slideLayouts/slideLayout1423.xml"/><Relationship Id="rId9" Type="http://schemas.openxmlformats.org/officeDocument/2006/relationships/slideLayout" Target="../slideLayouts/slideLayout1428.xml"/></Relationships>
</file>

<file path=ppt/slideMasters/_rels/slideMaster1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3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33.xml"/><Relationship Id="rId7" Type="http://schemas.openxmlformats.org/officeDocument/2006/relationships/slideLayout" Target="../slideLayouts/slideLayout1437.xml"/><Relationship Id="rId12" Type="http://schemas.openxmlformats.org/officeDocument/2006/relationships/theme" Target="../theme/theme131.xml"/><Relationship Id="rId2" Type="http://schemas.openxmlformats.org/officeDocument/2006/relationships/slideLayout" Target="../slideLayouts/slideLayout1432.xml"/><Relationship Id="rId1" Type="http://schemas.openxmlformats.org/officeDocument/2006/relationships/slideLayout" Target="../slideLayouts/slideLayout1431.xml"/><Relationship Id="rId6" Type="http://schemas.openxmlformats.org/officeDocument/2006/relationships/slideLayout" Target="../slideLayouts/slideLayout1436.xml"/><Relationship Id="rId11" Type="http://schemas.openxmlformats.org/officeDocument/2006/relationships/slideLayout" Target="../slideLayouts/slideLayout1441.xml"/><Relationship Id="rId5" Type="http://schemas.openxmlformats.org/officeDocument/2006/relationships/slideLayout" Target="../slideLayouts/slideLayout1435.xml"/><Relationship Id="rId10" Type="http://schemas.openxmlformats.org/officeDocument/2006/relationships/slideLayout" Target="../slideLayouts/slideLayout1440.xml"/><Relationship Id="rId4" Type="http://schemas.openxmlformats.org/officeDocument/2006/relationships/slideLayout" Target="../slideLayouts/slideLayout1434.xml"/><Relationship Id="rId9" Type="http://schemas.openxmlformats.org/officeDocument/2006/relationships/slideLayout" Target="../slideLayouts/slideLayout1439.xml"/></Relationships>
</file>

<file path=ppt/slideMasters/_rels/slideMaster1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4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44.xml"/><Relationship Id="rId7" Type="http://schemas.openxmlformats.org/officeDocument/2006/relationships/slideLayout" Target="../slideLayouts/slideLayout1448.xml"/><Relationship Id="rId12" Type="http://schemas.openxmlformats.org/officeDocument/2006/relationships/theme" Target="../theme/theme132.xml"/><Relationship Id="rId2" Type="http://schemas.openxmlformats.org/officeDocument/2006/relationships/slideLayout" Target="../slideLayouts/slideLayout1443.xml"/><Relationship Id="rId1" Type="http://schemas.openxmlformats.org/officeDocument/2006/relationships/slideLayout" Target="../slideLayouts/slideLayout1442.xml"/><Relationship Id="rId6" Type="http://schemas.openxmlformats.org/officeDocument/2006/relationships/slideLayout" Target="../slideLayouts/slideLayout1447.xml"/><Relationship Id="rId11" Type="http://schemas.openxmlformats.org/officeDocument/2006/relationships/slideLayout" Target="../slideLayouts/slideLayout1452.xml"/><Relationship Id="rId5" Type="http://schemas.openxmlformats.org/officeDocument/2006/relationships/slideLayout" Target="../slideLayouts/slideLayout1446.xml"/><Relationship Id="rId10" Type="http://schemas.openxmlformats.org/officeDocument/2006/relationships/slideLayout" Target="../slideLayouts/slideLayout1451.xml"/><Relationship Id="rId4" Type="http://schemas.openxmlformats.org/officeDocument/2006/relationships/slideLayout" Target="../slideLayouts/slideLayout1445.xml"/><Relationship Id="rId9" Type="http://schemas.openxmlformats.org/officeDocument/2006/relationships/slideLayout" Target="../slideLayouts/slideLayout1450.xml"/></Relationships>
</file>

<file path=ppt/slideMasters/_rels/slideMaster1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6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55.xml"/><Relationship Id="rId7" Type="http://schemas.openxmlformats.org/officeDocument/2006/relationships/slideLayout" Target="../slideLayouts/slideLayout1459.xml"/><Relationship Id="rId12" Type="http://schemas.openxmlformats.org/officeDocument/2006/relationships/theme" Target="../theme/theme133.xml"/><Relationship Id="rId2" Type="http://schemas.openxmlformats.org/officeDocument/2006/relationships/slideLayout" Target="../slideLayouts/slideLayout1454.xml"/><Relationship Id="rId1" Type="http://schemas.openxmlformats.org/officeDocument/2006/relationships/slideLayout" Target="../slideLayouts/slideLayout1453.xml"/><Relationship Id="rId6" Type="http://schemas.openxmlformats.org/officeDocument/2006/relationships/slideLayout" Target="../slideLayouts/slideLayout1458.xml"/><Relationship Id="rId11" Type="http://schemas.openxmlformats.org/officeDocument/2006/relationships/slideLayout" Target="../slideLayouts/slideLayout1463.xml"/><Relationship Id="rId5" Type="http://schemas.openxmlformats.org/officeDocument/2006/relationships/slideLayout" Target="../slideLayouts/slideLayout1457.xml"/><Relationship Id="rId10" Type="http://schemas.openxmlformats.org/officeDocument/2006/relationships/slideLayout" Target="../slideLayouts/slideLayout1462.xml"/><Relationship Id="rId4" Type="http://schemas.openxmlformats.org/officeDocument/2006/relationships/slideLayout" Target="../slideLayouts/slideLayout1456.xml"/><Relationship Id="rId9" Type="http://schemas.openxmlformats.org/officeDocument/2006/relationships/slideLayout" Target="../slideLayouts/slideLayout1461.xml"/></Relationships>
</file>

<file path=ppt/slideMasters/_rels/slideMaster1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7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66.xml"/><Relationship Id="rId7" Type="http://schemas.openxmlformats.org/officeDocument/2006/relationships/slideLayout" Target="../slideLayouts/slideLayout1470.xml"/><Relationship Id="rId12" Type="http://schemas.openxmlformats.org/officeDocument/2006/relationships/theme" Target="../theme/theme134.xml"/><Relationship Id="rId2" Type="http://schemas.openxmlformats.org/officeDocument/2006/relationships/slideLayout" Target="../slideLayouts/slideLayout1465.xml"/><Relationship Id="rId1" Type="http://schemas.openxmlformats.org/officeDocument/2006/relationships/slideLayout" Target="../slideLayouts/slideLayout1464.xml"/><Relationship Id="rId6" Type="http://schemas.openxmlformats.org/officeDocument/2006/relationships/slideLayout" Target="../slideLayouts/slideLayout1469.xml"/><Relationship Id="rId11" Type="http://schemas.openxmlformats.org/officeDocument/2006/relationships/slideLayout" Target="../slideLayouts/slideLayout1474.xml"/><Relationship Id="rId5" Type="http://schemas.openxmlformats.org/officeDocument/2006/relationships/slideLayout" Target="../slideLayouts/slideLayout1468.xml"/><Relationship Id="rId10" Type="http://schemas.openxmlformats.org/officeDocument/2006/relationships/slideLayout" Target="../slideLayouts/slideLayout1473.xml"/><Relationship Id="rId4" Type="http://schemas.openxmlformats.org/officeDocument/2006/relationships/slideLayout" Target="../slideLayouts/slideLayout1467.xml"/><Relationship Id="rId9" Type="http://schemas.openxmlformats.org/officeDocument/2006/relationships/slideLayout" Target="../slideLayouts/slideLayout1472.xml"/></Relationships>
</file>

<file path=ppt/slideMasters/_rels/slideMaster1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8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77.xml"/><Relationship Id="rId7" Type="http://schemas.openxmlformats.org/officeDocument/2006/relationships/slideLayout" Target="../slideLayouts/slideLayout1481.xml"/><Relationship Id="rId12" Type="http://schemas.openxmlformats.org/officeDocument/2006/relationships/theme" Target="../theme/theme135.xml"/><Relationship Id="rId2" Type="http://schemas.openxmlformats.org/officeDocument/2006/relationships/slideLayout" Target="../slideLayouts/slideLayout1476.xml"/><Relationship Id="rId1" Type="http://schemas.openxmlformats.org/officeDocument/2006/relationships/slideLayout" Target="../slideLayouts/slideLayout1475.xml"/><Relationship Id="rId6" Type="http://schemas.openxmlformats.org/officeDocument/2006/relationships/slideLayout" Target="../slideLayouts/slideLayout1480.xml"/><Relationship Id="rId11" Type="http://schemas.openxmlformats.org/officeDocument/2006/relationships/slideLayout" Target="../slideLayouts/slideLayout1485.xml"/><Relationship Id="rId5" Type="http://schemas.openxmlformats.org/officeDocument/2006/relationships/slideLayout" Target="../slideLayouts/slideLayout1479.xml"/><Relationship Id="rId10" Type="http://schemas.openxmlformats.org/officeDocument/2006/relationships/slideLayout" Target="../slideLayouts/slideLayout1484.xml"/><Relationship Id="rId4" Type="http://schemas.openxmlformats.org/officeDocument/2006/relationships/slideLayout" Target="../slideLayouts/slideLayout1478.xml"/><Relationship Id="rId9" Type="http://schemas.openxmlformats.org/officeDocument/2006/relationships/slideLayout" Target="../slideLayouts/slideLayout1483.xml"/></Relationships>
</file>

<file path=ppt/slideMasters/_rels/slideMaster1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9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88.xml"/><Relationship Id="rId7" Type="http://schemas.openxmlformats.org/officeDocument/2006/relationships/slideLayout" Target="../slideLayouts/slideLayout1492.xml"/><Relationship Id="rId12" Type="http://schemas.openxmlformats.org/officeDocument/2006/relationships/theme" Target="../theme/theme136.xml"/><Relationship Id="rId2" Type="http://schemas.openxmlformats.org/officeDocument/2006/relationships/slideLayout" Target="../slideLayouts/slideLayout1487.xml"/><Relationship Id="rId1" Type="http://schemas.openxmlformats.org/officeDocument/2006/relationships/slideLayout" Target="../slideLayouts/slideLayout1486.xml"/><Relationship Id="rId6" Type="http://schemas.openxmlformats.org/officeDocument/2006/relationships/slideLayout" Target="../slideLayouts/slideLayout1491.xml"/><Relationship Id="rId11" Type="http://schemas.openxmlformats.org/officeDocument/2006/relationships/slideLayout" Target="../slideLayouts/slideLayout1496.xml"/><Relationship Id="rId5" Type="http://schemas.openxmlformats.org/officeDocument/2006/relationships/slideLayout" Target="../slideLayouts/slideLayout1490.xml"/><Relationship Id="rId10" Type="http://schemas.openxmlformats.org/officeDocument/2006/relationships/slideLayout" Target="../slideLayouts/slideLayout1495.xml"/><Relationship Id="rId4" Type="http://schemas.openxmlformats.org/officeDocument/2006/relationships/slideLayout" Target="../slideLayouts/slideLayout1489.xml"/><Relationship Id="rId9" Type="http://schemas.openxmlformats.org/officeDocument/2006/relationships/slideLayout" Target="../slideLayouts/slideLayout1494.xml"/></Relationships>
</file>

<file path=ppt/slideMasters/_rels/slideMaster1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0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99.xml"/><Relationship Id="rId7" Type="http://schemas.openxmlformats.org/officeDocument/2006/relationships/slideLayout" Target="../slideLayouts/slideLayout1503.xml"/><Relationship Id="rId12" Type="http://schemas.openxmlformats.org/officeDocument/2006/relationships/theme" Target="../theme/theme137.xml"/><Relationship Id="rId2" Type="http://schemas.openxmlformats.org/officeDocument/2006/relationships/slideLayout" Target="../slideLayouts/slideLayout1498.xml"/><Relationship Id="rId1" Type="http://schemas.openxmlformats.org/officeDocument/2006/relationships/slideLayout" Target="../slideLayouts/slideLayout1497.xml"/><Relationship Id="rId6" Type="http://schemas.openxmlformats.org/officeDocument/2006/relationships/slideLayout" Target="../slideLayouts/slideLayout1502.xml"/><Relationship Id="rId11" Type="http://schemas.openxmlformats.org/officeDocument/2006/relationships/slideLayout" Target="../slideLayouts/slideLayout1507.xml"/><Relationship Id="rId5" Type="http://schemas.openxmlformats.org/officeDocument/2006/relationships/slideLayout" Target="../slideLayouts/slideLayout1501.xml"/><Relationship Id="rId10" Type="http://schemas.openxmlformats.org/officeDocument/2006/relationships/slideLayout" Target="../slideLayouts/slideLayout1506.xml"/><Relationship Id="rId4" Type="http://schemas.openxmlformats.org/officeDocument/2006/relationships/slideLayout" Target="../slideLayouts/slideLayout1500.xml"/><Relationship Id="rId9" Type="http://schemas.openxmlformats.org/officeDocument/2006/relationships/slideLayout" Target="../slideLayouts/slideLayout1505.xml"/></Relationships>
</file>

<file path=ppt/slideMasters/_rels/slideMaster1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10.xml"/><Relationship Id="rId7" Type="http://schemas.openxmlformats.org/officeDocument/2006/relationships/slideLayout" Target="../slideLayouts/slideLayout1514.xml"/><Relationship Id="rId12" Type="http://schemas.openxmlformats.org/officeDocument/2006/relationships/theme" Target="../theme/theme138.xml"/><Relationship Id="rId2" Type="http://schemas.openxmlformats.org/officeDocument/2006/relationships/slideLayout" Target="../slideLayouts/slideLayout1509.xml"/><Relationship Id="rId1" Type="http://schemas.openxmlformats.org/officeDocument/2006/relationships/slideLayout" Target="../slideLayouts/slideLayout1508.xml"/><Relationship Id="rId6" Type="http://schemas.openxmlformats.org/officeDocument/2006/relationships/slideLayout" Target="../slideLayouts/slideLayout1513.xml"/><Relationship Id="rId11" Type="http://schemas.openxmlformats.org/officeDocument/2006/relationships/slideLayout" Target="../slideLayouts/slideLayout1518.xml"/><Relationship Id="rId5" Type="http://schemas.openxmlformats.org/officeDocument/2006/relationships/slideLayout" Target="../slideLayouts/slideLayout1512.xml"/><Relationship Id="rId10" Type="http://schemas.openxmlformats.org/officeDocument/2006/relationships/slideLayout" Target="../slideLayouts/slideLayout1517.xml"/><Relationship Id="rId4" Type="http://schemas.openxmlformats.org/officeDocument/2006/relationships/slideLayout" Target="../slideLayouts/slideLayout1511.xml"/><Relationship Id="rId9" Type="http://schemas.openxmlformats.org/officeDocument/2006/relationships/slideLayout" Target="../slideLayouts/slideLayout1516.xml"/></Relationships>
</file>

<file path=ppt/slideMasters/_rels/slideMaster1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21.xml"/><Relationship Id="rId7" Type="http://schemas.openxmlformats.org/officeDocument/2006/relationships/slideLayout" Target="../slideLayouts/slideLayout1525.xml"/><Relationship Id="rId12" Type="http://schemas.openxmlformats.org/officeDocument/2006/relationships/theme" Target="../theme/theme139.xml"/><Relationship Id="rId2" Type="http://schemas.openxmlformats.org/officeDocument/2006/relationships/slideLayout" Target="../slideLayouts/slideLayout1520.xml"/><Relationship Id="rId1" Type="http://schemas.openxmlformats.org/officeDocument/2006/relationships/slideLayout" Target="../slideLayouts/slideLayout1519.xml"/><Relationship Id="rId6" Type="http://schemas.openxmlformats.org/officeDocument/2006/relationships/slideLayout" Target="../slideLayouts/slideLayout1524.xml"/><Relationship Id="rId11" Type="http://schemas.openxmlformats.org/officeDocument/2006/relationships/slideLayout" Target="../slideLayouts/slideLayout1529.xml"/><Relationship Id="rId5" Type="http://schemas.openxmlformats.org/officeDocument/2006/relationships/slideLayout" Target="../slideLayouts/slideLayout1523.xml"/><Relationship Id="rId10" Type="http://schemas.openxmlformats.org/officeDocument/2006/relationships/slideLayout" Target="../slideLayouts/slideLayout1528.xml"/><Relationship Id="rId4" Type="http://schemas.openxmlformats.org/officeDocument/2006/relationships/slideLayout" Target="../slideLayouts/slideLayout1522.xml"/><Relationship Id="rId9" Type="http://schemas.openxmlformats.org/officeDocument/2006/relationships/slideLayout" Target="../slideLayouts/slideLayout1527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3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32.xml"/><Relationship Id="rId7" Type="http://schemas.openxmlformats.org/officeDocument/2006/relationships/slideLayout" Target="../slideLayouts/slideLayout1536.xml"/><Relationship Id="rId12" Type="http://schemas.openxmlformats.org/officeDocument/2006/relationships/theme" Target="../theme/theme140.xml"/><Relationship Id="rId2" Type="http://schemas.openxmlformats.org/officeDocument/2006/relationships/slideLayout" Target="../slideLayouts/slideLayout1531.xml"/><Relationship Id="rId1" Type="http://schemas.openxmlformats.org/officeDocument/2006/relationships/slideLayout" Target="../slideLayouts/slideLayout1530.xml"/><Relationship Id="rId6" Type="http://schemas.openxmlformats.org/officeDocument/2006/relationships/slideLayout" Target="../slideLayouts/slideLayout1535.xml"/><Relationship Id="rId11" Type="http://schemas.openxmlformats.org/officeDocument/2006/relationships/slideLayout" Target="../slideLayouts/slideLayout1540.xml"/><Relationship Id="rId5" Type="http://schemas.openxmlformats.org/officeDocument/2006/relationships/slideLayout" Target="../slideLayouts/slideLayout1534.xml"/><Relationship Id="rId10" Type="http://schemas.openxmlformats.org/officeDocument/2006/relationships/slideLayout" Target="../slideLayouts/slideLayout1539.xml"/><Relationship Id="rId4" Type="http://schemas.openxmlformats.org/officeDocument/2006/relationships/slideLayout" Target="../slideLayouts/slideLayout1533.xml"/><Relationship Id="rId9" Type="http://schemas.openxmlformats.org/officeDocument/2006/relationships/slideLayout" Target="../slideLayouts/slideLayout1538.xml"/></Relationships>
</file>

<file path=ppt/slideMasters/_rels/slideMaster1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43.xml"/><Relationship Id="rId7" Type="http://schemas.openxmlformats.org/officeDocument/2006/relationships/slideLayout" Target="../slideLayouts/slideLayout1547.xml"/><Relationship Id="rId12" Type="http://schemas.openxmlformats.org/officeDocument/2006/relationships/theme" Target="../theme/theme141.xml"/><Relationship Id="rId2" Type="http://schemas.openxmlformats.org/officeDocument/2006/relationships/slideLayout" Target="../slideLayouts/slideLayout1542.xml"/><Relationship Id="rId1" Type="http://schemas.openxmlformats.org/officeDocument/2006/relationships/slideLayout" Target="../slideLayouts/slideLayout1541.xml"/><Relationship Id="rId6" Type="http://schemas.openxmlformats.org/officeDocument/2006/relationships/slideLayout" Target="../slideLayouts/slideLayout1546.xml"/><Relationship Id="rId11" Type="http://schemas.openxmlformats.org/officeDocument/2006/relationships/slideLayout" Target="../slideLayouts/slideLayout1551.xml"/><Relationship Id="rId5" Type="http://schemas.openxmlformats.org/officeDocument/2006/relationships/slideLayout" Target="../slideLayouts/slideLayout1545.xml"/><Relationship Id="rId10" Type="http://schemas.openxmlformats.org/officeDocument/2006/relationships/slideLayout" Target="../slideLayouts/slideLayout1550.xml"/><Relationship Id="rId4" Type="http://schemas.openxmlformats.org/officeDocument/2006/relationships/slideLayout" Target="../slideLayouts/slideLayout1544.xml"/><Relationship Id="rId9" Type="http://schemas.openxmlformats.org/officeDocument/2006/relationships/slideLayout" Target="../slideLayouts/slideLayout1549.xml"/></Relationships>
</file>

<file path=ppt/slideMasters/_rels/slideMaster1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54.xml"/><Relationship Id="rId7" Type="http://schemas.openxmlformats.org/officeDocument/2006/relationships/slideLayout" Target="../slideLayouts/slideLayout1558.xml"/><Relationship Id="rId12" Type="http://schemas.openxmlformats.org/officeDocument/2006/relationships/theme" Target="../theme/theme142.xml"/><Relationship Id="rId2" Type="http://schemas.openxmlformats.org/officeDocument/2006/relationships/slideLayout" Target="../slideLayouts/slideLayout1553.xml"/><Relationship Id="rId1" Type="http://schemas.openxmlformats.org/officeDocument/2006/relationships/slideLayout" Target="../slideLayouts/slideLayout1552.xml"/><Relationship Id="rId6" Type="http://schemas.openxmlformats.org/officeDocument/2006/relationships/slideLayout" Target="../slideLayouts/slideLayout1557.xml"/><Relationship Id="rId11" Type="http://schemas.openxmlformats.org/officeDocument/2006/relationships/slideLayout" Target="../slideLayouts/slideLayout1562.xml"/><Relationship Id="rId5" Type="http://schemas.openxmlformats.org/officeDocument/2006/relationships/slideLayout" Target="../slideLayouts/slideLayout1556.xml"/><Relationship Id="rId10" Type="http://schemas.openxmlformats.org/officeDocument/2006/relationships/slideLayout" Target="../slideLayouts/slideLayout1561.xml"/><Relationship Id="rId4" Type="http://schemas.openxmlformats.org/officeDocument/2006/relationships/slideLayout" Target="../slideLayouts/slideLayout1555.xml"/><Relationship Id="rId9" Type="http://schemas.openxmlformats.org/officeDocument/2006/relationships/slideLayout" Target="../slideLayouts/slideLayout1560.xml"/></Relationships>
</file>

<file path=ppt/slideMasters/_rels/slideMaster1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7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65.xml"/><Relationship Id="rId7" Type="http://schemas.openxmlformats.org/officeDocument/2006/relationships/slideLayout" Target="../slideLayouts/slideLayout1569.xml"/><Relationship Id="rId12" Type="http://schemas.openxmlformats.org/officeDocument/2006/relationships/theme" Target="../theme/theme143.xml"/><Relationship Id="rId2" Type="http://schemas.openxmlformats.org/officeDocument/2006/relationships/slideLayout" Target="../slideLayouts/slideLayout1564.xml"/><Relationship Id="rId1" Type="http://schemas.openxmlformats.org/officeDocument/2006/relationships/slideLayout" Target="../slideLayouts/slideLayout1563.xml"/><Relationship Id="rId6" Type="http://schemas.openxmlformats.org/officeDocument/2006/relationships/slideLayout" Target="../slideLayouts/slideLayout1568.xml"/><Relationship Id="rId11" Type="http://schemas.openxmlformats.org/officeDocument/2006/relationships/slideLayout" Target="../slideLayouts/slideLayout1573.xml"/><Relationship Id="rId5" Type="http://schemas.openxmlformats.org/officeDocument/2006/relationships/slideLayout" Target="../slideLayouts/slideLayout1567.xml"/><Relationship Id="rId10" Type="http://schemas.openxmlformats.org/officeDocument/2006/relationships/slideLayout" Target="../slideLayouts/slideLayout1572.xml"/><Relationship Id="rId4" Type="http://schemas.openxmlformats.org/officeDocument/2006/relationships/slideLayout" Target="../slideLayouts/slideLayout1566.xml"/><Relationship Id="rId9" Type="http://schemas.openxmlformats.org/officeDocument/2006/relationships/slideLayout" Target="../slideLayouts/slideLayout1571.xml"/></Relationships>
</file>

<file path=ppt/slideMasters/_rels/slideMaster1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76.xml"/><Relationship Id="rId7" Type="http://schemas.openxmlformats.org/officeDocument/2006/relationships/slideLayout" Target="../slideLayouts/slideLayout1580.xml"/><Relationship Id="rId12" Type="http://schemas.openxmlformats.org/officeDocument/2006/relationships/theme" Target="../theme/theme144.xml"/><Relationship Id="rId2" Type="http://schemas.openxmlformats.org/officeDocument/2006/relationships/slideLayout" Target="../slideLayouts/slideLayout1575.xml"/><Relationship Id="rId1" Type="http://schemas.openxmlformats.org/officeDocument/2006/relationships/slideLayout" Target="../slideLayouts/slideLayout1574.xml"/><Relationship Id="rId6" Type="http://schemas.openxmlformats.org/officeDocument/2006/relationships/slideLayout" Target="../slideLayouts/slideLayout1579.xml"/><Relationship Id="rId11" Type="http://schemas.openxmlformats.org/officeDocument/2006/relationships/slideLayout" Target="../slideLayouts/slideLayout1584.xml"/><Relationship Id="rId5" Type="http://schemas.openxmlformats.org/officeDocument/2006/relationships/slideLayout" Target="../slideLayouts/slideLayout1578.xml"/><Relationship Id="rId10" Type="http://schemas.openxmlformats.org/officeDocument/2006/relationships/slideLayout" Target="../slideLayouts/slideLayout1583.xml"/><Relationship Id="rId4" Type="http://schemas.openxmlformats.org/officeDocument/2006/relationships/slideLayout" Target="../slideLayouts/slideLayout1577.xml"/><Relationship Id="rId9" Type="http://schemas.openxmlformats.org/officeDocument/2006/relationships/slideLayout" Target="../slideLayouts/slideLayout1582.xml"/></Relationships>
</file>

<file path=ppt/slideMasters/_rels/slideMaster1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9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87.xml"/><Relationship Id="rId7" Type="http://schemas.openxmlformats.org/officeDocument/2006/relationships/slideLayout" Target="../slideLayouts/slideLayout1591.xml"/><Relationship Id="rId12" Type="http://schemas.openxmlformats.org/officeDocument/2006/relationships/theme" Target="../theme/theme145.xml"/><Relationship Id="rId2" Type="http://schemas.openxmlformats.org/officeDocument/2006/relationships/slideLayout" Target="../slideLayouts/slideLayout1586.xml"/><Relationship Id="rId1" Type="http://schemas.openxmlformats.org/officeDocument/2006/relationships/slideLayout" Target="../slideLayouts/slideLayout1585.xml"/><Relationship Id="rId6" Type="http://schemas.openxmlformats.org/officeDocument/2006/relationships/slideLayout" Target="../slideLayouts/slideLayout1590.xml"/><Relationship Id="rId11" Type="http://schemas.openxmlformats.org/officeDocument/2006/relationships/slideLayout" Target="../slideLayouts/slideLayout1595.xml"/><Relationship Id="rId5" Type="http://schemas.openxmlformats.org/officeDocument/2006/relationships/slideLayout" Target="../slideLayouts/slideLayout1589.xml"/><Relationship Id="rId10" Type="http://schemas.openxmlformats.org/officeDocument/2006/relationships/slideLayout" Target="../slideLayouts/slideLayout1594.xml"/><Relationship Id="rId4" Type="http://schemas.openxmlformats.org/officeDocument/2006/relationships/slideLayout" Target="../slideLayouts/slideLayout1588.xml"/><Relationship Id="rId9" Type="http://schemas.openxmlformats.org/officeDocument/2006/relationships/slideLayout" Target="../slideLayouts/slideLayout1593.xml"/></Relationships>
</file>

<file path=ppt/slideMasters/_rels/slideMaster1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0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98.xml"/><Relationship Id="rId7" Type="http://schemas.openxmlformats.org/officeDocument/2006/relationships/slideLayout" Target="../slideLayouts/slideLayout1602.xml"/><Relationship Id="rId12" Type="http://schemas.openxmlformats.org/officeDocument/2006/relationships/theme" Target="../theme/theme146.xml"/><Relationship Id="rId2" Type="http://schemas.openxmlformats.org/officeDocument/2006/relationships/slideLayout" Target="../slideLayouts/slideLayout1597.xml"/><Relationship Id="rId1" Type="http://schemas.openxmlformats.org/officeDocument/2006/relationships/slideLayout" Target="../slideLayouts/slideLayout1596.xml"/><Relationship Id="rId6" Type="http://schemas.openxmlformats.org/officeDocument/2006/relationships/slideLayout" Target="../slideLayouts/slideLayout1601.xml"/><Relationship Id="rId11" Type="http://schemas.openxmlformats.org/officeDocument/2006/relationships/slideLayout" Target="../slideLayouts/slideLayout1606.xml"/><Relationship Id="rId5" Type="http://schemas.openxmlformats.org/officeDocument/2006/relationships/slideLayout" Target="../slideLayouts/slideLayout1600.xml"/><Relationship Id="rId10" Type="http://schemas.openxmlformats.org/officeDocument/2006/relationships/slideLayout" Target="../slideLayouts/slideLayout1605.xml"/><Relationship Id="rId4" Type="http://schemas.openxmlformats.org/officeDocument/2006/relationships/slideLayout" Target="../slideLayouts/slideLayout1599.xml"/><Relationship Id="rId9" Type="http://schemas.openxmlformats.org/officeDocument/2006/relationships/slideLayout" Target="../slideLayouts/slideLayout1604.xml"/></Relationships>
</file>

<file path=ppt/slideMasters/_rels/slideMaster1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1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09.xml"/><Relationship Id="rId7" Type="http://schemas.openxmlformats.org/officeDocument/2006/relationships/slideLayout" Target="../slideLayouts/slideLayout1613.xml"/><Relationship Id="rId12" Type="http://schemas.openxmlformats.org/officeDocument/2006/relationships/theme" Target="../theme/theme147.xml"/><Relationship Id="rId2" Type="http://schemas.openxmlformats.org/officeDocument/2006/relationships/slideLayout" Target="../slideLayouts/slideLayout1608.xml"/><Relationship Id="rId1" Type="http://schemas.openxmlformats.org/officeDocument/2006/relationships/slideLayout" Target="../slideLayouts/slideLayout1607.xml"/><Relationship Id="rId6" Type="http://schemas.openxmlformats.org/officeDocument/2006/relationships/slideLayout" Target="../slideLayouts/slideLayout1612.xml"/><Relationship Id="rId11" Type="http://schemas.openxmlformats.org/officeDocument/2006/relationships/slideLayout" Target="../slideLayouts/slideLayout1617.xml"/><Relationship Id="rId5" Type="http://schemas.openxmlformats.org/officeDocument/2006/relationships/slideLayout" Target="../slideLayouts/slideLayout1611.xml"/><Relationship Id="rId10" Type="http://schemas.openxmlformats.org/officeDocument/2006/relationships/slideLayout" Target="../slideLayouts/slideLayout1616.xml"/><Relationship Id="rId4" Type="http://schemas.openxmlformats.org/officeDocument/2006/relationships/slideLayout" Target="../slideLayouts/slideLayout1610.xml"/><Relationship Id="rId9" Type="http://schemas.openxmlformats.org/officeDocument/2006/relationships/slideLayout" Target="../slideLayouts/slideLayout1615.xml"/></Relationships>
</file>

<file path=ppt/slideMasters/_rels/slideMaster1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20.xml"/><Relationship Id="rId7" Type="http://schemas.openxmlformats.org/officeDocument/2006/relationships/slideLayout" Target="../slideLayouts/slideLayout1624.xml"/><Relationship Id="rId12" Type="http://schemas.openxmlformats.org/officeDocument/2006/relationships/theme" Target="../theme/theme148.xml"/><Relationship Id="rId2" Type="http://schemas.openxmlformats.org/officeDocument/2006/relationships/slideLayout" Target="../slideLayouts/slideLayout1619.xml"/><Relationship Id="rId1" Type="http://schemas.openxmlformats.org/officeDocument/2006/relationships/slideLayout" Target="../slideLayouts/slideLayout1618.xml"/><Relationship Id="rId6" Type="http://schemas.openxmlformats.org/officeDocument/2006/relationships/slideLayout" Target="../slideLayouts/slideLayout1623.xml"/><Relationship Id="rId11" Type="http://schemas.openxmlformats.org/officeDocument/2006/relationships/slideLayout" Target="../slideLayouts/slideLayout1628.xml"/><Relationship Id="rId5" Type="http://schemas.openxmlformats.org/officeDocument/2006/relationships/slideLayout" Target="../slideLayouts/slideLayout1622.xml"/><Relationship Id="rId10" Type="http://schemas.openxmlformats.org/officeDocument/2006/relationships/slideLayout" Target="../slideLayouts/slideLayout1627.xml"/><Relationship Id="rId4" Type="http://schemas.openxmlformats.org/officeDocument/2006/relationships/slideLayout" Target="../slideLayouts/slideLayout1621.xml"/><Relationship Id="rId9" Type="http://schemas.openxmlformats.org/officeDocument/2006/relationships/slideLayout" Target="../slideLayouts/slideLayout1626.xml"/></Relationships>
</file>

<file path=ppt/slideMasters/_rels/slideMaster1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31.xml"/><Relationship Id="rId7" Type="http://schemas.openxmlformats.org/officeDocument/2006/relationships/slideLayout" Target="../slideLayouts/slideLayout1635.xml"/><Relationship Id="rId12" Type="http://schemas.openxmlformats.org/officeDocument/2006/relationships/theme" Target="../theme/theme149.xml"/><Relationship Id="rId2" Type="http://schemas.openxmlformats.org/officeDocument/2006/relationships/slideLayout" Target="../slideLayouts/slideLayout1630.xml"/><Relationship Id="rId1" Type="http://schemas.openxmlformats.org/officeDocument/2006/relationships/slideLayout" Target="../slideLayouts/slideLayout1629.xml"/><Relationship Id="rId6" Type="http://schemas.openxmlformats.org/officeDocument/2006/relationships/slideLayout" Target="../slideLayouts/slideLayout1634.xml"/><Relationship Id="rId11" Type="http://schemas.openxmlformats.org/officeDocument/2006/relationships/slideLayout" Target="../slideLayouts/slideLayout1639.xml"/><Relationship Id="rId5" Type="http://schemas.openxmlformats.org/officeDocument/2006/relationships/slideLayout" Target="../slideLayouts/slideLayout1633.xml"/><Relationship Id="rId10" Type="http://schemas.openxmlformats.org/officeDocument/2006/relationships/slideLayout" Target="../slideLayouts/slideLayout1638.xml"/><Relationship Id="rId4" Type="http://schemas.openxmlformats.org/officeDocument/2006/relationships/slideLayout" Target="../slideLayouts/slideLayout1632.xml"/><Relationship Id="rId9" Type="http://schemas.openxmlformats.org/officeDocument/2006/relationships/slideLayout" Target="../slideLayouts/slideLayout1637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11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63.xml"/></Relationships>
</file>

<file path=ppt/slideMasters/_rels/slideMaster1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42.xml"/><Relationship Id="rId7" Type="http://schemas.openxmlformats.org/officeDocument/2006/relationships/slideLayout" Target="../slideLayouts/slideLayout1646.xml"/><Relationship Id="rId12" Type="http://schemas.openxmlformats.org/officeDocument/2006/relationships/theme" Target="../theme/theme150.xml"/><Relationship Id="rId2" Type="http://schemas.openxmlformats.org/officeDocument/2006/relationships/slideLayout" Target="../slideLayouts/slideLayout1641.xml"/><Relationship Id="rId1" Type="http://schemas.openxmlformats.org/officeDocument/2006/relationships/slideLayout" Target="../slideLayouts/slideLayout1640.xml"/><Relationship Id="rId6" Type="http://schemas.openxmlformats.org/officeDocument/2006/relationships/slideLayout" Target="../slideLayouts/slideLayout1645.xml"/><Relationship Id="rId11" Type="http://schemas.openxmlformats.org/officeDocument/2006/relationships/slideLayout" Target="../slideLayouts/slideLayout1650.xml"/><Relationship Id="rId5" Type="http://schemas.openxmlformats.org/officeDocument/2006/relationships/slideLayout" Target="../slideLayouts/slideLayout1644.xml"/><Relationship Id="rId10" Type="http://schemas.openxmlformats.org/officeDocument/2006/relationships/slideLayout" Target="../slideLayouts/slideLayout1649.xml"/><Relationship Id="rId4" Type="http://schemas.openxmlformats.org/officeDocument/2006/relationships/slideLayout" Target="../slideLayouts/slideLayout1643.xml"/><Relationship Id="rId9" Type="http://schemas.openxmlformats.org/officeDocument/2006/relationships/slideLayout" Target="../slideLayouts/slideLayout1648.xml"/></Relationships>
</file>

<file path=ppt/slideMasters/_rels/slideMaster1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5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53.xml"/><Relationship Id="rId7" Type="http://schemas.openxmlformats.org/officeDocument/2006/relationships/slideLayout" Target="../slideLayouts/slideLayout1657.xml"/><Relationship Id="rId12" Type="http://schemas.openxmlformats.org/officeDocument/2006/relationships/theme" Target="../theme/theme151.xml"/><Relationship Id="rId2" Type="http://schemas.openxmlformats.org/officeDocument/2006/relationships/slideLayout" Target="../slideLayouts/slideLayout1652.xml"/><Relationship Id="rId1" Type="http://schemas.openxmlformats.org/officeDocument/2006/relationships/slideLayout" Target="../slideLayouts/slideLayout1651.xml"/><Relationship Id="rId6" Type="http://schemas.openxmlformats.org/officeDocument/2006/relationships/slideLayout" Target="../slideLayouts/slideLayout1656.xml"/><Relationship Id="rId11" Type="http://schemas.openxmlformats.org/officeDocument/2006/relationships/slideLayout" Target="../slideLayouts/slideLayout1661.xml"/><Relationship Id="rId5" Type="http://schemas.openxmlformats.org/officeDocument/2006/relationships/slideLayout" Target="../slideLayouts/slideLayout1655.xml"/><Relationship Id="rId10" Type="http://schemas.openxmlformats.org/officeDocument/2006/relationships/slideLayout" Target="../slideLayouts/slideLayout1660.xml"/><Relationship Id="rId4" Type="http://schemas.openxmlformats.org/officeDocument/2006/relationships/slideLayout" Target="../slideLayouts/slideLayout1654.xml"/><Relationship Id="rId9" Type="http://schemas.openxmlformats.org/officeDocument/2006/relationships/slideLayout" Target="../slideLayouts/slideLayout1659.xml"/></Relationships>
</file>

<file path=ppt/slideMasters/_rels/slideMaster1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64.xml"/><Relationship Id="rId7" Type="http://schemas.openxmlformats.org/officeDocument/2006/relationships/slideLayout" Target="../slideLayouts/slideLayout1668.xml"/><Relationship Id="rId12" Type="http://schemas.openxmlformats.org/officeDocument/2006/relationships/theme" Target="../theme/theme152.xml"/><Relationship Id="rId2" Type="http://schemas.openxmlformats.org/officeDocument/2006/relationships/slideLayout" Target="../slideLayouts/slideLayout1663.xml"/><Relationship Id="rId1" Type="http://schemas.openxmlformats.org/officeDocument/2006/relationships/slideLayout" Target="../slideLayouts/slideLayout1662.xml"/><Relationship Id="rId6" Type="http://schemas.openxmlformats.org/officeDocument/2006/relationships/slideLayout" Target="../slideLayouts/slideLayout1667.xml"/><Relationship Id="rId11" Type="http://schemas.openxmlformats.org/officeDocument/2006/relationships/slideLayout" Target="../slideLayouts/slideLayout1672.xml"/><Relationship Id="rId5" Type="http://schemas.openxmlformats.org/officeDocument/2006/relationships/slideLayout" Target="../slideLayouts/slideLayout1666.xml"/><Relationship Id="rId10" Type="http://schemas.openxmlformats.org/officeDocument/2006/relationships/slideLayout" Target="../slideLayouts/slideLayout1671.xml"/><Relationship Id="rId4" Type="http://schemas.openxmlformats.org/officeDocument/2006/relationships/slideLayout" Target="../slideLayouts/slideLayout1665.xml"/><Relationship Id="rId9" Type="http://schemas.openxmlformats.org/officeDocument/2006/relationships/slideLayout" Target="../slideLayouts/slideLayout1670.xml"/></Relationships>
</file>

<file path=ppt/slideMasters/_rels/slideMaster1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8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75.xml"/><Relationship Id="rId7" Type="http://schemas.openxmlformats.org/officeDocument/2006/relationships/slideLayout" Target="../slideLayouts/slideLayout1679.xml"/><Relationship Id="rId12" Type="http://schemas.openxmlformats.org/officeDocument/2006/relationships/theme" Target="../theme/theme153.xml"/><Relationship Id="rId2" Type="http://schemas.openxmlformats.org/officeDocument/2006/relationships/slideLayout" Target="../slideLayouts/slideLayout1674.xml"/><Relationship Id="rId1" Type="http://schemas.openxmlformats.org/officeDocument/2006/relationships/slideLayout" Target="../slideLayouts/slideLayout1673.xml"/><Relationship Id="rId6" Type="http://schemas.openxmlformats.org/officeDocument/2006/relationships/slideLayout" Target="../slideLayouts/slideLayout1678.xml"/><Relationship Id="rId11" Type="http://schemas.openxmlformats.org/officeDocument/2006/relationships/slideLayout" Target="../slideLayouts/slideLayout1683.xml"/><Relationship Id="rId5" Type="http://schemas.openxmlformats.org/officeDocument/2006/relationships/slideLayout" Target="../slideLayouts/slideLayout1677.xml"/><Relationship Id="rId10" Type="http://schemas.openxmlformats.org/officeDocument/2006/relationships/slideLayout" Target="../slideLayouts/slideLayout1682.xml"/><Relationship Id="rId4" Type="http://schemas.openxmlformats.org/officeDocument/2006/relationships/slideLayout" Target="../slideLayouts/slideLayout1676.xml"/><Relationship Id="rId9" Type="http://schemas.openxmlformats.org/officeDocument/2006/relationships/slideLayout" Target="../slideLayouts/slideLayout1681.xml"/></Relationships>
</file>

<file path=ppt/slideMasters/_rels/slideMaster1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9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86.xml"/><Relationship Id="rId7" Type="http://schemas.openxmlformats.org/officeDocument/2006/relationships/slideLayout" Target="../slideLayouts/slideLayout1690.xml"/><Relationship Id="rId12" Type="http://schemas.openxmlformats.org/officeDocument/2006/relationships/theme" Target="../theme/theme154.xml"/><Relationship Id="rId2" Type="http://schemas.openxmlformats.org/officeDocument/2006/relationships/slideLayout" Target="../slideLayouts/slideLayout1685.xml"/><Relationship Id="rId1" Type="http://schemas.openxmlformats.org/officeDocument/2006/relationships/slideLayout" Target="../slideLayouts/slideLayout1684.xml"/><Relationship Id="rId6" Type="http://schemas.openxmlformats.org/officeDocument/2006/relationships/slideLayout" Target="../slideLayouts/slideLayout1689.xml"/><Relationship Id="rId11" Type="http://schemas.openxmlformats.org/officeDocument/2006/relationships/slideLayout" Target="../slideLayouts/slideLayout1694.xml"/><Relationship Id="rId5" Type="http://schemas.openxmlformats.org/officeDocument/2006/relationships/slideLayout" Target="../slideLayouts/slideLayout1688.xml"/><Relationship Id="rId10" Type="http://schemas.openxmlformats.org/officeDocument/2006/relationships/slideLayout" Target="../slideLayouts/slideLayout1693.xml"/><Relationship Id="rId4" Type="http://schemas.openxmlformats.org/officeDocument/2006/relationships/slideLayout" Target="../slideLayouts/slideLayout1687.xml"/><Relationship Id="rId9" Type="http://schemas.openxmlformats.org/officeDocument/2006/relationships/slideLayout" Target="../slideLayouts/slideLayout1692.xml"/></Relationships>
</file>

<file path=ppt/slideMasters/_rels/slideMaster1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0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97.xml"/><Relationship Id="rId7" Type="http://schemas.openxmlformats.org/officeDocument/2006/relationships/slideLayout" Target="../slideLayouts/slideLayout1701.xml"/><Relationship Id="rId12" Type="http://schemas.openxmlformats.org/officeDocument/2006/relationships/theme" Target="../theme/theme155.xml"/><Relationship Id="rId2" Type="http://schemas.openxmlformats.org/officeDocument/2006/relationships/slideLayout" Target="../slideLayouts/slideLayout1696.xml"/><Relationship Id="rId1" Type="http://schemas.openxmlformats.org/officeDocument/2006/relationships/slideLayout" Target="../slideLayouts/slideLayout1695.xml"/><Relationship Id="rId6" Type="http://schemas.openxmlformats.org/officeDocument/2006/relationships/slideLayout" Target="../slideLayouts/slideLayout1700.xml"/><Relationship Id="rId11" Type="http://schemas.openxmlformats.org/officeDocument/2006/relationships/slideLayout" Target="../slideLayouts/slideLayout1705.xml"/><Relationship Id="rId5" Type="http://schemas.openxmlformats.org/officeDocument/2006/relationships/slideLayout" Target="../slideLayouts/slideLayout1699.xml"/><Relationship Id="rId10" Type="http://schemas.openxmlformats.org/officeDocument/2006/relationships/slideLayout" Target="../slideLayouts/slideLayout1704.xml"/><Relationship Id="rId4" Type="http://schemas.openxmlformats.org/officeDocument/2006/relationships/slideLayout" Target="../slideLayouts/slideLayout1698.xml"/><Relationship Id="rId9" Type="http://schemas.openxmlformats.org/officeDocument/2006/relationships/slideLayout" Target="../slideLayouts/slideLayout1703.xml"/></Relationships>
</file>

<file path=ppt/slideMasters/_rels/slideMaster1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1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08.xml"/><Relationship Id="rId7" Type="http://schemas.openxmlformats.org/officeDocument/2006/relationships/slideLayout" Target="../slideLayouts/slideLayout1712.xml"/><Relationship Id="rId12" Type="http://schemas.openxmlformats.org/officeDocument/2006/relationships/theme" Target="../theme/theme156.xml"/><Relationship Id="rId2" Type="http://schemas.openxmlformats.org/officeDocument/2006/relationships/slideLayout" Target="../slideLayouts/slideLayout1707.xml"/><Relationship Id="rId1" Type="http://schemas.openxmlformats.org/officeDocument/2006/relationships/slideLayout" Target="../slideLayouts/slideLayout1706.xml"/><Relationship Id="rId6" Type="http://schemas.openxmlformats.org/officeDocument/2006/relationships/slideLayout" Target="../slideLayouts/slideLayout1711.xml"/><Relationship Id="rId11" Type="http://schemas.openxmlformats.org/officeDocument/2006/relationships/slideLayout" Target="../slideLayouts/slideLayout1716.xml"/><Relationship Id="rId5" Type="http://schemas.openxmlformats.org/officeDocument/2006/relationships/slideLayout" Target="../slideLayouts/slideLayout1710.xml"/><Relationship Id="rId10" Type="http://schemas.openxmlformats.org/officeDocument/2006/relationships/slideLayout" Target="../slideLayouts/slideLayout1715.xml"/><Relationship Id="rId4" Type="http://schemas.openxmlformats.org/officeDocument/2006/relationships/slideLayout" Target="../slideLayouts/slideLayout1709.xml"/><Relationship Id="rId9" Type="http://schemas.openxmlformats.org/officeDocument/2006/relationships/slideLayout" Target="../slideLayouts/slideLayout1714.xml"/></Relationships>
</file>

<file path=ppt/slideMasters/_rels/slideMaster1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2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19.xml"/><Relationship Id="rId7" Type="http://schemas.openxmlformats.org/officeDocument/2006/relationships/slideLayout" Target="../slideLayouts/slideLayout1723.xml"/><Relationship Id="rId12" Type="http://schemas.openxmlformats.org/officeDocument/2006/relationships/theme" Target="../theme/theme157.xml"/><Relationship Id="rId2" Type="http://schemas.openxmlformats.org/officeDocument/2006/relationships/slideLayout" Target="../slideLayouts/slideLayout1718.xml"/><Relationship Id="rId1" Type="http://schemas.openxmlformats.org/officeDocument/2006/relationships/slideLayout" Target="../slideLayouts/slideLayout1717.xml"/><Relationship Id="rId6" Type="http://schemas.openxmlformats.org/officeDocument/2006/relationships/slideLayout" Target="../slideLayouts/slideLayout1722.xml"/><Relationship Id="rId11" Type="http://schemas.openxmlformats.org/officeDocument/2006/relationships/slideLayout" Target="../slideLayouts/slideLayout1727.xml"/><Relationship Id="rId5" Type="http://schemas.openxmlformats.org/officeDocument/2006/relationships/slideLayout" Target="../slideLayouts/slideLayout1721.xml"/><Relationship Id="rId10" Type="http://schemas.openxmlformats.org/officeDocument/2006/relationships/slideLayout" Target="../slideLayouts/slideLayout1726.xml"/><Relationship Id="rId4" Type="http://schemas.openxmlformats.org/officeDocument/2006/relationships/slideLayout" Target="../slideLayouts/slideLayout1720.xml"/><Relationship Id="rId9" Type="http://schemas.openxmlformats.org/officeDocument/2006/relationships/slideLayout" Target="../slideLayouts/slideLayout1725.xml"/></Relationships>
</file>

<file path=ppt/slideMasters/_rels/slideMaster1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30.xml"/><Relationship Id="rId7" Type="http://schemas.openxmlformats.org/officeDocument/2006/relationships/slideLayout" Target="../slideLayouts/slideLayout1734.xml"/><Relationship Id="rId12" Type="http://schemas.openxmlformats.org/officeDocument/2006/relationships/theme" Target="../theme/theme158.xml"/><Relationship Id="rId2" Type="http://schemas.openxmlformats.org/officeDocument/2006/relationships/slideLayout" Target="../slideLayouts/slideLayout1729.xml"/><Relationship Id="rId1" Type="http://schemas.openxmlformats.org/officeDocument/2006/relationships/slideLayout" Target="../slideLayouts/slideLayout1728.xml"/><Relationship Id="rId6" Type="http://schemas.openxmlformats.org/officeDocument/2006/relationships/slideLayout" Target="../slideLayouts/slideLayout1733.xml"/><Relationship Id="rId11" Type="http://schemas.openxmlformats.org/officeDocument/2006/relationships/slideLayout" Target="../slideLayouts/slideLayout1738.xml"/><Relationship Id="rId5" Type="http://schemas.openxmlformats.org/officeDocument/2006/relationships/slideLayout" Target="../slideLayouts/slideLayout1732.xml"/><Relationship Id="rId10" Type="http://schemas.openxmlformats.org/officeDocument/2006/relationships/slideLayout" Target="../slideLayouts/slideLayout1737.xml"/><Relationship Id="rId4" Type="http://schemas.openxmlformats.org/officeDocument/2006/relationships/slideLayout" Target="../slideLayouts/slideLayout1731.xml"/><Relationship Id="rId9" Type="http://schemas.openxmlformats.org/officeDocument/2006/relationships/slideLayout" Target="../slideLayouts/slideLayout1736.xml"/></Relationships>
</file>

<file path=ppt/slideMasters/_rels/slideMaster1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4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41.xml"/><Relationship Id="rId7" Type="http://schemas.openxmlformats.org/officeDocument/2006/relationships/slideLayout" Target="../slideLayouts/slideLayout1745.xml"/><Relationship Id="rId12" Type="http://schemas.openxmlformats.org/officeDocument/2006/relationships/theme" Target="../theme/theme159.xml"/><Relationship Id="rId2" Type="http://schemas.openxmlformats.org/officeDocument/2006/relationships/slideLayout" Target="../slideLayouts/slideLayout1740.xml"/><Relationship Id="rId1" Type="http://schemas.openxmlformats.org/officeDocument/2006/relationships/slideLayout" Target="../slideLayouts/slideLayout1739.xml"/><Relationship Id="rId6" Type="http://schemas.openxmlformats.org/officeDocument/2006/relationships/slideLayout" Target="../slideLayouts/slideLayout1744.xml"/><Relationship Id="rId11" Type="http://schemas.openxmlformats.org/officeDocument/2006/relationships/slideLayout" Target="../slideLayouts/slideLayout1749.xml"/><Relationship Id="rId5" Type="http://schemas.openxmlformats.org/officeDocument/2006/relationships/slideLayout" Target="../slideLayouts/slideLayout1743.xml"/><Relationship Id="rId10" Type="http://schemas.openxmlformats.org/officeDocument/2006/relationships/slideLayout" Target="../slideLayouts/slideLayout1748.xml"/><Relationship Id="rId4" Type="http://schemas.openxmlformats.org/officeDocument/2006/relationships/slideLayout" Target="../slideLayouts/slideLayout1742.xml"/><Relationship Id="rId9" Type="http://schemas.openxmlformats.org/officeDocument/2006/relationships/slideLayout" Target="../slideLayouts/slideLayout1747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/Relationships>
</file>

<file path=ppt/slideMasters/_rels/slideMaster1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5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52.xml"/><Relationship Id="rId7" Type="http://schemas.openxmlformats.org/officeDocument/2006/relationships/slideLayout" Target="../slideLayouts/slideLayout1756.xml"/><Relationship Id="rId12" Type="http://schemas.openxmlformats.org/officeDocument/2006/relationships/theme" Target="../theme/theme160.xml"/><Relationship Id="rId2" Type="http://schemas.openxmlformats.org/officeDocument/2006/relationships/slideLayout" Target="../slideLayouts/slideLayout1751.xml"/><Relationship Id="rId1" Type="http://schemas.openxmlformats.org/officeDocument/2006/relationships/slideLayout" Target="../slideLayouts/slideLayout1750.xml"/><Relationship Id="rId6" Type="http://schemas.openxmlformats.org/officeDocument/2006/relationships/slideLayout" Target="../slideLayouts/slideLayout1755.xml"/><Relationship Id="rId11" Type="http://schemas.openxmlformats.org/officeDocument/2006/relationships/slideLayout" Target="../slideLayouts/slideLayout1760.xml"/><Relationship Id="rId5" Type="http://schemas.openxmlformats.org/officeDocument/2006/relationships/slideLayout" Target="../slideLayouts/slideLayout1754.xml"/><Relationship Id="rId10" Type="http://schemas.openxmlformats.org/officeDocument/2006/relationships/slideLayout" Target="../slideLayouts/slideLayout1759.xml"/><Relationship Id="rId4" Type="http://schemas.openxmlformats.org/officeDocument/2006/relationships/slideLayout" Target="../slideLayouts/slideLayout1753.xml"/><Relationship Id="rId9" Type="http://schemas.openxmlformats.org/officeDocument/2006/relationships/slideLayout" Target="../slideLayouts/slideLayout1758.xml"/></Relationships>
</file>

<file path=ppt/slideMasters/_rels/slideMaster1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6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63.xml"/><Relationship Id="rId7" Type="http://schemas.openxmlformats.org/officeDocument/2006/relationships/slideLayout" Target="../slideLayouts/slideLayout1767.xml"/><Relationship Id="rId12" Type="http://schemas.openxmlformats.org/officeDocument/2006/relationships/theme" Target="../theme/theme161.xml"/><Relationship Id="rId2" Type="http://schemas.openxmlformats.org/officeDocument/2006/relationships/slideLayout" Target="../slideLayouts/slideLayout1762.xml"/><Relationship Id="rId1" Type="http://schemas.openxmlformats.org/officeDocument/2006/relationships/slideLayout" Target="../slideLayouts/slideLayout1761.xml"/><Relationship Id="rId6" Type="http://schemas.openxmlformats.org/officeDocument/2006/relationships/slideLayout" Target="../slideLayouts/slideLayout1766.xml"/><Relationship Id="rId11" Type="http://schemas.openxmlformats.org/officeDocument/2006/relationships/slideLayout" Target="../slideLayouts/slideLayout1771.xml"/><Relationship Id="rId5" Type="http://schemas.openxmlformats.org/officeDocument/2006/relationships/slideLayout" Target="../slideLayouts/slideLayout1765.xml"/><Relationship Id="rId10" Type="http://schemas.openxmlformats.org/officeDocument/2006/relationships/slideLayout" Target="../slideLayouts/slideLayout1770.xml"/><Relationship Id="rId4" Type="http://schemas.openxmlformats.org/officeDocument/2006/relationships/slideLayout" Target="../slideLayouts/slideLayout1764.xml"/><Relationship Id="rId9" Type="http://schemas.openxmlformats.org/officeDocument/2006/relationships/slideLayout" Target="../slideLayouts/slideLayout1769.xml"/></Relationships>
</file>

<file path=ppt/slideMasters/_rels/slideMaster1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74.xml"/><Relationship Id="rId7" Type="http://schemas.openxmlformats.org/officeDocument/2006/relationships/slideLayout" Target="../slideLayouts/slideLayout1778.xml"/><Relationship Id="rId12" Type="http://schemas.openxmlformats.org/officeDocument/2006/relationships/theme" Target="../theme/theme162.xml"/><Relationship Id="rId2" Type="http://schemas.openxmlformats.org/officeDocument/2006/relationships/slideLayout" Target="../slideLayouts/slideLayout1773.xml"/><Relationship Id="rId1" Type="http://schemas.openxmlformats.org/officeDocument/2006/relationships/slideLayout" Target="../slideLayouts/slideLayout1772.xml"/><Relationship Id="rId6" Type="http://schemas.openxmlformats.org/officeDocument/2006/relationships/slideLayout" Target="../slideLayouts/slideLayout1777.xml"/><Relationship Id="rId11" Type="http://schemas.openxmlformats.org/officeDocument/2006/relationships/slideLayout" Target="../slideLayouts/slideLayout1782.xml"/><Relationship Id="rId5" Type="http://schemas.openxmlformats.org/officeDocument/2006/relationships/slideLayout" Target="../slideLayouts/slideLayout1776.xml"/><Relationship Id="rId10" Type="http://schemas.openxmlformats.org/officeDocument/2006/relationships/slideLayout" Target="../slideLayouts/slideLayout1781.xml"/><Relationship Id="rId4" Type="http://schemas.openxmlformats.org/officeDocument/2006/relationships/slideLayout" Target="../slideLayouts/slideLayout1775.xml"/><Relationship Id="rId9" Type="http://schemas.openxmlformats.org/officeDocument/2006/relationships/slideLayout" Target="../slideLayouts/slideLayout1780.xml"/></Relationships>
</file>

<file path=ppt/slideMasters/_rels/slideMaster1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9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85.xml"/><Relationship Id="rId7" Type="http://schemas.openxmlformats.org/officeDocument/2006/relationships/slideLayout" Target="../slideLayouts/slideLayout1789.xml"/><Relationship Id="rId12" Type="http://schemas.openxmlformats.org/officeDocument/2006/relationships/theme" Target="../theme/theme163.xml"/><Relationship Id="rId2" Type="http://schemas.openxmlformats.org/officeDocument/2006/relationships/slideLayout" Target="../slideLayouts/slideLayout1784.xml"/><Relationship Id="rId1" Type="http://schemas.openxmlformats.org/officeDocument/2006/relationships/slideLayout" Target="../slideLayouts/slideLayout1783.xml"/><Relationship Id="rId6" Type="http://schemas.openxmlformats.org/officeDocument/2006/relationships/slideLayout" Target="../slideLayouts/slideLayout1788.xml"/><Relationship Id="rId11" Type="http://schemas.openxmlformats.org/officeDocument/2006/relationships/slideLayout" Target="../slideLayouts/slideLayout1793.xml"/><Relationship Id="rId5" Type="http://schemas.openxmlformats.org/officeDocument/2006/relationships/slideLayout" Target="../slideLayouts/slideLayout1787.xml"/><Relationship Id="rId10" Type="http://schemas.openxmlformats.org/officeDocument/2006/relationships/slideLayout" Target="../slideLayouts/slideLayout1792.xml"/><Relationship Id="rId4" Type="http://schemas.openxmlformats.org/officeDocument/2006/relationships/slideLayout" Target="../slideLayouts/slideLayout1786.xml"/><Relationship Id="rId9" Type="http://schemas.openxmlformats.org/officeDocument/2006/relationships/slideLayout" Target="../slideLayouts/slideLayout1791.xml"/></Relationships>
</file>

<file path=ppt/slideMasters/_rels/slideMaster1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0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96.xml"/><Relationship Id="rId7" Type="http://schemas.openxmlformats.org/officeDocument/2006/relationships/slideLayout" Target="../slideLayouts/slideLayout1800.xml"/><Relationship Id="rId12" Type="http://schemas.openxmlformats.org/officeDocument/2006/relationships/theme" Target="../theme/theme164.xml"/><Relationship Id="rId2" Type="http://schemas.openxmlformats.org/officeDocument/2006/relationships/slideLayout" Target="../slideLayouts/slideLayout1795.xml"/><Relationship Id="rId1" Type="http://schemas.openxmlformats.org/officeDocument/2006/relationships/slideLayout" Target="../slideLayouts/slideLayout1794.xml"/><Relationship Id="rId6" Type="http://schemas.openxmlformats.org/officeDocument/2006/relationships/slideLayout" Target="../slideLayouts/slideLayout1799.xml"/><Relationship Id="rId11" Type="http://schemas.openxmlformats.org/officeDocument/2006/relationships/slideLayout" Target="../slideLayouts/slideLayout1804.xml"/><Relationship Id="rId5" Type="http://schemas.openxmlformats.org/officeDocument/2006/relationships/slideLayout" Target="../slideLayouts/slideLayout1798.xml"/><Relationship Id="rId10" Type="http://schemas.openxmlformats.org/officeDocument/2006/relationships/slideLayout" Target="../slideLayouts/slideLayout1803.xml"/><Relationship Id="rId4" Type="http://schemas.openxmlformats.org/officeDocument/2006/relationships/slideLayout" Target="../slideLayouts/slideLayout1797.xml"/><Relationship Id="rId9" Type="http://schemas.openxmlformats.org/officeDocument/2006/relationships/slideLayout" Target="../slideLayouts/slideLayout1802.xml"/></Relationships>
</file>

<file path=ppt/slideMasters/_rels/slideMaster1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1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807.xml"/><Relationship Id="rId7" Type="http://schemas.openxmlformats.org/officeDocument/2006/relationships/slideLayout" Target="../slideLayouts/slideLayout1811.xml"/><Relationship Id="rId12" Type="http://schemas.openxmlformats.org/officeDocument/2006/relationships/theme" Target="../theme/theme165.xml"/><Relationship Id="rId2" Type="http://schemas.openxmlformats.org/officeDocument/2006/relationships/slideLayout" Target="../slideLayouts/slideLayout1806.xml"/><Relationship Id="rId1" Type="http://schemas.openxmlformats.org/officeDocument/2006/relationships/slideLayout" Target="../slideLayouts/slideLayout1805.xml"/><Relationship Id="rId6" Type="http://schemas.openxmlformats.org/officeDocument/2006/relationships/slideLayout" Target="../slideLayouts/slideLayout1810.xml"/><Relationship Id="rId11" Type="http://schemas.openxmlformats.org/officeDocument/2006/relationships/slideLayout" Target="../slideLayouts/slideLayout1815.xml"/><Relationship Id="rId5" Type="http://schemas.openxmlformats.org/officeDocument/2006/relationships/slideLayout" Target="../slideLayouts/slideLayout1809.xml"/><Relationship Id="rId10" Type="http://schemas.openxmlformats.org/officeDocument/2006/relationships/slideLayout" Target="../slideLayouts/slideLayout1814.xml"/><Relationship Id="rId4" Type="http://schemas.openxmlformats.org/officeDocument/2006/relationships/slideLayout" Target="../slideLayouts/slideLayout1808.xml"/><Relationship Id="rId9" Type="http://schemas.openxmlformats.org/officeDocument/2006/relationships/slideLayout" Target="../slideLayouts/slideLayout1813.xml"/></Relationships>
</file>

<file path=ppt/slideMasters/_rels/slideMaster1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2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818.xml"/><Relationship Id="rId7" Type="http://schemas.openxmlformats.org/officeDocument/2006/relationships/slideLayout" Target="../slideLayouts/slideLayout1822.xml"/><Relationship Id="rId12" Type="http://schemas.openxmlformats.org/officeDocument/2006/relationships/theme" Target="../theme/theme166.xml"/><Relationship Id="rId2" Type="http://schemas.openxmlformats.org/officeDocument/2006/relationships/slideLayout" Target="../slideLayouts/slideLayout1817.xml"/><Relationship Id="rId1" Type="http://schemas.openxmlformats.org/officeDocument/2006/relationships/slideLayout" Target="../slideLayouts/slideLayout1816.xml"/><Relationship Id="rId6" Type="http://schemas.openxmlformats.org/officeDocument/2006/relationships/slideLayout" Target="../slideLayouts/slideLayout1821.xml"/><Relationship Id="rId11" Type="http://schemas.openxmlformats.org/officeDocument/2006/relationships/slideLayout" Target="../slideLayouts/slideLayout1826.xml"/><Relationship Id="rId5" Type="http://schemas.openxmlformats.org/officeDocument/2006/relationships/slideLayout" Target="../slideLayouts/slideLayout1820.xml"/><Relationship Id="rId10" Type="http://schemas.openxmlformats.org/officeDocument/2006/relationships/slideLayout" Target="../slideLayouts/slideLayout1825.xml"/><Relationship Id="rId4" Type="http://schemas.openxmlformats.org/officeDocument/2006/relationships/slideLayout" Target="../slideLayouts/slideLayout1819.xml"/><Relationship Id="rId9" Type="http://schemas.openxmlformats.org/officeDocument/2006/relationships/slideLayout" Target="../slideLayouts/slideLayout1824.xml"/></Relationships>
</file>

<file path=ppt/slideMasters/_rels/slideMaster1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3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829.xml"/><Relationship Id="rId7" Type="http://schemas.openxmlformats.org/officeDocument/2006/relationships/slideLayout" Target="../slideLayouts/slideLayout1833.xml"/><Relationship Id="rId12" Type="http://schemas.openxmlformats.org/officeDocument/2006/relationships/theme" Target="../theme/theme167.xml"/><Relationship Id="rId2" Type="http://schemas.openxmlformats.org/officeDocument/2006/relationships/slideLayout" Target="../slideLayouts/slideLayout1828.xml"/><Relationship Id="rId1" Type="http://schemas.openxmlformats.org/officeDocument/2006/relationships/slideLayout" Target="../slideLayouts/slideLayout1827.xml"/><Relationship Id="rId6" Type="http://schemas.openxmlformats.org/officeDocument/2006/relationships/slideLayout" Target="../slideLayouts/slideLayout1832.xml"/><Relationship Id="rId11" Type="http://schemas.openxmlformats.org/officeDocument/2006/relationships/slideLayout" Target="../slideLayouts/slideLayout1837.xml"/><Relationship Id="rId5" Type="http://schemas.openxmlformats.org/officeDocument/2006/relationships/slideLayout" Target="../slideLayouts/slideLayout1831.xml"/><Relationship Id="rId10" Type="http://schemas.openxmlformats.org/officeDocument/2006/relationships/slideLayout" Target="../slideLayouts/slideLayout1836.xml"/><Relationship Id="rId4" Type="http://schemas.openxmlformats.org/officeDocument/2006/relationships/slideLayout" Target="../slideLayouts/slideLayout1830.xml"/><Relationship Id="rId9" Type="http://schemas.openxmlformats.org/officeDocument/2006/relationships/slideLayout" Target="../slideLayouts/slideLayout1835.xml"/></Relationships>
</file>

<file path=ppt/slideMasters/_rels/slideMaster1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840.xml"/><Relationship Id="rId7" Type="http://schemas.openxmlformats.org/officeDocument/2006/relationships/slideLayout" Target="../slideLayouts/slideLayout1844.xml"/><Relationship Id="rId12" Type="http://schemas.openxmlformats.org/officeDocument/2006/relationships/theme" Target="../theme/theme168.xml"/><Relationship Id="rId2" Type="http://schemas.openxmlformats.org/officeDocument/2006/relationships/slideLayout" Target="../slideLayouts/slideLayout1839.xml"/><Relationship Id="rId1" Type="http://schemas.openxmlformats.org/officeDocument/2006/relationships/slideLayout" Target="../slideLayouts/slideLayout1838.xml"/><Relationship Id="rId6" Type="http://schemas.openxmlformats.org/officeDocument/2006/relationships/slideLayout" Target="../slideLayouts/slideLayout1843.xml"/><Relationship Id="rId11" Type="http://schemas.openxmlformats.org/officeDocument/2006/relationships/slideLayout" Target="../slideLayouts/slideLayout1848.xml"/><Relationship Id="rId5" Type="http://schemas.openxmlformats.org/officeDocument/2006/relationships/slideLayout" Target="../slideLayouts/slideLayout1842.xml"/><Relationship Id="rId10" Type="http://schemas.openxmlformats.org/officeDocument/2006/relationships/slideLayout" Target="../slideLayouts/slideLayout1847.xml"/><Relationship Id="rId4" Type="http://schemas.openxmlformats.org/officeDocument/2006/relationships/slideLayout" Target="../slideLayouts/slideLayout1841.xml"/><Relationship Id="rId9" Type="http://schemas.openxmlformats.org/officeDocument/2006/relationships/slideLayout" Target="../slideLayouts/slideLayout1846.xml"/></Relationships>
</file>

<file path=ppt/slideMasters/_rels/slideMaster1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5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851.xml"/><Relationship Id="rId7" Type="http://schemas.openxmlformats.org/officeDocument/2006/relationships/slideLayout" Target="../slideLayouts/slideLayout1855.xml"/><Relationship Id="rId12" Type="http://schemas.openxmlformats.org/officeDocument/2006/relationships/theme" Target="../theme/theme169.xml"/><Relationship Id="rId2" Type="http://schemas.openxmlformats.org/officeDocument/2006/relationships/slideLayout" Target="../slideLayouts/slideLayout1850.xml"/><Relationship Id="rId1" Type="http://schemas.openxmlformats.org/officeDocument/2006/relationships/slideLayout" Target="../slideLayouts/slideLayout1849.xml"/><Relationship Id="rId6" Type="http://schemas.openxmlformats.org/officeDocument/2006/relationships/slideLayout" Target="../slideLayouts/slideLayout1854.xml"/><Relationship Id="rId11" Type="http://schemas.openxmlformats.org/officeDocument/2006/relationships/slideLayout" Target="../slideLayouts/slideLayout1859.xml"/><Relationship Id="rId5" Type="http://schemas.openxmlformats.org/officeDocument/2006/relationships/slideLayout" Target="../slideLayouts/slideLayout1853.xml"/><Relationship Id="rId10" Type="http://schemas.openxmlformats.org/officeDocument/2006/relationships/slideLayout" Target="../slideLayouts/slideLayout1858.xml"/><Relationship Id="rId4" Type="http://schemas.openxmlformats.org/officeDocument/2006/relationships/slideLayout" Target="../slideLayouts/slideLayout1852.xml"/><Relationship Id="rId9" Type="http://schemas.openxmlformats.org/officeDocument/2006/relationships/slideLayout" Target="../slideLayouts/slideLayout1857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79.xml"/><Relationship Id="rId7" Type="http://schemas.openxmlformats.org/officeDocument/2006/relationships/slideLayout" Target="../slideLayouts/slideLayout183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78.xml"/><Relationship Id="rId1" Type="http://schemas.openxmlformats.org/officeDocument/2006/relationships/slideLayout" Target="../slideLayouts/slideLayout177.xml"/><Relationship Id="rId6" Type="http://schemas.openxmlformats.org/officeDocument/2006/relationships/slideLayout" Target="../slideLayouts/slideLayout182.xml"/><Relationship Id="rId11" Type="http://schemas.openxmlformats.org/officeDocument/2006/relationships/slideLayout" Target="../slideLayouts/slideLayout187.xml"/><Relationship Id="rId5" Type="http://schemas.openxmlformats.org/officeDocument/2006/relationships/slideLayout" Target="../slideLayouts/slideLayout181.xml"/><Relationship Id="rId10" Type="http://schemas.openxmlformats.org/officeDocument/2006/relationships/slideLayout" Target="../slideLayouts/slideLayout186.xml"/><Relationship Id="rId4" Type="http://schemas.openxmlformats.org/officeDocument/2006/relationships/slideLayout" Target="../slideLayouts/slideLayout180.xml"/><Relationship Id="rId9" Type="http://schemas.openxmlformats.org/officeDocument/2006/relationships/slideLayout" Target="../slideLayouts/slideLayout185.xml"/></Relationships>
</file>

<file path=ppt/slideMasters/_rels/slideMaster1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6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862.xml"/><Relationship Id="rId7" Type="http://schemas.openxmlformats.org/officeDocument/2006/relationships/slideLayout" Target="../slideLayouts/slideLayout1866.xml"/><Relationship Id="rId12" Type="http://schemas.openxmlformats.org/officeDocument/2006/relationships/theme" Target="../theme/theme170.xml"/><Relationship Id="rId2" Type="http://schemas.openxmlformats.org/officeDocument/2006/relationships/slideLayout" Target="../slideLayouts/slideLayout1861.xml"/><Relationship Id="rId1" Type="http://schemas.openxmlformats.org/officeDocument/2006/relationships/slideLayout" Target="../slideLayouts/slideLayout1860.xml"/><Relationship Id="rId6" Type="http://schemas.openxmlformats.org/officeDocument/2006/relationships/slideLayout" Target="../slideLayouts/slideLayout1865.xml"/><Relationship Id="rId11" Type="http://schemas.openxmlformats.org/officeDocument/2006/relationships/slideLayout" Target="../slideLayouts/slideLayout1870.xml"/><Relationship Id="rId5" Type="http://schemas.openxmlformats.org/officeDocument/2006/relationships/slideLayout" Target="../slideLayouts/slideLayout1864.xml"/><Relationship Id="rId10" Type="http://schemas.openxmlformats.org/officeDocument/2006/relationships/slideLayout" Target="../slideLayouts/slideLayout1869.xml"/><Relationship Id="rId4" Type="http://schemas.openxmlformats.org/officeDocument/2006/relationships/slideLayout" Target="../slideLayouts/slideLayout1863.xml"/><Relationship Id="rId9" Type="http://schemas.openxmlformats.org/officeDocument/2006/relationships/slideLayout" Target="../slideLayouts/slideLayout1868.xml"/></Relationships>
</file>

<file path=ppt/slideMasters/_rels/slideMaster1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7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873.xml"/><Relationship Id="rId7" Type="http://schemas.openxmlformats.org/officeDocument/2006/relationships/slideLayout" Target="../slideLayouts/slideLayout1877.xml"/><Relationship Id="rId12" Type="http://schemas.openxmlformats.org/officeDocument/2006/relationships/theme" Target="../theme/theme171.xml"/><Relationship Id="rId2" Type="http://schemas.openxmlformats.org/officeDocument/2006/relationships/slideLayout" Target="../slideLayouts/slideLayout1872.xml"/><Relationship Id="rId1" Type="http://schemas.openxmlformats.org/officeDocument/2006/relationships/slideLayout" Target="../slideLayouts/slideLayout1871.xml"/><Relationship Id="rId6" Type="http://schemas.openxmlformats.org/officeDocument/2006/relationships/slideLayout" Target="../slideLayouts/slideLayout1876.xml"/><Relationship Id="rId11" Type="http://schemas.openxmlformats.org/officeDocument/2006/relationships/slideLayout" Target="../slideLayouts/slideLayout1881.xml"/><Relationship Id="rId5" Type="http://schemas.openxmlformats.org/officeDocument/2006/relationships/slideLayout" Target="../slideLayouts/slideLayout1875.xml"/><Relationship Id="rId10" Type="http://schemas.openxmlformats.org/officeDocument/2006/relationships/slideLayout" Target="../slideLayouts/slideLayout1880.xml"/><Relationship Id="rId4" Type="http://schemas.openxmlformats.org/officeDocument/2006/relationships/slideLayout" Target="../slideLayouts/slideLayout1874.xml"/><Relationship Id="rId9" Type="http://schemas.openxmlformats.org/officeDocument/2006/relationships/slideLayout" Target="../slideLayouts/slideLayout1879.xml"/></Relationships>
</file>

<file path=ppt/slideMasters/_rels/slideMaster1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884.xml"/><Relationship Id="rId7" Type="http://schemas.openxmlformats.org/officeDocument/2006/relationships/slideLayout" Target="../slideLayouts/slideLayout1888.xml"/><Relationship Id="rId12" Type="http://schemas.openxmlformats.org/officeDocument/2006/relationships/theme" Target="../theme/theme172.xml"/><Relationship Id="rId2" Type="http://schemas.openxmlformats.org/officeDocument/2006/relationships/slideLayout" Target="../slideLayouts/slideLayout1883.xml"/><Relationship Id="rId1" Type="http://schemas.openxmlformats.org/officeDocument/2006/relationships/slideLayout" Target="../slideLayouts/slideLayout1882.xml"/><Relationship Id="rId6" Type="http://schemas.openxmlformats.org/officeDocument/2006/relationships/slideLayout" Target="../slideLayouts/slideLayout1887.xml"/><Relationship Id="rId11" Type="http://schemas.openxmlformats.org/officeDocument/2006/relationships/slideLayout" Target="../slideLayouts/slideLayout1892.xml"/><Relationship Id="rId5" Type="http://schemas.openxmlformats.org/officeDocument/2006/relationships/slideLayout" Target="../slideLayouts/slideLayout1886.xml"/><Relationship Id="rId10" Type="http://schemas.openxmlformats.org/officeDocument/2006/relationships/slideLayout" Target="../slideLayouts/slideLayout1891.xml"/><Relationship Id="rId4" Type="http://schemas.openxmlformats.org/officeDocument/2006/relationships/slideLayout" Target="../slideLayouts/slideLayout1885.xml"/><Relationship Id="rId9" Type="http://schemas.openxmlformats.org/officeDocument/2006/relationships/slideLayout" Target="../slideLayouts/slideLayout1890.xml"/></Relationships>
</file>

<file path=ppt/slideMasters/_rels/slideMaster1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0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895.xml"/><Relationship Id="rId7" Type="http://schemas.openxmlformats.org/officeDocument/2006/relationships/slideLayout" Target="../slideLayouts/slideLayout1899.xml"/><Relationship Id="rId12" Type="http://schemas.openxmlformats.org/officeDocument/2006/relationships/theme" Target="../theme/theme173.xml"/><Relationship Id="rId2" Type="http://schemas.openxmlformats.org/officeDocument/2006/relationships/slideLayout" Target="../slideLayouts/slideLayout1894.xml"/><Relationship Id="rId1" Type="http://schemas.openxmlformats.org/officeDocument/2006/relationships/slideLayout" Target="../slideLayouts/slideLayout1893.xml"/><Relationship Id="rId6" Type="http://schemas.openxmlformats.org/officeDocument/2006/relationships/slideLayout" Target="../slideLayouts/slideLayout1898.xml"/><Relationship Id="rId11" Type="http://schemas.openxmlformats.org/officeDocument/2006/relationships/slideLayout" Target="../slideLayouts/slideLayout1903.xml"/><Relationship Id="rId5" Type="http://schemas.openxmlformats.org/officeDocument/2006/relationships/slideLayout" Target="../slideLayouts/slideLayout1897.xml"/><Relationship Id="rId10" Type="http://schemas.openxmlformats.org/officeDocument/2006/relationships/slideLayout" Target="../slideLayouts/slideLayout1902.xml"/><Relationship Id="rId4" Type="http://schemas.openxmlformats.org/officeDocument/2006/relationships/slideLayout" Target="../slideLayouts/slideLayout1896.xml"/><Relationship Id="rId9" Type="http://schemas.openxmlformats.org/officeDocument/2006/relationships/slideLayout" Target="../slideLayouts/slideLayout1901.xml"/></Relationships>
</file>

<file path=ppt/slideMasters/_rels/slideMaster1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1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906.xml"/><Relationship Id="rId7" Type="http://schemas.openxmlformats.org/officeDocument/2006/relationships/slideLayout" Target="../slideLayouts/slideLayout1910.xml"/><Relationship Id="rId12" Type="http://schemas.openxmlformats.org/officeDocument/2006/relationships/theme" Target="../theme/theme174.xml"/><Relationship Id="rId2" Type="http://schemas.openxmlformats.org/officeDocument/2006/relationships/slideLayout" Target="../slideLayouts/slideLayout1905.xml"/><Relationship Id="rId1" Type="http://schemas.openxmlformats.org/officeDocument/2006/relationships/slideLayout" Target="../slideLayouts/slideLayout1904.xml"/><Relationship Id="rId6" Type="http://schemas.openxmlformats.org/officeDocument/2006/relationships/slideLayout" Target="../slideLayouts/slideLayout1909.xml"/><Relationship Id="rId11" Type="http://schemas.openxmlformats.org/officeDocument/2006/relationships/slideLayout" Target="../slideLayouts/slideLayout1914.xml"/><Relationship Id="rId5" Type="http://schemas.openxmlformats.org/officeDocument/2006/relationships/slideLayout" Target="../slideLayouts/slideLayout1908.xml"/><Relationship Id="rId10" Type="http://schemas.openxmlformats.org/officeDocument/2006/relationships/slideLayout" Target="../slideLayouts/slideLayout1913.xml"/><Relationship Id="rId4" Type="http://schemas.openxmlformats.org/officeDocument/2006/relationships/slideLayout" Target="../slideLayouts/slideLayout1907.xml"/><Relationship Id="rId9" Type="http://schemas.openxmlformats.org/officeDocument/2006/relationships/slideLayout" Target="../slideLayouts/slideLayout1912.xml"/></Relationships>
</file>

<file path=ppt/slideMasters/_rels/slideMaster1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2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917.xml"/><Relationship Id="rId7" Type="http://schemas.openxmlformats.org/officeDocument/2006/relationships/slideLayout" Target="../slideLayouts/slideLayout1921.xml"/><Relationship Id="rId12" Type="http://schemas.openxmlformats.org/officeDocument/2006/relationships/theme" Target="../theme/theme175.xml"/><Relationship Id="rId2" Type="http://schemas.openxmlformats.org/officeDocument/2006/relationships/slideLayout" Target="../slideLayouts/slideLayout1916.xml"/><Relationship Id="rId1" Type="http://schemas.openxmlformats.org/officeDocument/2006/relationships/slideLayout" Target="../slideLayouts/slideLayout1915.xml"/><Relationship Id="rId6" Type="http://schemas.openxmlformats.org/officeDocument/2006/relationships/slideLayout" Target="../slideLayouts/slideLayout1920.xml"/><Relationship Id="rId11" Type="http://schemas.openxmlformats.org/officeDocument/2006/relationships/slideLayout" Target="../slideLayouts/slideLayout1925.xml"/><Relationship Id="rId5" Type="http://schemas.openxmlformats.org/officeDocument/2006/relationships/slideLayout" Target="../slideLayouts/slideLayout1919.xml"/><Relationship Id="rId10" Type="http://schemas.openxmlformats.org/officeDocument/2006/relationships/slideLayout" Target="../slideLayouts/slideLayout1924.xml"/><Relationship Id="rId4" Type="http://schemas.openxmlformats.org/officeDocument/2006/relationships/slideLayout" Target="../slideLayouts/slideLayout1918.xml"/><Relationship Id="rId9" Type="http://schemas.openxmlformats.org/officeDocument/2006/relationships/slideLayout" Target="../slideLayouts/slideLayout1923.xml"/></Relationships>
</file>

<file path=ppt/slideMasters/_rels/slideMaster1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3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928.xml"/><Relationship Id="rId7" Type="http://schemas.openxmlformats.org/officeDocument/2006/relationships/slideLayout" Target="../slideLayouts/slideLayout1932.xml"/><Relationship Id="rId12" Type="http://schemas.openxmlformats.org/officeDocument/2006/relationships/theme" Target="../theme/theme176.xml"/><Relationship Id="rId2" Type="http://schemas.openxmlformats.org/officeDocument/2006/relationships/slideLayout" Target="../slideLayouts/slideLayout1927.xml"/><Relationship Id="rId1" Type="http://schemas.openxmlformats.org/officeDocument/2006/relationships/slideLayout" Target="../slideLayouts/slideLayout1926.xml"/><Relationship Id="rId6" Type="http://schemas.openxmlformats.org/officeDocument/2006/relationships/slideLayout" Target="../slideLayouts/slideLayout1931.xml"/><Relationship Id="rId11" Type="http://schemas.openxmlformats.org/officeDocument/2006/relationships/slideLayout" Target="../slideLayouts/slideLayout1936.xml"/><Relationship Id="rId5" Type="http://schemas.openxmlformats.org/officeDocument/2006/relationships/slideLayout" Target="../slideLayouts/slideLayout1930.xml"/><Relationship Id="rId10" Type="http://schemas.openxmlformats.org/officeDocument/2006/relationships/slideLayout" Target="../slideLayouts/slideLayout1935.xml"/><Relationship Id="rId4" Type="http://schemas.openxmlformats.org/officeDocument/2006/relationships/slideLayout" Target="../slideLayouts/slideLayout1929.xml"/><Relationship Id="rId9" Type="http://schemas.openxmlformats.org/officeDocument/2006/relationships/slideLayout" Target="../slideLayouts/slideLayout1934.xml"/></Relationships>
</file>

<file path=ppt/slideMasters/_rels/slideMaster1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4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939.xml"/><Relationship Id="rId7" Type="http://schemas.openxmlformats.org/officeDocument/2006/relationships/slideLayout" Target="../slideLayouts/slideLayout1943.xml"/><Relationship Id="rId12" Type="http://schemas.openxmlformats.org/officeDocument/2006/relationships/theme" Target="../theme/theme177.xml"/><Relationship Id="rId2" Type="http://schemas.openxmlformats.org/officeDocument/2006/relationships/slideLayout" Target="../slideLayouts/slideLayout1938.xml"/><Relationship Id="rId1" Type="http://schemas.openxmlformats.org/officeDocument/2006/relationships/slideLayout" Target="../slideLayouts/slideLayout1937.xml"/><Relationship Id="rId6" Type="http://schemas.openxmlformats.org/officeDocument/2006/relationships/slideLayout" Target="../slideLayouts/slideLayout1942.xml"/><Relationship Id="rId11" Type="http://schemas.openxmlformats.org/officeDocument/2006/relationships/slideLayout" Target="../slideLayouts/slideLayout1947.xml"/><Relationship Id="rId5" Type="http://schemas.openxmlformats.org/officeDocument/2006/relationships/slideLayout" Target="../slideLayouts/slideLayout1941.xml"/><Relationship Id="rId10" Type="http://schemas.openxmlformats.org/officeDocument/2006/relationships/slideLayout" Target="../slideLayouts/slideLayout1946.xml"/><Relationship Id="rId4" Type="http://schemas.openxmlformats.org/officeDocument/2006/relationships/slideLayout" Target="../slideLayouts/slideLayout1940.xml"/><Relationship Id="rId9" Type="http://schemas.openxmlformats.org/officeDocument/2006/relationships/slideLayout" Target="../slideLayouts/slideLayout1945.xml"/></Relationships>
</file>

<file path=ppt/slideMasters/_rels/slideMaster1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950.xml"/><Relationship Id="rId7" Type="http://schemas.openxmlformats.org/officeDocument/2006/relationships/slideLayout" Target="../slideLayouts/slideLayout1954.xml"/><Relationship Id="rId12" Type="http://schemas.openxmlformats.org/officeDocument/2006/relationships/theme" Target="../theme/theme178.xml"/><Relationship Id="rId2" Type="http://schemas.openxmlformats.org/officeDocument/2006/relationships/slideLayout" Target="../slideLayouts/slideLayout1949.xml"/><Relationship Id="rId1" Type="http://schemas.openxmlformats.org/officeDocument/2006/relationships/slideLayout" Target="../slideLayouts/slideLayout1948.xml"/><Relationship Id="rId6" Type="http://schemas.openxmlformats.org/officeDocument/2006/relationships/slideLayout" Target="../slideLayouts/slideLayout1953.xml"/><Relationship Id="rId11" Type="http://schemas.openxmlformats.org/officeDocument/2006/relationships/slideLayout" Target="../slideLayouts/slideLayout1958.xml"/><Relationship Id="rId5" Type="http://schemas.openxmlformats.org/officeDocument/2006/relationships/slideLayout" Target="../slideLayouts/slideLayout1952.xml"/><Relationship Id="rId10" Type="http://schemas.openxmlformats.org/officeDocument/2006/relationships/slideLayout" Target="../slideLayouts/slideLayout1957.xml"/><Relationship Id="rId4" Type="http://schemas.openxmlformats.org/officeDocument/2006/relationships/slideLayout" Target="../slideLayouts/slideLayout1951.xml"/><Relationship Id="rId9" Type="http://schemas.openxmlformats.org/officeDocument/2006/relationships/slideLayout" Target="../slideLayouts/slideLayout1956.xml"/></Relationships>
</file>

<file path=ppt/slideMasters/_rels/slideMaster1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6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961.xml"/><Relationship Id="rId7" Type="http://schemas.openxmlformats.org/officeDocument/2006/relationships/slideLayout" Target="../slideLayouts/slideLayout1965.xml"/><Relationship Id="rId12" Type="http://schemas.openxmlformats.org/officeDocument/2006/relationships/theme" Target="../theme/theme179.xml"/><Relationship Id="rId2" Type="http://schemas.openxmlformats.org/officeDocument/2006/relationships/slideLayout" Target="../slideLayouts/slideLayout1960.xml"/><Relationship Id="rId1" Type="http://schemas.openxmlformats.org/officeDocument/2006/relationships/slideLayout" Target="../slideLayouts/slideLayout1959.xml"/><Relationship Id="rId6" Type="http://schemas.openxmlformats.org/officeDocument/2006/relationships/slideLayout" Target="../slideLayouts/slideLayout1964.xml"/><Relationship Id="rId11" Type="http://schemas.openxmlformats.org/officeDocument/2006/relationships/slideLayout" Target="../slideLayouts/slideLayout1969.xml"/><Relationship Id="rId5" Type="http://schemas.openxmlformats.org/officeDocument/2006/relationships/slideLayout" Target="../slideLayouts/slideLayout1963.xml"/><Relationship Id="rId10" Type="http://schemas.openxmlformats.org/officeDocument/2006/relationships/slideLayout" Target="../slideLayouts/slideLayout1968.xml"/><Relationship Id="rId4" Type="http://schemas.openxmlformats.org/officeDocument/2006/relationships/slideLayout" Target="../slideLayouts/slideLayout1962.xml"/><Relationship Id="rId9" Type="http://schemas.openxmlformats.org/officeDocument/2006/relationships/slideLayout" Target="../slideLayouts/slideLayout1967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94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91.xml"/><Relationship Id="rId9" Type="http://schemas.openxmlformats.org/officeDocument/2006/relationships/slideLayout" Target="../slideLayouts/slideLayout196.xml"/></Relationships>
</file>

<file path=ppt/slideMasters/_rels/slideMaster1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7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972.xml"/><Relationship Id="rId7" Type="http://schemas.openxmlformats.org/officeDocument/2006/relationships/slideLayout" Target="../slideLayouts/slideLayout1976.xml"/><Relationship Id="rId12" Type="http://schemas.openxmlformats.org/officeDocument/2006/relationships/theme" Target="../theme/theme180.xml"/><Relationship Id="rId2" Type="http://schemas.openxmlformats.org/officeDocument/2006/relationships/slideLayout" Target="../slideLayouts/slideLayout1971.xml"/><Relationship Id="rId1" Type="http://schemas.openxmlformats.org/officeDocument/2006/relationships/slideLayout" Target="../slideLayouts/slideLayout1970.xml"/><Relationship Id="rId6" Type="http://schemas.openxmlformats.org/officeDocument/2006/relationships/slideLayout" Target="../slideLayouts/slideLayout1975.xml"/><Relationship Id="rId11" Type="http://schemas.openxmlformats.org/officeDocument/2006/relationships/slideLayout" Target="../slideLayouts/slideLayout1980.xml"/><Relationship Id="rId5" Type="http://schemas.openxmlformats.org/officeDocument/2006/relationships/slideLayout" Target="../slideLayouts/slideLayout1974.xml"/><Relationship Id="rId10" Type="http://schemas.openxmlformats.org/officeDocument/2006/relationships/slideLayout" Target="../slideLayouts/slideLayout1979.xml"/><Relationship Id="rId4" Type="http://schemas.openxmlformats.org/officeDocument/2006/relationships/slideLayout" Target="../slideLayouts/slideLayout1973.xml"/><Relationship Id="rId9" Type="http://schemas.openxmlformats.org/officeDocument/2006/relationships/slideLayout" Target="../slideLayouts/slideLayout1978.xml"/></Relationships>
</file>

<file path=ppt/slideMasters/_rels/slideMaster1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8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983.xml"/><Relationship Id="rId7" Type="http://schemas.openxmlformats.org/officeDocument/2006/relationships/slideLayout" Target="../slideLayouts/slideLayout1987.xml"/><Relationship Id="rId12" Type="http://schemas.openxmlformats.org/officeDocument/2006/relationships/theme" Target="../theme/theme181.xml"/><Relationship Id="rId2" Type="http://schemas.openxmlformats.org/officeDocument/2006/relationships/slideLayout" Target="../slideLayouts/slideLayout1982.xml"/><Relationship Id="rId1" Type="http://schemas.openxmlformats.org/officeDocument/2006/relationships/slideLayout" Target="../slideLayouts/slideLayout1981.xml"/><Relationship Id="rId6" Type="http://schemas.openxmlformats.org/officeDocument/2006/relationships/slideLayout" Target="../slideLayouts/slideLayout1986.xml"/><Relationship Id="rId11" Type="http://schemas.openxmlformats.org/officeDocument/2006/relationships/slideLayout" Target="../slideLayouts/slideLayout1991.xml"/><Relationship Id="rId5" Type="http://schemas.openxmlformats.org/officeDocument/2006/relationships/slideLayout" Target="../slideLayouts/slideLayout1985.xml"/><Relationship Id="rId10" Type="http://schemas.openxmlformats.org/officeDocument/2006/relationships/slideLayout" Target="../slideLayouts/slideLayout1990.xml"/><Relationship Id="rId4" Type="http://schemas.openxmlformats.org/officeDocument/2006/relationships/slideLayout" Target="../slideLayouts/slideLayout1984.xml"/><Relationship Id="rId9" Type="http://schemas.openxmlformats.org/officeDocument/2006/relationships/slideLayout" Target="../slideLayouts/slideLayout1989.xml"/></Relationships>
</file>

<file path=ppt/slideMasters/_rels/slideMaster1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994.xml"/><Relationship Id="rId7" Type="http://schemas.openxmlformats.org/officeDocument/2006/relationships/slideLayout" Target="../slideLayouts/slideLayout1998.xml"/><Relationship Id="rId12" Type="http://schemas.openxmlformats.org/officeDocument/2006/relationships/theme" Target="../theme/theme182.xml"/><Relationship Id="rId2" Type="http://schemas.openxmlformats.org/officeDocument/2006/relationships/slideLayout" Target="../slideLayouts/slideLayout1993.xml"/><Relationship Id="rId1" Type="http://schemas.openxmlformats.org/officeDocument/2006/relationships/slideLayout" Target="../slideLayouts/slideLayout1992.xml"/><Relationship Id="rId6" Type="http://schemas.openxmlformats.org/officeDocument/2006/relationships/slideLayout" Target="../slideLayouts/slideLayout1997.xml"/><Relationship Id="rId11" Type="http://schemas.openxmlformats.org/officeDocument/2006/relationships/slideLayout" Target="../slideLayouts/slideLayout2002.xml"/><Relationship Id="rId5" Type="http://schemas.openxmlformats.org/officeDocument/2006/relationships/slideLayout" Target="../slideLayouts/slideLayout1996.xml"/><Relationship Id="rId10" Type="http://schemas.openxmlformats.org/officeDocument/2006/relationships/slideLayout" Target="../slideLayouts/slideLayout2001.xml"/><Relationship Id="rId4" Type="http://schemas.openxmlformats.org/officeDocument/2006/relationships/slideLayout" Target="../slideLayouts/slideLayout1995.xml"/><Relationship Id="rId9" Type="http://schemas.openxmlformats.org/officeDocument/2006/relationships/slideLayout" Target="../slideLayouts/slideLayout2000.xml"/></Relationships>
</file>

<file path=ppt/slideMasters/_rels/slideMaster1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1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005.xml"/><Relationship Id="rId7" Type="http://schemas.openxmlformats.org/officeDocument/2006/relationships/slideLayout" Target="../slideLayouts/slideLayout2009.xml"/><Relationship Id="rId12" Type="http://schemas.openxmlformats.org/officeDocument/2006/relationships/theme" Target="../theme/theme183.xml"/><Relationship Id="rId2" Type="http://schemas.openxmlformats.org/officeDocument/2006/relationships/slideLayout" Target="../slideLayouts/slideLayout2004.xml"/><Relationship Id="rId1" Type="http://schemas.openxmlformats.org/officeDocument/2006/relationships/slideLayout" Target="../slideLayouts/slideLayout2003.xml"/><Relationship Id="rId6" Type="http://schemas.openxmlformats.org/officeDocument/2006/relationships/slideLayout" Target="../slideLayouts/slideLayout2008.xml"/><Relationship Id="rId11" Type="http://schemas.openxmlformats.org/officeDocument/2006/relationships/slideLayout" Target="../slideLayouts/slideLayout2013.xml"/><Relationship Id="rId5" Type="http://schemas.openxmlformats.org/officeDocument/2006/relationships/slideLayout" Target="../slideLayouts/slideLayout2007.xml"/><Relationship Id="rId10" Type="http://schemas.openxmlformats.org/officeDocument/2006/relationships/slideLayout" Target="../slideLayouts/slideLayout2012.xml"/><Relationship Id="rId4" Type="http://schemas.openxmlformats.org/officeDocument/2006/relationships/slideLayout" Target="../slideLayouts/slideLayout2006.xml"/><Relationship Id="rId9" Type="http://schemas.openxmlformats.org/officeDocument/2006/relationships/slideLayout" Target="../slideLayouts/slideLayout2011.xml"/></Relationships>
</file>

<file path=ppt/slideMasters/_rels/slideMaster1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2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016.xml"/><Relationship Id="rId7" Type="http://schemas.openxmlformats.org/officeDocument/2006/relationships/slideLayout" Target="../slideLayouts/slideLayout2020.xml"/><Relationship Id="rId12" Type="http://schemas.openxmlformats.org/officeDocument/2006/relationships/theme" Target="../theme/theme184.xml"/><Relationship Id="rId2" Type="http://schemas.openxmlformats.org/officeDocument/2006/relationships/slideLayout" Target="../slideLayouts/slideLayout2015.xml"/><Relationship Id="rId1" Type="http://schemas.openxmlformats.org/officeDocument/2006/relationships/slideLayout" Target="../slideLayouts/slideLayout2014.xml"/><Relationship Id="rId6" Type="http://schemas.openxmlformats.org/officeDocument/2006/relationships/slideLayout" Target="../slideLayouts/slideLayout2019.xml"/><Relationship Id="rId11" Type="http://schemas.openxmlformats.org/officeDocument/2006/relationships/slideLayout" Target="../slideLayouts/slideLayout2024.xml"/><Relationship Id="rId5" Type="http://schemas.openxmlformats.org/officeDocument/2006/relationships/slideLayout" Target="../slideLayouts/slideLayout2018.xml"/><Relationship Id="rId10" Type="http://schemas.openxmlformats.org/officeDocument/2006/relationships/slideLayout" Target="../slideLayouts/slideLayout2023.xml"/><Relationship Id="rId4" Type="http://schemas.openxmlformats.org/officeDocument/2006/relationships/slideLayout" Target="../slideLayouts/slideLayout2017.xml"/><Relationship Id="rId9" Type="http://schemas.openxmlformats.org/officeDocument/2006/relationships/slideLayout" Target="../slideLayouts/slideLayout2022.xml"/></Relationships>
</file>

<file path=ppt/slideMasters/_rels/slideMaster1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3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027.xml"/><Relationship Id="rId7" Type="http://schemas.openxmlformats.org/officeDocument/2006/relationships/slideLayout" Target="../slideLayouts/slideLayout2031.xml"/><Relationship Id="rId12" Type="http://schemas.openxmlformats.org/officeDocument/2006/relationships/theme" Target="../theme/theme185.xml"/><Relationship Id="rId2" Type="http://schemas.openxmlformats.org/officeDocument/2006/relationships/slideLayout" Target="../slideLayouts/slideLayout2026.xml"/><Relationship Id="rId1" Type="http://schemas.openxmlformats.org/officeDocument/2006/relationships/slideLayout" Target="../slideLayouts/slideLayout2025.xml"/><Relationship Id="rId6" Type="http://schemas.openxmlformats.org/officeDocument/2006/relationships/slideLayout" Target="../slideLayouts/slideLayout2030.xml"/><Relationship Id="rId11" Type="http://schemas.openxmlformats.org/officeDocument/2006/relationships/slideLayout" Target="../slideLayouts/slideLayout2035.xml"/><Relationship Id="rId5" Type="http://schemas.openxmlformats.org/officeDocument/2006/relationships/slideLayout" Target="../slideLayouts/slideLayout2029.xml"/><Relationship Id="rId10" Type="http://schemas.openxmlformats.org/officeDocument/2006/relationships/slideLayout" Target="../slideLayouts/slideLayout2034.xml"/><Relationship Id="rId4" Type="http://schemas.openxmlformats.org/officeDocument/2006/relationships/slideLayout" Target="../slideLayouts/slideLayout2028.xml"/><Relationship Id="rId9" Type="http://schemas.openxmlformats.org/officeDocument/2006/relationships/slideLayout" Target="../slideLayouts/slideLayout2033.xml"/></Relationships>
</file>

<file path=ppt/slideMasters/_rels/slideMaster1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4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038.xml"/><Relationship Id="rId7" Type="http://schemas.openxmlformats.org/officeDocument/2006/relationships/slideLayout" Target="../slideLayouts/slideLayout2042.xml"/><Relationship Id="rId12" Type="http://schemas.openxmlformats.org/officeDocument/2006/relationships/theme" Target="../theme/theme186.xml"/><Relationship Id="rId2" Type="http://schemas.openxmlformats.org/officeDocument/2006/relationships/slideLayout" Target="../slideLayouts/slideLayout2037.xml"/><Relationship Id="rId1" Type="http://schemas.openxmlformats.org/officeDocument/2006/relationships/slideLayout" Target="../slideLayouts/slideLayout2036.xml"/><Relationship Id="rId6" Type="http://schemas.openxmlformats.org/officeDocument/2006/relationships/slideLayout" Target="../slideLayouts/slideLayout2041.xml"/><Relationship Id="rId11" Type="http://schemas.openxmlformats.org/officeDocument/2006/relationships/slideLayout" Target="../slideLayouts/slideLayout2046.xml"/><Relationship Id="rId5" Type="http://schemas.openxmlformats.org/officeDocument/2006/relationships/slideLayout" Target="../slideLayouts/slideLayout2040.xml"/><Relationship Id="rId10" Type="http://schemas.openxmlformats.org/officeDocument/2006/relationships/slideLayout" Target="../slideLayouts/slideLayout2045.xml"/><Relationship Id="rId4" Type="http://schemas.openxmlformats.org/officeDocument/2006/relationships/slideLayout" Target="../slideLayouts/slideLayout2039.xml"/><Relationship Id="rId9" Type="http://schemas.openxmlformats.org/officeDocument/2006/relationships/slideLayout" Target="../slideLayouts/slideLayout2044.xml"/></Relationships>
</file>

<file path=ppt/slideMasters/_rels/slideMaster1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5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049.xml"/><Relationship Id="rId7" Type="http://schemas.openxmlformats.org/officeDocument/2006/relationships/slideLayout" Target="../slideLayouts/slideLayout2053.xml"/><Relationship Id="rId12" Type="http://schemas.openxmlformats.org/officeDocument/2006/relationships/theme" Target="../theme/theme187.xml"/><Relationship Id="rId2" Type="http://schemas.openxmlformats.org/officeDocument/2006/relationships/slideLayout" Target="../slideLayouts/slideLayout2048.xml"/><Relationship Id="rId1" Type="http://schemas.openxmlformats.org/officeDocument/2006/relationships/slideLayout" Target="../slideLayouts/slideLayout2047.xml"/><Relationship Id="rId6" Type="http://schemas.openxmlformats.org/officeDocument/2006/relationships/slideLayout" Target="../slideLayouts/slideLayout2052.xml"/><Relationship Id="rId11" Type="http://schemas.openxmlformats.org/officeDocument/2006/relationships/slideLayout" Target="../slideLayouts/slideLayout2057.xml"/><Relationship Id="rId5" Type="http://schemas.openxmlformats.org/officeDocument/2006/relationships/slideLayout" Target="../slideLayouts/slideLayout2051.xml"/><Relationship Id="rId10" Type="http://schemas.openxmlformats.org/officeDocument/2006/relationships/slideLayout" Target="../slideLayouts/slideLayout2056.xml"/><Relationship Id="rId4" Type="http://schemas.openxmlformats.org/officeDocument/2006/relationships/slideLayout" Target="../slideLayouts/slideLayout2050.xml"/><Relationship Id="rId9" Type="http://schemas.openxmlformats.org/officeDocument/2006/relationships/slideLayout" Target="../slideLayouts/slideLayout2055.xml"/></Relationships>
</file>

<file path=ppt/slideMasters/_rels/slideMaster1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060.xml"/><Relationship Id="rId7" Type="http://schemas.openxmlformats.org/officeDocument/2006/relationships/slideLayout" Target="../slideLayouts/slideLayout2064.xml"/><Relationship Id="rId12" Type="http://schemas.openxmlformats.org/officeDocument/2006/relationships/theme" Target="../theme/theme188.xml"/><Relationship Id="rId2" Type="http://schemas.openxmlformats.org/officeDocument/2006/relationships/slideLayout" Target="../slideLayouts/slideLayout2059.xml"/><Relationship Id="rId1" Type="http://schemas.openxmlformats.org/officeDocument/2006/relationships/slideLayout" Target="../slideLayouts/slideLayout2058.xml"/><Relationship Id="rId6" Type="http://schemas.openxmlformats.org/officeDocument/2006/relationships/slideLayout" Target="../slideLayouts/slideLayout2063.xml"/><Relationship Id="rId11" Type="http://schemas.openxmlformats.org/officeDocument/2006/relationships/slideLayout" Target="../slideLayouts/slideLayout2068.xml"/><Relationship Id="rId5" Type="http://schemas.openxmlformats.org/officeDocument/2006/relationships/slideLayout" Target="../slideLayouts/slideLayout2062.xml"/><Relationship Id="rId10" Type="http://schemas.openxmlformats.org/officeDocument/2006/relationships/slideLayout" Target="../slideLayouts/slideLayout2067.xml"/><Relationship Id="rId4" Type="http://schemas.openxmlformats.org/officeDocument/2006/relationships/slideLayout" Target="../slideLayouts/slideLayout2061.xml"/><Relationship Id="rId9" Type="http://schemas.openxmlformats.org/officeDocument/2006/relationships/slideLayout" Target="../slideLayouts/slideLayout2066.xml"/></Relationships>
</file>

<file path=ppt/slideMasters/_rels/slideMaster1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7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071.xml"/><Relationship Id="rId7" Type="http://schemas.openxmlformats.org/officeDocument/2006/relationships/slideLayout" Target="../slideLayouts/slideLayout2075.xml"/><Relationship Id="rId12" Type="http://schemas.openxmlformats.org/officeDocument/2006/relationships/theme" Target="../theme/theme189.xml"/><Relationship Id="rId2" Type="http://schemas.openxmlformats.org/officeDocument/2006/relationships/slideLayout" Target="../slideLayouts/slideLayout2070.xml"/><Relationship Id="rId1" Type="http://schemas.openxmlformats.org/officeDocument/2006/relationships/slideLayout" Target="../slideLayouts/slideLayout2069.xml"/><Relationship Id="rId6" Type="http://schemas.openxmlformats.org/officeDocument/2006/relationships/slideLayout" Target="../slideLayouts/slideLayout2074.xml"/><Relationship Id="rId11" Type="http://schemas.openxmlformats.org/officeDocument/2006/relationships/slideLayout" Target="../slideLayouts/slideLayout2079.xml"/><Relationship Id="rId5" Type="http://schemas.openxmlformats.org/officeDocument/2006/relationships/slideLayout" Target="../slideLayouts/slideLayout2073.xml"/><Relationship Id="rId10" Type="http://schemas.openxmlformats.org/officeDocument/2006/relationships/slideLayout" Target="../slideLayouts/slideLayout2078.xml"/><Relationship Id="rId4" Type="http://schemas.openxmlformats.org/officeDocument/2006/relationships/slideLayout" Target="../slideLayouts/slideLayout2072.xml"/><Relationship Id="rId9" Type="http://schemas.openxmlformats.org/officeDocument/2006/relationships/slideLayout" Target="../slideLayouts/slideLayout2077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01.xml"/><Relationship Id="rId7" Type="http://schemas.openxmlformats.org/officeDocument/2006/relationships/slideLayout" Target="../slideLayouts/slideLayout205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203.xml"/><Relationship Id="rId10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/Relationships>
</file>

<file path=ppt/slideMasters/_rels/slideMaster1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8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082.xml"/><Relationship Id="rId7" Type="http://schemas.openxmlformats.org/officeDocument/2006/relationships/slideLayout" Target="../slideLayouts/slideLayout2086.xml"/><Relationship Id="rId12" Type="http://schemas.openxmlformats.org/officeDocument/2006/relationships/theme" Target="../theme/theme190.xml"/><Relationship Id="rId2" Type="http://schemas.openxmlformats.org/officeDocument/2006/relationships/slideLayout" Target="../slideLayouts/slideLayout2081.xml"/><Relationship Id="rId1" Type="http://schemas.openxmlformats.org/officeDocument/2006/relationships/slideLayout" Target="../slideLayouts/slideLayout2080.xml"/><Relationship Id="rId6" Type="http://schemas.openxmlformats.org/officeDocument/2006/relationships/slideLayout" Target="../slideLayouts/slideLayout2085.xml"/><Relationship Id="rId11" Type="http://schemas.openxmlformats.org/officeDocument/2006/relationships/slideLayout" Target="../slideLayouts/slideLayout2090.xml"/><Relationship Id="rId5" Type="http://schemas.openxmlformats.org/officeDocument/2006/relationships/slideLayout" Target="../slideLayouts/slideLayout2084.xml"/><Relationship Id="rId10" Type="http://schemas.openxmlformats.org/officeDocument/2006/relationships/slideLayout" Target="../slideLayouts/slideLayout2089.xml"/><Relationship Id="rId4" Type="http://schemas.openxmlformats.org/officeDocument/2006/relationships/slideLayout" Target="../slideLayouts/slideLayout2083.xml"/><Relationship Id="rId9" Type="http://schemas.openxmlformats.org/officeDocument/2006/relationships/slideLayout" Target="../slideLayouts/slideLayout2088.xml"/></Relationships>
</file>

<file path=ppt/slideMasters/_rels/slideMaster1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9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093.xml"/><Relationship Id="rId7" Type="http://schemas.openxmlformats.org/officeDocument/2006/relationships/slideLayout" Target="../slideLayouts/slideLayout2097.xml"/><Relationship Id="rId12" Type="http://schemas.openxmlformats.org/officeDocument/2006/relationships/theme" Target="../theme/theme191.xml"/><Relationship Id="rId2" Type="http://schemas.openxmlformats.org/officeDocument/2006/relationships/slideLayout" Target="../slideLayouts/slideLayout2092.xml"/><Relationship Id="rId1" Type="http://schemas.openxmlformats.org/officeDocument/2006/relationships/slideLayout" Target="../slideLayouts/slideLayout2091.xml"/><Relationship Id="rId6" Type="http://schemas.openxmlformats.org/officeDocument/2006/relationships/slideLayout" Target="../slideLayouts/slideLayout2096.xml"/><Relationship Id="rId11" Type="http://schemas.openxmlformats.org/officeDocument/2006/relationships/slideLayout" Target="../slideLayouts/slideLayout2101.xml"/><Relationship Id="rId5" Type="http://schemas.openxmlformats.org/officeDocument/2006/relationships/slideLayout" Target="../slideLayouts/slideLayout2095.xml"/><Relationship Id="rId10" Type="http://schemas.openxmlformats.org/officeDocument/2006/relationships/slideLayout" Target="../slideLayouts/slideLayout2100.xml"/><Relationship Id="rId4" Type="http://schemas.openxmlformats.org/officeDocument/2006/relationships/slideLayout" Target="../slideLayouts/slideLayout2094.xml"/><Relationship Id="rId9" Type="http://schemas.openxmlformats.org/officeDocument/2006/relationships/slideLayout" Target="../slideLayouts/slideLayout2099.xml"/></Relationships>
</file>

<file path=ppt/slideMasters/_rels/slideMaster1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0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04.xml"/><Relationship Id="rId7" Type="http://schemas.openxmlformats.org/officeDocument/2006/relationships/slideLayout" Target="../slideLayouts/slideLayout2108.xml"/><Relationship Id="rId12" Type="http://schemas.openxmlformats.org/officeDocument/2006/relationships/theme" Target="../theme/theme192.xml"/><Relationship Id="rId2" Type="http://schemas.openxmlformats.org/officeDocument/2006/relationships/slideLayout" Target="../slideLayouts/slideLayout2103.xml"/><Relationship Id="rId1" Type="http://schemas.openxmlformats.org/officeDocument/2006/relationships/slideLayout" Target="../slideLayouts/slideLayout2102.xml"/><Relationship Id="rId6" Type="http://schemas.openxmlformats.org/officeDocument/2006/relationships/slideLayout" Target="../slideLayouts/slideLayout2107.xml"/><Relationship Id="rId11" Type="http://schemas.openxmlformats.org/officeDocument/2006/relationships/slideLayout" Target="../slideLayouts/slideLayout2112.xml"/><Relationship Id="rId5" Type="http://schemas.openxmlformats.org/officeDocument/2006/relationships/slideLayout" Target="../slideLayouts/slideLayout2106.xml"/><Relationship Id="rId10" Type="http://schemas.openxmlformats.org/officeDocument/2006/relationships/slideLayout" Target="../slideLayouts/slideLayout2111.xml"/><Relationship Id="rId4" Type="http://schemas.openxmlformats.org/officeDocument/2006/relationships/slideLayout" Target="../slideLayouts/slideLayout2105.xml"/><Relationship Id="rId9" Type="http://schemas.openxmlformats.org/officeDocument/2006/relationships/slideLayout" Target="../slideLayouts/slideLayout2110.xml"/></Relationships>
</file>

<file path=ppt/slideMasters/_rels/slideMaster1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15.xml"/><Relationship Id="rId7" Type="http://schemas.openxmlformats.org/officeDocument/2006/relationships/slideLayout" Target="../slideLayouts/slideLayout2119.xml"/><Relationship Id="rId12" Type="http://schemas.openxmlformats.org/officeDocument/2006/relationships/theme" Target="../theme/theme193.xml"/><Relationship Id="rId2" Type="http://schemas.openxmlformats.org/officeDocument/2006/relationships/slideLayout" Target="../slideLayouts/slideLayout2114.xml"/><Relationship Id="rId1" Type="http://schemas.openxmlformats.org/officeDocument/2006/relationships/slideLayout" Target="../slideLayouts/slideLayout2113.xml"/><Relationship Id="rId6" Type="http://schemas.openxmlformats.org/officeDocument/2006/relationships/slideLayout" Target="../slideLayouts/slideLayout2118.xml"/><Relationship Id="rId11" Type="http://schemas.openxmlformats.org/officeDocument/2006/relationships/slideLayout" Target="../slideLayouts/slideLayout2123.xml"/><Relationship Id="rId5" Type="http://schemas.openxmlformats.org/officeDocument/2006/relationships/slideLayout" Target="../slideLayouts/slideLayout2117.xml"/><Relationship Id="rId10" Type="http://schemas.openxmlformats.org/officeDocument/2006/relationships/slideLayout" Target="../slideLayouts/slideLayout2122.xml"/><Relationship Id="rId4" Type="http://schemas.openxmlformats.org/officeDocument/2006/relationships/slideLayout" Target="../slideLayouts/slideLayout2116.xml"/><Relationship Id="rId9" Type="http://schemas.openxmlformats.org/officeDocument/2006/relationships/slideLayout" Target="../slideLayouts/slideLayout2121.xml"/></Relationships>
</file>

<file path=ppt/slideMasters/_rels/slideMaster1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3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26.xml"/><Relationship Id="rId7" Type="http://schemas.openxmlformats.org/officeDocument/2006/relationships/slideLayout" Target="../slideLayouts/slideLayout2130.xml"/><Relationship Id="rId12" Type="http://schemas.openxmlformats.org/officeDocument/2006/relationships/theme" Target="../theme/theme194.xml"/><Relationship Id="rId2" Type="http://schemas.openxmlformats.org/officeDocument/2006/relationships/slideLayout" Target="../slideLayouts/slideLayout2125.xml"/><Relationship Id="rId1" Type="http://schemas.openxmlformats.org/officeDocument/2006/relationships/slideLayout" Target="../slideLayouts/slideLayout2124.xml"/><Relationship Id="rId6" Type="http://schemas.openxmlformats.org/officeDocument/2006/relationships/slideLayout" Target="../slideLayouts/slideLayout2129.xml"/><Relationship Id="rId11" Type="http://schemas.openxmlformats.org/officeDocument/2006/relationships/slideLayout" Target="../slideLayouts/slideLayout2134.xml"/><Relationship Id="rId5" Type="http://schemas.openxmlformats.org/officeDocument/2006/relationships/slideLayout" Target="../slideLayouts/slideLayout2128.xml"/><Relationship Id="rId10" Type="http://schemas.openxmlformats.org/officeDocument/2006/relationships/slideLayout" Target="../slideLayouts/slideLayout2133.xml"/><Relationship Id="rId4" Type="http://schemas.openxmlformats.org/officeDocument/2006/relationships/slideLayout" Target="../slideLayouts/slideLayout2127.xml"/><Relationship Id="rId9" Type="http://schemas.openxmlformats.org/officeDocument/2006/relationships/slideLayout" Target="../slideLayouts/slideLayout2132.xml"/></Relationships>
</file>

<file path=ppt/slideMasters/_rels/slideMaster1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4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37.xml"/><Relationship Id="rId7" Type="http://schemas.openxmlformats.org/officeDocument/2006/relationships/slideLayout" Target="../slideLayouts/slideLayout2141.xml"/><Relationship Id="rId12" Type="http://schemas.openxmlformats.org/officeDocument/2006/relationships/theme" Target="../theme/theme195.xml"/><Relationship Id="rId2" Type="http://schemas.openxmlformats.org/officeDocument/2006/relationships/slideLayout" Target="../slideLayouts/slideLayout2136.xml"/><Relationship Id="rId1" Type="http://schemas.openxmlformats.org/officeDocument/2006/relationships/slideLayout" Target="../slideLayouts/slideLayout2135.xml"/><Relationship Id="rId6" Type="http://schemas.openxmlformats.org/officeDocument/2006/relationships/slideLayout" Target="../slideLayouts/slideLayout2140.xml"/><Relationship Id="rId11" Type="http://schemas.openxmlformats.org/officeDocument/2006/relationships/slideLayout" Target="../slideLayouts/slideLayout2145.xml"/><Relationship Id="rId5" Type="http://schemas.openxmlformats.org/officeDocument/2006/relationships/slideLayout" Target="../slideLayouts/slideLayout2139.xml"/><Relationship Id="rId10" Type="http://schemas.openxmlformats.org/officeDocument/2006/relationships/slideLayout" Target="../slideLayouts/slideLayout2144.xml"/><Relationship Id="rId4" Type="http://schemas.openxmlformats.org/officeDocument/2006/relationships/slideLayout" Target="../slideLayouts/slideLayout2138.xml"/><Relationship Id="rId9" Type="http://schemas.openxmlformats.org/officeDocument/2006/relationships/slideLayout" Target="../slideLayouts/slideLayout2143.xml"/></Relationships>
</file>

<file path=ppt/slideMasters/_rels/slideMaster1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5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48.xml"/><Relationship Id="rId7" Type="http://schemas.openxmlformats.org/officeDocument/2006/relationships/slideLayout" Target="../slideLayouts/slideLayout2152.xml"/><Relationship Id="rId12" Type="http://schemas.openxmlformats.org/officeDocument/2006/relationships/theme" Target="../theme/theme196.xml"/><Relationship Id="rId2" Type="http://schemas.openxmlformats.org/officeDocument/2006/relationships/slideLayout" Target="../slideLayouts/slideLayout2147.xml"/><Relationship Id="rId1" Type="http://schemas.openxmlformats.org/officeDocument/2006/relationships/slideLayout" Target="../slideLayouts/slideLayout2146.xml"/><Relationship Id="rId6" Type="http://schemas.openxmlformats.org/officeDocument/2006/relationships/slideLayout" Target="../slideLayouts/slideLayout2151.xml"/><Relationship Id="rId11" Type="http://schemas.openxmlformats.org/officeDocument/2006/relationships/slideLayout" Target="../slideLayouts/slideLayout2156.xml"/><Relationship Id="rId5" Type="http://schemas.openxmlformats.org/officeDocument/2006/relationships/slideLayout" Target="../slideLayouts/slideLayout2150.xml"/><Relationship Id="rId10" Type="http://schemas.openxmlformats.org/officeDocument/2006/relationships/slideLayout" Target="../slideLayouts/slideLayout2155.xml"/><Relationship Id="rId4" Type="http://schemas.openxmlformats.org/officeDocument/2006/relationships/slideLayout" Target="../slideLayouts/slideLayout2149.xml"/><Relationship Id="rId9" Type="http://schemas.openxmlformats.org/officeDocument/2006/relationships/slideLayout" Target="../slideLayouts/slideLayout2154.xml"/></Relationships>
</file>

<file path=ppt/slideMasters/_rels/slideMaster1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6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59.xml"/><Relationship Id="rId7" Type="http://schemas.openxmlformats.org/officeDocument/2006/relationships/slideLayout" Target="../slideLayouts/slideLayout2163.xml"/><Relationship Id="rId12" Type="http://schemas.openxmlformats.org/officeDocument/2006/relationships/theme" Target="../theme/theme197.xml"/><Relationship Id="rId2" Type="http://schemas.openxmlformats.org/officeDocument/2006/relationships/slideLayout" Target="../slideLayouts/slideLayout2158.xml"/><Relationship Id="rId1" Type="http://schemas.openxmlformats.org/officeDocument/2006/relationships/slideLayout" Target="../slideLayouts/slideLayout2157.xml"/><Relationship Id="rId6" Type="http://schemas.openxmlformats.org/officeDocument/2006/relationships/slideLayout" Target="../slideLayouts/slideLayout2162.xml"/><Relationship Id="rId11" Type="http://schemas.openxmlformats.org/officeDocument/2006/relationships/slideLayout" Target="../slideLayouts/slideLayout2167.xml"/><Relationship Id="rId5" Type="http://schemas.openxmlformats.org/officeDocument/2006/relationships/slideLayout" Target="../slideLayouts/slideLayout2161.xml"/><Relationship Id="rId10" Type="http://schemas.openxmlformats.org/officeDocument/2006/relationships/slideLayout" Target="../slideLayouts/slideLayout2166.xml"/><Relationship Id="rId4" Type="http://schemas.openxmlformats.org/officeDocument/2006/relationships/slideLayout" Target="../slideLayouts/slideLayout2160.xml"/><Relationship Id="rId9" Type="http://schemas.openxmlformats.org/officeDocument/2006/relationships/slideLayout" Target="../slideLayouts/slideLayout2165.xml"/></Relationships>
</file>

<file path=ppt/slideMasters/_rels/slideMaster1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70.xml"/><Relationship Id="rId7" Type="http://schemas.openxmlformats.org/officeDocument/2006/relationships/slideLayout" Target="../slideLayouts/slideLayout2174.xml"/><Relationship Id="rId12" Type="http://schemas.openxmlformats.org/officeDocument/2006/relationships/theme" Target="../theme/theme198.xml"/><Relationship Id="rId2" Type="http://schemas.openxmlformats.org/officeDocument/2006/relationships/slideLayout" Target="../slideLayouts/slideLayout2169.xml"/><Relationship Id="rId1" Type="http://schemas.openxmlformats.org/officeDocument/2006/relationships/slideLayout" Target="../slideLayouts/slideLayout2168.xml"/><Relationship Id="rId6" Type="http://schemas.openxmlformats.org/officeDocument/2006/relationships/slideLayout" Target="../slideLayouts/slideLayout2173.xml"/><Relationship Id="rId11" Type="http://schemas.openxmlformats.org/officeDocument/2006/relationships/slideLayout" Target="../slideLayouts/slideLayout2178.xml"/><Relationship Id="rId5" Type="http://schemas.openxmlformats.org/officeDocument/2006/relationships/slideLayout" Target="../slideLayouts/slideLayout2172.xml"/><Relationship Id="rId10" Type="http://schemas.openxmlformats.org/officeDocument/2006/relationships/slideLayout" Target="../slideLayouts/slideLayout2177.xml"/><Relationship Id="rId4" Type="http://schemas.openxmlformats.org/officeDocument/2006/relationships/slideLayout" Target="../slideLayouts/slideLayout2171.xml"/><Relationship Id="rId9" Type="http://schemas.openxmlformats.org/officeDocument/2006/relationships/slideLayout" Target="../slideLayouts/slideLayout2176.xml"/></Relationships>
</file>

<file path=ppt/slideMasters/_rels/slideMaster1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8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81.xml"/><Relationship Id="rId7" Type="http://schemas.openxmlformats.org/officeDocument/2006/relationships/slideLayout" Target="../slideLayouts/slideLayout2185.xml"/><Relationship Id="rId12" Type="http://schemas.openxmlformats.org/officeDocument/2006/relationships/theme" Target="../theme/theme199.xml"/><Relationship Id="rId2" Type="http://schemas.openxmlformats.org/officeDocument/2006/relationships/slideLayout" Target="../slideLayouts/slideLayout2180.xml"/><Relationship Id="rId1" Type="http://schemas.openxmlformats.org/officeDocument/2006/relationships/slideLayout" Target="../slideLayouts/slideLayout2179.xml"/><Relationship Id="rId6" Type="http://schemas.openxmlformats.org/officeDocument/2006/relationships/slideLayout" Target="../slideLayouts/slideLayout2184.xml"/><Relationship Id="rId11" Type="http://schemas.openxmlformats.org/officeDocument/2006/relationships/slideLayout" Target="../slideLayouts/slideLayout2189.xml"/><Relationship Id="rId5" Type="http://schemas.openxmlformats.org/officeDocument/2006/relationships/slideLayout" Target="../slideLayouts/slideLayout2183.xml"/><Relationship Id="rId10" Type="http://schemas.openxmlformats.org/officeDocument/2006/relationships/slideLayout" Target="../slideLayouts/slideLayout2188.xml"/><Relationship Id="rId4" Type="http://schemas.openxmlformats.org/officeDocument/2006/relationships/slideLayout" Target="../slideLayouts/slideLayout2182.xml"/><Relationship Id="rId9" Type="http://schemas.openxmlformats.org/officeDocument/2006/relationships/slideLayout" Target="../slideLayouts/slideLayout218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2.xml"/><Relationship Id="rId7" Type="http://schemas.openxmlformats.org/officeDocument/2006/relationships/slideLayout" Target="../slideLayouts/slideLayout216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1.xml"/><Relationship Id="rId1" Type="http://schemas.openxmlformats.org/officeDocument/2006/relationships/slideLayout" Target="../slideLayouts/slideLayout210.xml"/><Relationship Id="rId6" Type="http://schemas.openxmlformats.org/officeDocument/2006/relationships/slideLayout" Target="../slideLayouts/slideLayout215.xml"/><Relationship Id="rId11" Type="http://schemas.openxmlformats.org/officeDocument/2006/relationships/slideLayout" Target="../slideLayouts/slideLayout220.xml"/><Relationship Id="rId5" Type="http://schemas.openxmlformats.org/officeDocument/2006/relationships/slideLayout" Target="../slideLayouts/slideLayout214.xml"/><Relationship Id="rId10" Type="http://schemas.openxmlformats.org/officeDocument/2006/relationships/slideLayout" Target="../slideLayouts/slideLayout219.xml"/><Relationship Id="rId4" Type="http://schemas.openxmlformats.org/officeDocument/2006/relationships/slideLayout" Target="../slideLayouts/slideLayout213.xml"/><Relationship Id="rId9" Type="http://schemas.openxmlformats.org/officeDocument/2006/relationships/slideLayout" Target="../slideLayouts/slideLayout218.xml"/></Relationships>
</file>

<file path=ppt/slideMasters/_rels/slideMaster2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9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192.xml"/><Relationship Id="rId7" Type="http://schemas.openxmlformats.org/officeDocument/2006/relationships/slideLayout" Target="../slideLayouts/slideLayout2196.xml"/><Relationship Id="rId12" Type="http://schemas.openxmlformats.org/officeDocument/2006/relationships/theme" Target="../theme/theme200.xml"/><Relationship Id="rId2" Type="http://schemas.openxmlformats.org/officeDocument/2006/relationships/slideLayout" Target="../slideLayouts/slideLayout2191.xml"/><Relationship Id="rId1" Type="http://schemas.openxmlformats.org/officeDocument/2006/relationships/slideLayout" Target="../slideLayouts/slideLayout2190.xml"/><Relationship Id="rId6" Type="http://schemas.openxmlformats.org/officeDocument/2006/relationships/slideLayout" Target="../slideLayouts/slideLayout2195.xml"/><Relationship Id="rId11" Type="http://schemas.openxmlformats.org/officeDocument/2006/relationships/slideLayout" Target="../slideLayouts/slideLayout2200.xml"/><Relationship Id="rId5" Type="http://schemas.openxmlformats.org/officeDocument/2006/relationships/slideLayout" Target="../slideLayouts/slideLayout2194.xml"/><Relationship Id="rId10" Type="http://schemas.openxmlformats.org/officeDocument/2006/relationships/slideLayout" Target="../slideLayouts/slideLayout2199.xml"/><Relationship Id="rId4" Type="http://schemas.openxmlformats.org/officeDocument/2006/relationships/slideLayout" Target="../slideLayouts/slideLayout2193.xml"/><Relationship Id="rId9" Type="http://schemas.openxmlformats.org/officeDocument/2006/relationships/slideLayout" Target="../slideLayouts/slideLayout2198.xml"/></Relationships>
</file>

<file path=ppt/slideMasters/_rels/slideMaster2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0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203.xml"/><Relationship Id="rId7" Type="http://schemas.openxmlformats.org/officeDocument/2006/relationships/slideLayout" Target="../slideLayouts/slideLayout2207.xml"/><Relationship Id="rId12" Type="http://schemas.openxmlformats.org/officeDocument/2006/relationships/theme" Target="../theme/theme201.xml"/><Relationship Id="rId2" Type="http://schemas.openxmlformats.org/officeDocument/2006/relationships/slideLayout" Target="../slideLayouts/slideLayout2202.xml"/><Relationship Id="rId1" Type="http://schemas.openxmlformats.org/officeDocument/2006/relationships/slideLayout" Target="../slideLayouts/slideLayout2201.xml"/><Relationship Id="rId6" Type="http://schemas.openxmlformats.org/officeDocument/2006/relationships/slideLayout" Target="../slideLayouts/slideLayout2206.xml"/><Relationship Id="rId11" Type="http://schemas.openxmlformats.org/officeDocument/2006/relationships/slideLayout" Target="../slideLayouts/slideLayout2211.xml"/><Relationship Id="rId5" Type="http://schemas.openxmlformats.org/officeDocument/2006/relationships/slideLayout" Target="../slideLayouts/slideLayout2205.xml"/><Relationship Id="rId10" Type="http://schemas.openxmlformats.org/officeDocument/2006/relationships/slideLayout" Target="../slideLayouts/slideLayout2210.xml"/><Relationship Id="rId4" Type="http://schemas.openxmlformats.org/officeDocument/2006/relationships/slideLayout" Target="../slideLayouts/slideLayout2204.xml"/><Relationship Id="rId9" Type="http://schemas.openxmlformats.org/officeDocument/2006/relationships/slideLayout" Target="../slideLayouts/slideLayout2209.xml"/></Relationships>
</file>

<file path=ppt/slideMasters/_rels/slideMaster2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1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214.xml"/><Relationship Id="rId7" Type="http://schemas.openxmlformats.org/officeDocument/2006/relationships/slideLayout" Target="../slideLayouts/slideLayout2218.xml"/><Relationship Id="rId12" Type="http://schemas.openxmlformats.org/officeDocument/2006/relationships/theme" Target="../theme/theme202.xml"/><Relationship Id="rId2" Type="http://schemas.openxmlformats.org/officeDocument/2006/relationships/slideLayout" Target="../slideLayouts/slideLayout2213.xml"/><Relationship Id="rId1" Type="http://schemas.openxmlformats.org/officeDocument/2006/relationships/slideLayout" Target="../slideLayouts/slideLayout2212.xml"/><Relationship Id="rId6" Type="http://schemas.openxmlformats.org/officeDocument/2006/relationships/slideLayout" Target="../slideLayouts/slideLayout2217.xml"/><Relationship Id="rId11" Type="http://schemas.openxmlformats.org/officeDocument/2006/relationships/slideLayout" Target="../slideLayouts/slideLayout2222.xml"/><Relationship Id="rId5" Type="http://schemas.openxmlformats.org/officeDocument/2006/relationships/slideLayout" Target="../slideLayouts/slideLayout2216.xml"/><Relationship Id="rId10" Type="http://schemas.openxmlformats.org/officeDocument/2006/relationships/slideLayout" Target="../slideLayouts/slideLayout2221.xml"/><Relationship Id="rId4" Type="http://schemas.openxmlformats.org/officeDocument/2006/relationships/slideLayout" Target="../slideLayouts/slideLayout2215.xml"/><Relationship Id="rId9" Type="http://schemas.openxmlformats.org/officeDocument/2006/relationships/slideLayout" Target="../slideLayouts/slideLayout2220.xml"/></Relationships>
</file>

<file path=ppt/slideMasters/_rels/slideMaster2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3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225.xml"/><Relationship Id="rId7" Type="http://schemas.openxmlformats.org/officeDocument/2006/relationships/slideLayout" Target="../slideLayouts/slideLayout2229.xml"/><Relationship Id="rId12" Type="http://schemas.openxmlformats.org/officeDocument/2006/relationships/theme" Target="../theme/theme203.xml"/><Relationship Id="rId2" Type="http://schemas.openxmlformats.org/officeDocument/2006/relationships/slideLayout" Target="../slideLayouts/slideLayout2224.xml"/><Relationship Id="rId1" Type="http://schemas.openxmlformats.org/officeDocument/2006/relationships/slideLayout" Target="../slideLayouts/slideLayout2223.xml"/><Relationship Id="rId6" Type="http://schemas.openxmlformats.org/officeDocument/2006/relationships/slideLayout" Target="../slideLayouts/slideLayout2228.xml"/><Relationship Id="rId11" Type="http://schemas.openxmlformats.org/officeDocument/2006/relationships/slideLayout" Target="../slideLayouts/slideLayout2233.xml"/><Relationship Id="rId5" Type="http://schemas.openxmlformats.org/officeDocument/2006/relationships/slideLayout" Target="../slideLayouts/slideLayout2227.xml"/><Relationship Id="rId10" Type="http://schemas.openxmlformats.org/officeDocument/2006/relationships/slideLayout" Target="../slideLayouts/slideLayout2232.xml"/><Relationship Id="rId4" Type="http://schemas.openxmlformats.org/officeDocument/2006/relationships/slideLayout" Target="../slideLayouts/slideLayout2226.xml"/><Relationship Id="rId9" Type="http://schemas.openxmlformats.org/officeDocument/2006/relationships/slideLayout" Target="../slideLayouts/slideLayout2231.xml"/></Relationships>
</file>

<file path=ppt/slideMasters/_rels/slideMaster2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236.xml"/><Relationship Id="rId7" Type="http://schemas.openxmlformats.org/officeDocument/2006/relationships/slideLayout" Target="../slideLayouts/slideLayout2240.xml"/><Relationship Id="rId12" Type="http://schemas.openxmlformats.org/officeDocument/2006/relationships/theme" Target="../theme/theme204.xml"/><Relationship Id="rId2" Type="http://schemas.openxmlformats.org/officeDocument/2006/relationships/slideLayout" Target="../slideLayouts/slideLayout2235.xml"/><Relationship Id="rId1" Type="http://schemas.openxmlformats.org/officeDocument/2006/relationships/slideLayout" Target="../slideLayouts/slideLayout2234.xml"/><Relationship Id="rId6" Type="http://schemas.openxmlformats.org/officeDocument/2006/relationships/slideLayout" Target="../slideLayouts/slideLayout2239.xml"/><Relationship Id="rId11" Type="http://schemas.openxmlformats.org/officeDocument/2006/relationships/slideLayout" Target="../slideLayouts/slideLayout2244.xml"/><Relationship Id="rId5" Type="http://schemas.openxmlformats.org/officeDocument/2006/relationships/slideLayout" Target="../slideLayouts/slideLayout2238.xml"/><Relationship Id="rId10" Type="http://schemas.openxmlformats.org/officeDocument/2006/relationships/slideLayout" Target="../slideLayouts/slideLayout2243.xml"/><Relationship Id="rId4" Type="http://schemas.openxmlformats.org/officeDocument/2006/relationships/slideLayout" Target="../slideLayouts/slideLayout2237.xml"/><Relationship Id="rId9" Type="http://schemas.openxmlformats.org/officeDocument/2006/relationships/slideLayout" Target="../slideLayouts/slideLayout2242.xml"/></Relationships>
</file>

<file path=ppt/slideMasters/_rels/slideMaster2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5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247.xml"/><Relationship Id="rId7" Type="http://schemas.openxmlformats.org/officeDocument/2006/relationships/slideLayout" Target="../slideLayouts/slideLayout2251.xml"/><Relationship Id="rId12" Type="http://schemas.openxmlformats.org/officeDocument/2006/relationships/theme" Target="../theme/theme205.xml"/><Relationship Id="rId2" Type="http://schemas.openxmlformats.org/officeDocument/2006/relationships/slideLayout" Target="../slideLayouts/slideLayout2246.xml"/><Relationship Id="rId1" Type="http://schemas.openxmlformats.org/officeDocument/2006/relationships/slideLayout" Target="../slideLayouts/slideLayout2245.xml"/><Relationship Id="rId6" Type="http://schemas.openxmlformats.org/officeDocument/2006/relationships/slideLayout" Target="../slideLayouts/slideLayout2250.xml"/><Relationship Id="rId11" Type="http://schemas.openxmlformats.org/officeDocument/2006/relationships/slideLayout" Target="../slideLayouts/slideLayout2255.xml"/><Relationship Id="rId5" Type="http://schemas.openxmlformats.org/officeDocument/2006/relationships/slideLayout" Target="../slideLayouts/slideLayout2249.xml"/><Relationship Id="rId10" Type="http://schemas.openxmlformats.org/officeDocument/2006/relationships/slideLayout" Target="../slideLayouts/slideLayout2254.xml"/><Relationship Id="rId4" Type="http://schemas.openxmlformats.org/officeDocument/2006/relationships/slideLayout" Target="../slideLayouts/slideLayout2248.xml"/><Relationship Id="rId9" Type="http://schemas.openxmlformats.org/officeDocument/2006/relationships/slideLayout" Target="../slideLayouts/slideLayout2253.xml"/></Relationships>
</file>

<file path=ppt/slideMasters/_rels/slideMaster2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6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258.xml"/><Relationship Id="rId7" Type="http://schemas.openxmlformats.org/officeDocument/2006/relationships/slideLayout" Target="../slideLayouts/slideLayout2262.xml"/><Relationship Id="rId12" Type="http://schemas.openxmlformats.org/officeDocument/2006/relationships/theme" Target="../theme/theme206.xml"/><Relationship Id="rId2" Type="http://schemas.openxmlformats.org/officeDocument/2006/relationships/slideLayout" Target="../slideLayouts/slideLayout2257.xml"/><Relationship Id="rId1" Type="http://schemas.openxmlformats.org/officeDocument/2006/relationships/slideLayout" Target="../slideLayouts/slideLayout2256.xml"/><Relationship Id="rId6" Type="http://schemas.openxmlformats.org/officeDocument/2006/relationships/slideLayout" Target="../slideLayouts/slideLayout2261.xml"/><Relationship Id="rId11" Type="http://schemas.openxmlformats.org/officeDocument/2006/relationships/slideLayout" Target="../slideLayouts/slideLayout2266.xml"/><Relationship Id="rId5" Type="http://schemas.openxmlformats.org/officeDocument/2006/relationships/slideLayout" Target="../slideLayouts/slideLayout2260.xml"/><Relationship Id="rId10" Type="http://schemas.openxmlformats.org/officeDocument/2006/relationships/slideLayout" Target="../slideLayouts/slideLayout2265.xml"/><Relationship Id="rId4" Type="http://schemas.openxmlformats.org/officeDocument/2006/relationships/slideLayout" Target="../slideLayouts/slideLayout2259.xml"/><Relationship Id="rId9" Type="http://schemas.openxmlformats.org/officeDocument/2006/relationships/slideLayout" Target="../slideLayouts/slideLayout2264.xml"/></Relationships>
</file>

<file path=ppt/slideMasters/_rels/slideMaster2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7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269.xml"/><Relationship Id="rId7" Type="http://schemas.openxmlformats.org/officeDocument/2006/relationships/slideLayout" Target="../slideLayouts/slideLayout2273.xml"/><Relationship Id="rId12" Type="http://schemas.openxmlformats.org/officeDocument/2006/relationships/theme" Target="../theme/theme207.xml"/><Relationship Id="rId2" Type="http://schemas.openxmlformats.org/officeDocument/2006/relationships/slideLayout" Target="../slideLayouts/slideLayout2268.xml"/><Relationship Id="rId1" Type="http://schemas.openxmlformats.org/officeDocument/2006/relationships/slideLayout" Target="../slideLayouts/slideLayout2267.xml"/><Relationship Id="rId6" Type="http://schemas.openxmlformats.org/officeDocument/2006/relationships/slideLayout" Target="../slideLayouts/slideLayout2272.xml"/><Relationship Id="rId11" Type="http://schemas.openxmlformats.org/officeDocument/2006/relationships/slideLayout" Target="../slideLayouts/slideLayout2277.xml"/><Relationship Id="rId5" Type="http://schemas.openxmlformats.org/officeDocument/2006/relationships/slideLayout" Target="../slideLayouts/slideLayout2271.xml"/><Relationship Id="rId10" Type="http://schemas.openxmlformats.org/officeDocument/2006/relationships/slideLayout" Target="../slideLayouts/slideLayout2276.xml"/><Relationship Id="rId4" Type="http://schemas.openxmlformats.org/officeDocument/2006/relationships/slideLayout" Target="../slideLayouts/slideLayout2270.xml"/><Relationship Id="rId9" Type="http://schemas.openxmlformats.org/officeDocument/2006/relationships/slideLayout" Target="../slideLayouts/slideLayout2275.xml"/></Relationships>
</file>

<file path=ppt/slideMasters/_rels/slideMaster2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8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280.xml"/><Relationship Id="rId7" Type="http://schemas.openxmlformats.org/officeDocument/2006/relationships/slideLayout" Target="../slideLayouts/slideLayout2284.xml"/><Relationship Id="rId12" Type="http://schemas.openxmlformats.org/officeDocument/2006/relationships/theme" Target="../theme/theme208.xml"/><Relationship Id="rId2" Type="http://schemas.openxmlformats.org/officeDocument/2006/relationships/slideLayout" Target="../slideLayouts/slideLayout2279.xml"/><Relationship Id="rId1" Type="http://schemas.openxmlformats.org/officeDocument/2006/relationships/slideLayout" Target="../slideLayouts/slideLayout2278.xml"/><Relationship Id="rId6" Type="http://schemas.openxmlformats.org/officeDocument/2006/relationships/slideLayout" Target="../slideLayouts/slideLayout2283.xml"/><Relationship Id="rId11" Type="http://schemas.openxmlformats.org/officeDocument/2006/relationships/slideLayout" Target="../slideLayouts/slideLayout2288.xml"/><Relationship Id="rId5" Type="http://schemas.openxmlformats.org/officeDocument/2006/relationships/slideLayout" Target="../slideLayouts/slideLayout2282.xml"/><Relationship Id="rId10" Type="http://schemas.openxmlformats.org/officeDocument/2006/relationships/slideLayout" Target="../slideLayouts/slideLayout2287.xml"/><Relationship Id="rId4" Type="http://schemas.openxmlformats.org/officeDocument/2006/relationships/slideLayout" Target="../slideLayouts/slideLayout2281.xml"/><Relationship Id="rId9" Type="http://schemas.openxmlformats.org/officeDocument/2006/relationships/slideLayout" Target="../slideLayouts/slideLayout2286.xml"/></Relationships>
</file>

<file path=ppt/slideMasters/_rels/slideMaster2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9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291.xml"/><Relationship Id="rId7" Type="http://schemas.openxmlformats.org/officeDocument/2006/relationships/slideLayout" Target="../slideLayouts/slideLayout2295.xml"/><Relationship Id="rId12" Type="http://schemas.openxmlformats.org/officeDocument/2006/relationships/theme" Target="../theme/theme209.xml"/><Relationship Id="rId2" Type="http://schemas.openxmlformats.org/officeDocument/2006/relationships/slideLayout" Target="../slideLayouts/slideLayout2290.xml"/><Relationship Id="rId1" Type="http://schemas.openxmlformats.org/officeDocument/2006/relationships/slideLayout" Target="../slideLayouts/slideLayout2289.xml"/><Relationship Id="rId6" Type="http://schemas.openxmlformats.org/officeDocument/2006/relationships/slideLayout" Target="../slideLayouts/slideLayout2294.xml"/><Relationship Id="rId11" Type="http://schemas.openxmlformats.org/officeDocument/2006/relationships/slideLayout" Target="../slideLayouts/slideLayout2299.xml"/><Relationship Id="rId5" Type="http://schemas.openxmlformats.org/officeDocument/2006/relationships/slideLayout" Target="../slideLayouts/slideLayout2293.xml"/><Relationship Id="rId10" Type="http://schemas.openxmlformats.org/officeDocument/2006/relationships/slideLayout" Target="../slideLayouts/slideLayout2298.xml"/><Relationship Id="rId4" Type="http://schemas.openxmlformats.org/officeDocument/2006/relationships/slideLayout" Target="../slideLayouts/slideLayout2292.xml"/><Relationship Id="rId9" Type="http://schemas.openxmlformats.org/officeDocument/2006/relationships/slideLayout" Target="../slideLayouts/slideLayout2297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23.xml"/><Relationship Id="rId7" Type="http://schemas.openxmlformats.org/officeDocument/2006/relationships/slideLayout" Target="../slideLayouts/slideLayout227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2.xml"/><Relationship Id="rId1" Type="http://schemas.openxmlformats.org/officeDocument/2006/relationships/slideLayout" Target="../slideLayouts/slideLayout221.xml"/><Relationship Id="rId6" Type="http://schemas.openxmlformats.org/officeDocument/2006/relationships/slideLayout" Target="../slideLayouts/slideLayout226.xml"/><Relationship Id="rId11" Type="http://schemas.openxmlformats.org/officeDocument/2006/relationships/slideLayout" Target="../slideLayouts/slideLayout231.xml"/><Relationship Id="rId5" Type="http://schemas.openxmlformats.org/officeDocument/2006/relationships/slideLayout" Target="../slideLayouts/slideLayout225.xml"/><Relationship Id="rId10" Type="http://schemas.openxmlformats.org/officeDocument/2006/relationships/slideLayout" Target="../slideLayouts/slideLayout230.xml"/><Relationship Id="rId4" Type="http://schemas.openxmlformats.org/officeDocument/2006/relationships/slideLayout" Target="../slideLayouts/slideLayout224.xml"/><Relationship Id="rId9" Type="http://schemas.openxmlformats.org/officeDocument/2006/relationships/slideLayout" Target="../slideLayouts/slideLayout229.xml"/></Relationships>
</file>

<file path=ppt/slideMasters/_rels/slideMaster2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0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302.xml"/><Relationship Id="rId7" Type="http://schemas.openxmlformats.org/officeDocument/2006/relationships/slideLayout" Target="../slideLayouts/slideLayout2306.xml"/><Relationship Id="rId12" Type="http://schemas.openxmlformats.org/officeDocument/2006/relationships/theme" Target="../theme/theme210.xml"/><Relationship Id="rId2" Type="http://schemas.openxmlformats.org/officeDocument/2006/relationships/slideLayout" Target="../slideLayouts/slideLayout2301.xml"/><Relationship Id="rId1" Type="http://schemas.openxmlformats.org/officeDocument/2006/relationships/slideLayout" Target="../slideLayouts/slideLayout2300.xml"/><Relationship Id="rId6" Type="http://schemas.openxmlformats.org/officeDocument/2006/relationships/slideLayout" Target="../slideLayouts/slideLayout2305.xml"/><Relationship Id="rId11" Type="http://schemas.openxmlformats.org/officeDocument/2006/relationships/slideLayout" Target="../slideLayouts/slideLayout2310.xml"/><Relationship Id="rId5" Type="http://schemas.openxmlformats.org/officeDocument/2006/relationships/slideLayout" Target="../slideLayouts/slideLayout2304.xml"/><Relationship Id="rId10" Type="http://schemas.openxmlformats.org/officeDocument/2006/relationships/slideLayout" Target="../slideLayouts/slideLayout2309.xml"/><Relationship Id="rId4" Type="http://schemas.openxmlformats.org/officeDocument/2006/relationships/slideLayout" Target="../slideLayouts/slideLayout2303.xml"/><Relationship Id="rId9" Type="http://schemas.openxmlformats.org/officeDocument/2006/relationships/slideLayout" Target="../slideLayouts/slideLayout2308.xml"/></Relationships>
</file>

<file path=ppt/slideMasters/_rels/slideMaster2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1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313.xml"/><Relationship Id="rId7" Type="http://schemas.openxmlformats.org/officeDocument/2006/relationships/slideLayout" Target="../slideLayouts/slideLayout2317.xml"/><Relationship Id="rId12" Type="http://schemas.openxmlformats.org/officeDocument/2006/relationships/theme" Target="../theme/theme211.xml"/><Relationship Id="rId2" Type="http://schemas.openxmlformats.org/officeDocument/2006/relationships/slideLayout" Target="../slideLayouts/slideLayout2312.xml"/><Relationship Id="rId1" Type="http://schemas.openxmlformats.org/officeDocument/2006/relationships/slideLayout" Target="../slideLayouts/slideLayout2311.xml"/><Relationship Id="rId6" Type="http://schemas.openxmlformats.org/officeDocument/2006/relationships/slideLayout" Target="../slideLayouts/slideLayout2316.xml"/><Relationship Id="rId11" Type="http://schemas.openxmlformats.org/officeDocument/2006/relationships/slideLayout" Target="../slideLayouts/slideLayout2321.xml"/><Relationship Id="rId5" Type="http://schemas.openxmlformats.org/officeDocument/2006/relationships/slideLayout" Target="../slideLayouts/slideLayout2315.xml"/><Relationship Id="rId10" Type="http://schemas.openxmlformats.org/officeDocument/2006/relationships/slideLayout" Target="../slideLayouts/slideLayout2320.xml"/><Relationship Id="rId4" Type="http://schemas.openxmlformats.org/officeDocument/2006/relationships/slideLayout" Target="../slideLayouts/slideLayout2314.xml"/><Relationship Id="rId9" Type="http://schemas.openxmlformats.org/officeDocument/2006/relationships/slideLayout" Target="../slideLayouts/slideLayout2319.xml"/></Relationships>
</file>

<file path=ppt/slideMasters/_rels/slideMaster2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2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324.xml"/><Relationship Id="rId7" Type="http://schemas.openxmlformats.org/officeDocument/2006/relationships/slideLayout" Target="../slideLayouts/slideLayout2328.xml"/><Relationship Id="rId12" Type="http://schemas.openxmlformats.org/officeDocument/2006/relationships/theme" Target="../theme/theme212.xml"/><Relationship Id="rId2" Type="http://schemas.openxmlformats.org/officeDocument/2006/relationships/slideLayout" Target="../slideLayouts/slideLayout2323.xml"/><Relationship Id="rId1" Type="http://schemas.openxmlformats.org/officeDocument/2006/relationships/slideLayout" Target="../slideLayouts/slideLayout2322.xml"/><Relationship Id="rId6" Type="http://schemas.openxmlformats.org/officeDocument/2006/relationships/slideLayout" Target="../slideLayouts/slideLayout2327.xml"/><Relationship Id="rId11" Type="http://schemas.openxmlformats.org/officeDocument/2006/relationships/slideLayout" Target="../slideLayouts/slideLayout2332.xml"/><Relationship Id="rId5" Type="http://schemas.openxmlformats.org/officeDocument/2006/relationships/slideLayout" Target="../slideLayouts/slideLayout2326.xml"/><Relationship Id="rId10" Type="http://schemas.openxmlformats.org/officeDocument/2006/relationships/slideLayout" Target="../slideLayouts/slideLayout2331.xml"/><Relationship Id="rId4" Type="http://schemas.openxmlformats.org/officeDocument/2006/relationships/slideLayout" Target="../slideLayouts/slideLayout2325.xml"/><Relationship Id="rId9" Type="http://schemas.openxmlformats.org/officeDocument/2006/relationships/slideLayout" Target="../slideLayouts/slideLayout2330.xml"/></Relationships>
</file>

<file path=ppt/slideMasters/_rels/slideMaster2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4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335.xml"/><Relationship Id="rId7" Type="http://schemas.openxmlformats.org/officeDocument/2006/relationships/slideLayout" Target="../slideLayouts/slideLayout2339.xml"/><Relationship Id="rId12" Type="http://schemas.openxmlformats.org/officeDocument/2006/relationships/theme" Target="../theme/theme213.xml"/><Relationship Id="rId2" Type="http://schemas.openxmlformats.org/officeDocument/2006/relationships/slideLayout" Target="../slideLayouts/slideLayout2334.xml"/><Relationship Id="rId1" Type="http://schemas.openxmlformats.org/officeDocument/2006/relationships/slideLayout" Target="../slideLayouts/slideLayout2333.xml"/><Relationship Id="rId6" Type="http://schemas.openxmlformats.org/officeDocument/2006/relationships/slideLayout" Target="../slideLayouts/slideLayout2338.xml"/><Relationship Id="rId11" Type="http://schemas.openxmlformats.org/officeDocument/2006/relationships/slideLayout" Target="../slideLayouts/slideLayout2343.xml"/><Relationship Id="rId5" Type="http://schemas.openxmlformats.org/officeDocument/2006/relationships/slideLayout" Target="../slideLayouts/slideLayout2337.xml"/><Relationship Id="rId10" Type="http://schemas.openxmlformats.org/officeDocument/2006/relationships/slideLayout" Target="../slideLayouts/slideLayout2342.xml"/><Relationship Id="rId4" Type="http://schemas.openxmlformats.org/officeDocument/2006/relationships/slideLayout" Target="../slideLayouts/slideLayout2336.xml"/><Relationship Id="rId9" Type="http://schemas.openxmlformats.org/officeDocument/2006/relationships/slideLayout" Target="../slideLayouts/slideLayout2341.xml"/></Relationships>
</file>

<file path=ppt/slideMasters/_rels/slideMaster2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5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346.xml"/><Relationship Id="rId7" Type="http://schemas.openxmlformats.org/officeDocument/2006/relationships/slideLayout" Target="../slideLayouts/slideLayout2350.xml"/><Relationship Id="rId12" Type="http://schemas.openxmlformats.org/officeDocument/2006/relationships/theme" Target="../theme/theme214.xml"/><Relationship Id="rId2" Type="http://schemas.openxmlformats.org/officeDocument/2006/relationships/slideLayout" Target="../slideLayouts/slideLayout2345.xml"/><Relationship Id="rId1" Type="http://schemas.openxmlformats.org/officeDocument/2006/relationships/slideLayout" Target="../slideLayouts/slideLayout2344.xml"/><Relationship Id="rId6" Type="http://schemas.openxmlformats.org/officeDocument/2006/relationships/slideLayout" Target="../slideLayouts/slideLayout2349.xml"/><Relationship Id="rId11" Type="http://schemas.openxmlformats.org/officeDocument/2006/relationships/slideLayout" Target="../slideLayouts/slideLayout2354.xml"/><Relationship Id="rId5" Type="http://schemas.openxmlformats.org/officeDocument/2006/relationships/slideLayout" Target="../slideLayouts/slideLayout2348.xml"/><Relationship Id="rId10" Type="http://schemas.openxmlformats.org/officeDocument/2006/relationships/slideLayout" Target="../slideLayouts/slideLayout2353.xml"/><Relationship Id="rId4" Type="http://schemas.openxmlformats.org/officeDocument/2006/relationships/slideLayout" Target="../slideLayouts/slideLayout2347.xml"/><Relationship Id="rId9" Type="http://schemas.openxmlformats.org/officeDocument/2006/relationships/slideLayout" Target="../slideLayouts/slideLayout2352.xml"/></Relationships>
</file>

<file path=ppt/slideMasters/_rels/slideMaster2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6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357.xml"/><Relationship Id="rId7" Type="http://schemas.openxmlformats.org/officeDocument/2006/relationships/slideLayout" Target="../slideLayouts/slideLayout2361.xml"/><Relationship Id="rId12" Type="http://schemas.openxmlformats.org/officeDocument/2006/relationships/theme" Target="../theme/theme215.xml"/><Relationship Id="rId2" Type="http://schemas.openxmlformats.org/officeDocument/2006/relationships/slideLayout" Target="../slideLayouts/slideLayout2356.xml"/><Relationship Id="rId1" Type="http://schemas.openxmlformats.org/officeDocument/2006/relationships/slideLayout" Target="../slideLayouts/slideLayout2355.xml"/><Relationship Id="rId6" Type="http://schemas.openxmlformats.org/officeDocument/2006/relationships/slideLayout" Target="../slideLayouts/slideLayout2360.xml"/><Relationship Id="rId11" Type="http://schemas.openxmlformats.org/officeDocument/2006/relationships/slideLayout" Target="../slideLayouts/slideLayout2365.xml"/><Relationship Id="rId5" Type="http://schemas.openxmlformats.org/officeDocument/2006/relationships/slideLayout" Target="../slideLayouts/slideLayout2359.xml"/><Relationship Id="rId10" Type="http://schemas.openxmlformats.org/officeDocument/2006/relationships/slideLayout" Target="../slideLayouts/slideLayout2364.xml"/><Relationship Id="rId4" Type="http://schemas.openxmlformats.org/officeDocument/2006/relationships/slideLayout" Target="../slideLayouts/slideLayout2358.xml"/><Relationship Id="rId9" Type="http://schemas.openxmlformats.org/officeDocument/2006/relationships/slideLayout" Target="../slideLayouts/slideLayout2363.xml"/></Relationships>
</file>

<file path=ppt/slideMasters/_rels/slideMaster2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7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368.xml"/><Relationship Id="rId7" Type="http://schemas.openxmlformats.org/officeDocument/2006/relationships/slideLayout" Target="../slideLayouts/slideLayout2372.xml"/><Relationship Id="rId12" Type="http://schemas.openxmlformats.org/officeDocument/2006/relationships/theme" Target="../theme/theme216.xml"/><Relationship Id="rId2" Type="http://schemas.openxmlformats.org/officeDocument/2006/relationships/slideLayout" Target="../slideLayouts/slideLayout2367.xml"/><Relationship Id="rId1" Type="http://schemas.openxmlformats.org/officeDocument/2006/relationships/slideLayout" Target="../slideLayouts/slideLayout2366.xml"/><Relationship Id="rId6" Type="http://schemas.openxmlformats.org/officeDocument/2006/relationships/slideLayout" Target="../slideLayouts/slideLayout2371.xml"/><Relationship Id="rId11" Type="http://schemas.openxmlformats.org/officeDocument/2006/relationships/slideLayout" Target="../slideLayouts/slideLayout2376.xml"/><Relationship Id="rId5" Type="http://schemas.openxmlformats.org/officeDocument/2006/relationships/slideLayout" Target="../slideLayouts/slideLayout2370.xml"/><Relationship Id="rId10" Type="http://schemas.openxmlformats.org/officeDocument/2006/relationships/slideLayout" Target="../slideLayouts/slideLayout2375.xml"/><Relationship Id="rId4" Type="http://schemas.openxmlformats.org/officeDocument/2006/relationships/slideLayout" Target="../slideLayouts/slideLayout2369.xml"/><Relationship Id="rId9" Type="http://schemas.openxmlformats.org/officeDocument/2006/relationships/slideLayout" Target="../slideLayouts/slideLayout2374.xml"/></Relationships>
</file>

<file path=ppt/slideMasters/_rels/slideMaster2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8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379.xml"/><Relationship Id="rId7" Type="http://schemas.openxmlformats.org/officeDocument/2006/relationships/slideLayout" Target="../slideLayouts/slideLayout2383.xml"/><Relationship Id="rId12" Type="http://schemas.openxmlformats.org/officeDocument/2006/relationships/theme" Target="../theme/theme217.xml"/><Relationship Id="rId2" Type="http://schemas.openxmlformats.org/officeDocument/2006/relationships/slideLayout" Target="../slideLayouts/slideLayout2378.xml"/><Relationship Id="rId1" Type="http://schemas.openxmlformats.org/officeDocument/2006/relationships/slideLayout" Target="../slideLayouts/slideLayout2377.xml"/><Relationship Id="rId6" Type="http://schemas.openxmlformats.org/officeDocument/2006/relationships/slideLayout" Target="../slideLayouts/slideLayout2382.xml"/><Relationship Id="rId11" Type="http://schemas.openxmlformats.org/officeDocument/2006/relationships/slideLayout" Target="../slideLayouts/slideLayout2387.xml"/><Relationship Id="rId5" Type="http://schemas.openxmlformats.org/officeDocument/2006/relationships/slideLayout" Target="../slideLayouts/slideLayout2381.xml"/><Relationship Id="rId10" Type="http://schemas.openxmlformats.org/officeDocument/2006/relationships/slideLayout" Target="../slideLayouts/slideLayout2386.xml"/><Relationship Id="rId4" Type="http://schemas.openxmlformats.org/officeDocument/2006/relationships/slideLayout" Target="../slideLayouts/slideLayout2380.xml"/><Relationship Id="rId9" Type="http://schemas.openxmlformats.org/officeDocument/2006/relationships/slideLayout" Target="../slideLayouts/slideLayout2385.xml"/></Relationships>
</file>

<file path=ppt/slideMasters/_rels/slideMaster2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390.xml"/><Relationship Id="rId7" Type="http://schemas.openxmlformats.org/officeDocument/2006/relationships/slideLayout" Target="../slideLayouts/slideLayout2394.xml"/><Relationship Id="rId12" Type="http://schemas.openxmlformats.org/officeDocument/2006/relationships/theme" Target="../theme/theme218.xml"/><Relationship Id="rId2" Type="http://schemas.openxmlformats.org/officeDocument/2006/relationships/slideLayout" Target="../slideLayouts/slideLayout2389.xml"/><Relationship Id="rId1" Type="http://schemas.openxmlformats.org/officeDocument/2006/relationships/slideLayout" Target="../slideLayouts/slideLayout2388.xml"/><Relationship Id="rId6" Type="http://schemas.openxmlformats.org/officeDocument/2006/relationships/slideLayout" Target="../slideLayouts/slideLayout2393.xml"/><Relationship Id="rId11" Type="http://schemas.openxmlformats.org/officeDocument/2006/relationships/slideLayout" Target="../slideLayouts/slideLayout2398.xml"/><Relationship Id="rId5" Type="http://schemas.openxmlformats.org/officeDocument/2006/relationships/slideLayout" Target="../slideLayouts/slideLayout2392.xml"/><Relationship Id="rId10" Type="http://schemas.openxmlformats.org/officeDocument/2006/relationships/slideLayout" Target="../slideLayouts/slideLayout2397.xml"/><Relationship Id="rId4" Type="http://schemas.openxmlformats.org/officeDocument/2006/relationships/slideLayout" Target="../slideLayouts/slideLayout2391.xml"/><Relationship Id="rId9" Type="http://schemas.openxmlformats.org/officeDocument/2006/relationships/slideLayout" Target="../slideLayouts/slideLayout2396.xml"/></Relationships>
</file>

<file path=ppt/slideMasters/_rels/slideMaster2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0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401.xml"/><Relationship Id="rId7" Type="http://schemas.openxmlformats.org/officeDocument/2006/relationships/slideLayout" Target="../slideLayouts/slideLayout2405.xml"/><Relationship Id="rId12" Type="http://schemas.openxmlformats.org/officeDocument/2006/relationships/theme" Target="../theme/theme219.xml"/><Relationship Id="rId2" Type="http://schemas.openxmlformats.org/officeDocument/2006/relationships/slideLayout" Target="../slideLayouts/slideLayout2400.xml"/><Relationship Id="rId1" Type="http://schemas.openxmlformats.org/officeDocument/2006/relationships/slideLayout" Target="../slideLayouts/slideLayout2399.xml"/><Relationship Id="rId6" Type="http://schemas.openxmlformats.org/officeDocument/2006/relationships/slideLayout" Target="../slideLayouts/slideLayout2404.xml"/><Relationship Id="rId11" Type="http://schemas.openxmlformats.org/officeDocument/2006/relationships/slideLayout" Target="../slideLayouts/slideLayout2409.xml"/><Relationship Id="rId5" Type="http://schemas.openxmlformats.org/officeDocument/2006/relationships/slideLayout" Target="../slideLayouts/slideLayout2403.xml"/><Relationship Id="rId10" Type="http://schemas.openxmlformats.org/officeDocument/2006/relationships/slideLayout" Target="../slideLayouts/slideLayout2408.xml"/><Relationship Id="rId4" Type="http://schemas.openxmlformats.org/officeDocument/2006/relationships/slideLayout" Target="../slideLayouts/slideLayout2402.xml"/><Relationship Id="rId9" Type="http://schemas.openxmlformats.org/officeDocument/2006/relationships/slideLayout" Target="../slideLayouts/slideLayout2407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34.xml"/><Relationship Id="rId7" Type="http://schemas.openxmlformats.org/officeDocument/2006/relationships/slideLayout" Target="../slideLayouts/slideLayout238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3.xml"/><Relationship Id="rId1" Type="http://schemas.openxmlformats.org/officeDocument/2006/relationships/slideLayout" Target="../slideLayouts/slideLayout232.xml"/><Relationship Id="rId6" Type="http://schemas.openxmlformats.org/officeDocument/2006/relationships/slideLayout" Target="../slideLayouts/slideLayout237.xml"/><Relationship Id="rId11" Type="http://schemas.openxmlformats.org/officeDocument/2006/relationships/slideLayout" Target="../slideLayouts/slideLayout242.xml"/><Relationship Id="rId5" Type="http://schemas.openxmlformats.org/officeDocument/2006/relationships/slideLayout" Target="../slideLayouts/slideLayout236.xml"/><Relationship Id="rId10" Type="http://schemas.openxmlformats.org/officeDocument/2006/relationships/slideLayout" Target="../slideLayouts/slideLayout241.xml"/><Relationship Id="rId4" Type="http://schemas.openxmlformats.org/officeDocument/2006/relationships/slideLayout" Target="../slideLayouts/slideLayout235.xml"/><Relationship Id="rId9" Type="http://schemas.openxmlformats.org/officeDocument/2006/relationships/slideLayout" Target="../slideLayouts/slideLayout240.xml"/></Relationships>
</file>

<file path=ppt/slideMasters/_rels/slideMaster2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1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412.xml"/><Relationship Id="rId7" Type="http://schemas.openxmlformats.org/officeDocument/2006/relationships/slideLayout" Target="../slideLayouts/slideLayout2416.xml"/><Relationship Id="rId12" Type="http://schemas.openxmlformats.org/officeDocument/2006/relationships/theme" Target="../theme/theme220.xml"/><Relationship Id="rId2" Type="http://schemas.openxmlformats.org/officeDocument/2006/relationships/slideLayout" Target="../slideLayouts/slideLayout2411.xml"/><Relationship Id="rId1" Type="http://schemas.openxmlformats.org/officeDocument/2006/relationships/slideLayout" Target="../slideLayouts/slideLayout2410.xml"/><Relationship Id="rId6" Type="http://schemas.openxmlformats.org/officeDocument/2006/relationships/slideLayout" Target="../slideLayouts/slideLayout2415.xml"/><Relationship Id="rId11" Type="http://schemas.openxmlformats.org/officeDocument/2006/relationships/slideLayout" Target="../slideLayouts/slideLayout2420.xml"/><Relationship Id="rId5" Type="http://schemas.openxmlformats.org/officeDocument/2006/relationships/slideLayout" Target="../slideLayouts/slideLayout2414.xml"/><Relationship Id="rId10" Type="http://schemas.openxmlformats.org/officeDocument/2006/relationships/slideLayout" Target="../slideLayouts/slideLayout2419.xml"/><Relationship Id="rId4" Type="http://schemas.openxmlformats.org/officeDocument/2006/relationships/slideLayout" Target="../slideLayouts/slideLayout2413.xml"/><Relationship Id="rId9" Type="http://schemas.openxmlformats.org/officeDocument/2006/relationships/slideLayout" Target="../slideLayouts/slideLayout2418.xml"/></Relationships>
</file>

<file path=ppt/slideMasters/_rels/slideMaster2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2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423.xml"/><Relationship Id="rId7" Type="http://schemas.openxmlformats.org/officeDocument/2006/relationships/slideLayout" Target="../slideLayouts/slideLayout2427.xml"/><Relationship Id="rId12" Type="http://schemas.openxmlformats.org/officeDocument/2006/relationships/theme" Target="../theme/theme221.xml"/><Relationship Id="rId2" Type="http://schemas.openxmlformats.org/officeDocument/2006/relationships/slideLayout" Target="../slideLayouts/slideLayout2422.xml"/><Relationship Id="rId1" Type="http://schemas.openxmlformats.org/officeDocument/2006/relationships/slideLayout" Target="../slideLayouts/slideLayout2421.xml"/><Relationship Id="rId6" Type="http://schemas.openxmlformats.org/officeDocument/2006/relationships/slideLayout" Target="../slideLayouts/slideLayout2426.xml"/><Relationship Id="rId11" Type="http://schemas.openxmlformats.org/officeDocument/2006/relationships/slideLayout" Target="../slideLayouts/slideLayout2431.xml"/><Relationship Id="rId5" Type="http://schemas.openxmlformats.org/officeDocument/2006/relationships/slideLayout" Target="../slideLayouts/slideLayout2425.xml"/><Relationship Id="rId10" Type="http://schemas.openxmlformats.org/officeDocument/2006/relationships/slideLayout" Target="../slideLayouts/slideLayout2430.xml"/><Relationship Id="rId4" Type="http://schemas.openxmlformats.org/officeDocument/2006/relationships/slideLayout" Target="../slideLayouts/slideLayout2424.xml"/><Relationship Id="rId9" Type="http://schemas.openxmlformats.org/officeDocument/2006/relationships/slideLayout" Target="../slideLayouts/slideLayout2429.xml"/></Relationships>
</file>

<file path=ppt/slideMasters/_rels/slideMaster2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3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434.xml"/><Relationship Id="rId7" Type="http://schemas.openxmlformats.org/officeDocument/2006/relationships/slideLayout" Target="../slideLayouts/slideLayout2438.xml"/><Relationship Id="rId12" Type="http://schemas.openxmlformats.org/officeDocument/2006/relationships/theme" Target="../theme/theme222.xml"/><Relationship Id="rId2" Type="http://schemas.openxmlformats.org/officeDocument/2006/relationships/slideLayout" Target="../slideLayouts/slideLayout2433.xml"/><Relationship Id="rId1" Type="http://schemas.openxmlformats.org/officeDocument/2006/relationships/slideLayout" Target="../slideLayouts/slideLayout2432.xml"/><Relationship Id="rId6" Type="http://schemas.openxmlformats.org/officeDocument/2006/relationships/slideLayout" Target="../slideLayouts/slideLayout2437.xml"/><Relationship Id="rId11" Type="http://schemas.openxmlformats.org/officeDocument/2006/relationships/slideLayout" Target="../slideLayouts/slideLayout2442.xml"/><Relationship Id="rId5" Type="http://schemas.openxmlformats.org/officeDocument/2006/relationships/slideLayout" Target="../slideLayouts/slideLayout2436.xml"/><Relationship Id="rId10" Type="http://schemas.openxmlformats.org/officeDocument/2006/relationships/slideLayout" Target="../slideLayouts/slideLayout2441.xml"/><Relationship Id="rId4" Type="http://schemas.openxmlformats.org/officeDocument/2006/relationships/slideLayout" Target="../slideLayouts/slideLayout2435.xml"/><Relationship Id="rId9" Type="http://schemas.openxmlformats.org/officeDocument/2006/relationships/slideLayout" Target="../slideLayouts/slideLayout2440.xml"/></Relationships>
</file>

<file path=ppt/slideMasters/_rels/slideMaster2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5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445.xml"/><Relationship Id="rId7" Type="http://schemas.openxmlformats.org/officeDocument/2006/relationships/slideLayout" Target="../slideLayouts/slideLayout2449.xml"/><Relationship Id="rId12" Type="http://schemas.openxmlformats.org/officeDocument/2006/relationships/theme" Target="../theme/theme223.xml"/><Relationship Id="rId2" Type="http://schemas.openxmlformats.org/officeDocument/2006/relationships/slideLayout" Target="../slideLayouts/slideLayout2444.xml"/><Relationship Id="rId1" Type="http://schemas.openxmlformats.org/officeDocument/2006/relationships/slideLayout" Target="../slideLayouts/slideLayout2443.xml"/><Relationship Id="rId6" Type="http://schemas.openxmlformats.org/officeDocument/2006/relationships/slideLayout" Target="../slideLayouts/slideLayout2448.xml"/><Relationship Id="rId11" Type="http://schemas.openxmlformats.org/officeDocument/2006/relationships/slideLayout" Target="../slideLayouts/slideLayout2453.xml"/><Relationship Id="rId5" Type="http://schemas.openxmlformats.org/officeDocument/2006/relationships/slideLayout" Target="../slideLayouts/slideLayout2447.xml"/><Relationship Id="rId10" Type="http://schemas.openxmlformats.org/officeDocument/2006/relationships/slideLayout" Target="../slideLayouts/slideLayout2452.xml"/><Relationship Id="rId4" Type="http://schemas.openxmlformats.org/officeDocument/2006/relationships/slideLayout" Target="../slideLayouts/slideLayout2446.xml"/><Relationship Id="rId9" Type="http://schemas.openxmlformats.org/officeDocument/2006/relationships/slideLayout" Target="../slideLayouts/slideLayout2451.xml"/></Relationships>
</file>

<file path=ppt/slideMasters/_rels/slideMaster2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6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456.xml"/><Relationship Id="rId7" Type="http://schemas.openxmlformats.org/officeDocument/2006/relationships/slideLayout" Target="../slideLayouts/slideLayout2460.xml"/><Relationship Id="rId12" Type="http://schemas.openxmlformats.org/officeDocument/2006/relationships/theme" Target="../theme/theme224.xml"/><Relationship Id="rId2" Type="http://schemas.openxmlformats.org/officeDocument/2006/relationships/slideLayout" Target="../slideLayouts/slideLayout2455.xml"/><Relationship Id="rId1" Type="http://schemas.openxmlformats.org/officeDocument/2006/relationships/slideLayout" Target="../slideLayouts/slideLayout2454.xml"/><Relationship Id="rId6" Type="http://schemas.openxmlformats.org/officeDocument/2006/relationships/slideLayout" Target="../slideLayouts/slideLayout2459.xml"/><Relationship Id="rId11" Type="http://schemas.openxmlformats.org/officeDocument/2006/relationships/slideLayout" Target="../slideLayouts/slideLayout2464.xml"/><Relationship Id="rId5" Type="http://schemas.openxmlformats.org/officeDocument/2006/relationships/slideLayout" Target="../slideLayouts/slideLayout2458.xml"/><Relationship Id="rId10" Type="http://schemas.openxmlformats.org/officeDocument/2006/relationships/slideLayout" Target="../slideLayouts/slideLayout2463.xml"/><Relationship Id="rId4" Type="http://schemas.openxmlformats.org/officeDocument/2006/relationships/slideLayout" Target="../slideLayouts/slideLayout2457.xml"/><Relationship Id="rId9" Type="http://schemas.openxmlformats.org/officeDocument/2006/relationships/slideLayout" Target="../slideLayouts/slideLayout2462.xml"/></Relationships>
</file>

<file path=ppt/slideMasters/_rels/slideMaster2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7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467.xml"/><Relationship Id="rId7" Type="http://schemas.openxmlformats.org/officeDocument/2006/relationships/slideLayout" Target="../slideLayouts/slideLayout2471.xml"/><Relationship Id="rId12" Type="http://schemas.openxmlformats.org/officeDocument/2006/relationships/theme" Target="../theme/theme225.xml"/><Relationship Id="rId2" Type="http://schemas.openxmlformats.org/officeDocument/2006/relationships/slideLayout" Target="../slideLayouts/slideLayout2466.xml"/><Relationship Id="rId1" Type="http://schemas.openxmlformats.org/officeDocument/2006/relationships/slideLayout" Target="../slideLayouts/slideLayout2465.xml"/><Relationship Id="rId6" Type="http://schemas.openxmlformats.org/officeDocument/2006/relationships/slideLayout" Target="../slideLayouts/slideLayout2470.xml"/><Relationship Id="rId11" Type="http://schemas.openxmlformats.org/officeDocument/2006/relationships/slideLayout" Target="../slideLayouts/slideLayout2475.xml"/><Relationship Id="rId5" Type="http://schemas.openxmlformats.org/officeDocument/2006/relationships/slideLayout" Target="../slideLayouts/slideLayout2469.xml"/><Relationship Id="rId10" Type="http://schemas.openxmlformats.org/officeDocument/2006/relationships/slideLayout" Target="../slideLayouts/slideLayout2474.xml"/><Relationship Id="rId4" Type="http://schemas.openxmlformats.org/officeDocument/2006/relationships/slideLayout" Target="../slideLayouts/slideLayout2468.xml"/><Relationship Id="rId9" Type="http://schemas.openxmlformats.org/officeDocument/2006/relationships/slideLayout" Target="../slideLayouts/slideLayout2473.xml"/></Relationships>
</file>

<file path=ppt/slideMasters/_rels/slideMaster2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8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478.xml"/><Relationship Id="rId7" Type="http://schemas.openxmlformats.org/officeDocument/2006/relationships/slideLayout" Target="../slideLayouts/slideLayout2482.xml"/><Relationship Id="rId12" Type="http://schemas.openxmlformats.org/officeDocument/2006/relationships/theme" Target="../theme/theme226.xml"/><Relationship Id="rId2" Type="http://schemas.openxmlformats.org/officeDocument/2006/relationships/slideLayout" Target="../slideLayouts/slideLayout2477.xml"/><Relationship Id="rId1" Type="http://schemas.openxmlformats.org/officeDocument/2006/relationships/slideLayout" Target="../slideLayouts/slideLayout2476.xml"/><Relationship Id="rId6" Type="http://schemas.openxmlformats.org/officeDocument/2006/relationships/slideLayout" Target="../slideLayouts/slideLayout2481.xml"/><Relationship Id="rId11" Type="http://schemas.openxmlformats.org/officeDocument/2006/relationships/slideLayout" Target="../slideLayouts/slideLayout2486.xml"/><Relationship Id="rId5" Type="http://schemas.openxmlformats.org/officeDocument/2006/relationships/slideLayout" Target="../slideLayouts/slideLayout2480.xml"/><Relationship Id="rId10" Type="http://schemas.openxmlformats.org/officeDocument/2006/relationships/slideLayout" Target="../slideLayouts/slideLayout2485.xml"/><Relationship Id="rId4" Type="http://schemas.openxmlformats.org/officeDocument/2006/relationships/slideLayout" Target="../slideLayouts/slideLayout2479.xml"/><Relationship Id="rId9" Type="http://schemas.openxmlformats.org/officeDocument/2006/relationships/slideLayout" Target="../slideLayouts/slideLayout2484.xml"/></Relationships>
</file>

<file path=ppt/slideMasters/_rels/slideMaster2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9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489.xml"/><Relationship Id="rId7" Type="http://schemas.openxmlformats.org/officeDocument/2006/relationships/slideLayout" Target="../slideLayouts/slideLayout2493.xml"/><Relationship Id="rId12" Type="http://schemas.openxmlformats.org/officeDocument/2006/relationships/theme" Target="../theme/theme227.xml"/><Relationship Id="rId2" Type="http://schemas.openxmlformats.org/officeDocument/2006/relationships/slideLayout" Target="../slideLayouts/slideLayout2488.xml"/><Relationship Id="rId1" Type="http://schemas.openxmlformats.org/officeDocument/2006/relationships/slideLayout" Target="../slideLayouts/slideLayout2487.xml"/><Relationship Id="rId6" Type="http://schemas.openxmlformats.org/officeDocument/2006/relationships/slideLayout" Target="../slideLayouts/slideLayout2492.xml"/><Relationship Id="rId11" Type="http://schemas.openxmlformats.org/officeDocument/2006/relationships/slideLayout" Target="../slideLayouts/slideLayout2497.xml"/><Relationship Id="rId5" Type="http://schemas.openxmlformats.org/officeDocument/2006/relationships/slideLayout" Target="../slideLayouts/slideLayout2491.xml"/><Relationship Id="rId10" Type="http://schemas.openxmlformats.org/officeDocument/2006/relationships/slideLayout" Target="../slideLayouts/slideLayout2496.xml"/><Relationship Id="rId4" Type="http://schemas.openxmlformats.org/officeDocument/2006/relationships/slideLayout" Target="../slideLayouts/slideLayout2490.xml"/><Relationship Id="rId9" Type="http://schemas.openxmlformats.org/officeDocument/2006/relationships/slideLayout" Target="../slideLayouts/slideLayout2495.xml"/></Relationships>
</file>

<file path=ppt/slideMasters/_rels/slideMaster2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00.xml"/><Relationship Id="rId7" Type="http://schemas.openxmlformats.org/officeDocument/2006/relationships/slideLayout" Target="../slideLayouts/slideLayout2504.xml"/><Relationship Id="rId12" Type="http://schemas.openxmlformats.org/officeDocument/2006/relationships/theme" Target="../theme/theme228.xml"/><Relationship Id="rId2" Type="http://schemas.openxmlformats.org/officeDocument/2006/relationships/slideLayout" Target="../slideLayouts/slideLayout2499.xml"/><Relationship Id="rId1" Type="http://schemas.openxmlformats.org/officeDocument/2006/relationships/slideLayout" Target="../slideLayouts/slideLayout2498.xml"/><Relationship Id="rId6" Type="http://schemas.openxmlformats.org/officeDocument/2006/relationships/slideLayout" Target="../slideLayouts/slideLayout2503.xml"/><Relationship Id="rId11" Type="http://schemas.openxmlformats.org/officeDocument/2006/relationships/slideLayout" Target="../slideLayouts/slideLayout2508.xml"/><Relationship Id="rId5" Type="http://schemas.openxmlformats.org/officeDocument/2006/relationships/slideLayout" Target="../slideLayouts/slideLayout2502.xml"/><Relationship Id="rId10" Type="http://schemas.openxmlformats.org/officeDocument/2006/relationships/slideLayout" Target="../slideLayouts/slideLayout2507.xml"/><Relationship Id="rId4" Type="http://schemas.openxmlformats.org/officeDocument/2006/relationships/slideLayout" Target="../slideLayouts/slideLayout2501.xml"/><Relationship Id="rId9" Type="http://schemas.openxmlformats.org/officeDocument/2006/relationships/slideLayout" Target="../slideLayouts/slideLayout2506.xml"/></Relationships>
</file>

<file path=ppt/slideMasters/_rels/slideMaster2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1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11.xml"/><Relationship Id="rId7" Type="http://schemas.openxmlformats.org/officeDocument/2006/relationships/slideLayout" Target="../slideLayouts/slideLayout2515.xml"/><Relationship Id="rId12" Type="http://schemas.openxmlformats.org/officeDocument/2006/relationships/theme" Target="../theme/theme229.xml"/><Relationship Id="rId2" Type="http://schemas.openxmlformats.org/officeDocument/2006/relationships/slideLayout" Target="../slideLayouts/slideLayout2510.xml"/><Relationship Id="rId1" Type="http://schemas.openxmlformats.org/officeDocument/2006/relationships/slideLayout" Target="../slideLayouts/slideLayout2509.xml"/><Relationship Id="rId6" Type="http://schemas.openxmlformats.org/officeDocument/2006/relationships/slideLayout" Target="../slideLayouts/slideLayout2514.xml"/><Relationship Id="rId11" Type="http://schemas.openxmlformats.org/officeDocument/2006/relationships/slideLayout" Target="../slideLayouts/slideLayout2519.xml"/><Relationship Id="rId5" Type="http://schemas.openxmlformats.org/officeDocument/2006/relationships/slideLayout" Target="../slideLayouts/slideLayout2513.xml"/><Relationship Id="rId10" Type="http://schemas.openxmlformats.org/officeDocument/2006/relationships/slideLayout" Target="../slideLayouts/slideLayout2518.xml"/><Relationship Id="rId4" Type="http://schemas.openxmlformats.org/officeDocument/2006/relationships/slideLayout" Target="../slideLayouts/slideLayout2512.xml"/><Relationship Id="rId9" Type="http://schemas.openxmlformats.org/officeDocument/2006/relationships/slideLayout" Target="../slideLayouts/slideLayout2517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45.xml"/><Relationship Id="rId7" Type="http://schemas.openxmlformats.org/officeDocument/2006/relationships/slideLayout" Target="../slideLayouts/slideLayout249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44.xml"/><Relationship Id="rId1" Type="http://schemas.openxmlformats.org/officeDocument/2006/relationships/slideLayout" Target="../slideLayouts/slideLayout243.xml"/><Relationship Id="rId6" Type="http://schemas.openxmlformats.org/officeDocument/2006/relationships/slideLayout" Target="../slideLayouts/slideLayout248.xml"/><Relationship Id="rId11" Type="http://schemas.openxmlformats.org/officeDocument/2006/relationships/slideLayout" Target="../slideLayouts/slideLayout253.xml"/><Relationship Id="rId5" Type="http://schemas.openxmlformats.org/officeDocument/2006/relationships/slideLayout" Target="../slideLayouts/slideLayout247.xml"/><Relationship Id="rId10" Type="http://schemas.openxmlformats.org/officeDocument/2006/relationships/slideLayout" Target="../slideLayouts/slideLayout252.xml"/><Relationship Id="rId4" Type="http://schemas.openxmlformats.org/officeDocument/2006/relationships/slideLayout" Target="../slideLayouts/slideLayout246.xml"/><Relationship Id="rId9" Type="http://schemas.openxmlformats.org/officeDocument/2006/relationships/slideLayout" Target="../slideLayouts/slideLayout251.xml"/></Relationships>
</file>

<file path=ppt/slideMasters/_rels/slideMaster2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2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22.xml"/><Relationship Id="rId7" Type="http://schemas.openxmlformats.org/officeDocument/2006/relationships/slideLayout" Target="../slideLayouts/slideLayout2526.xml"/><Relationship Id="rId12" Type="http://schemas.openxmlformats.org/officeDocument/2006/relationships/theme" Target="../theme/theme230.xml"/><Relationship Id="rId2" Type="http://schemas.openxmlformats.org/officeDocument/2006/relationships/slideLayout" Target="../slideLayouts/slideLayout2521.xml"/><Relationship Id="rId1" Type="http://schemas.openxmlformats.org/officeDocument/2006/relationships/slideLayout" Target="../slideLayouts/slideLayout2520.xml"/><Relationship Id="rId6" Type="http://schemas.openxmlformats.org/officeDocument/2006/relationships/slideLayout" Target="../slideLayouts/slideLayout2525.xml"/><Relationship Id="rId11" Type="http://schemas.openxmlformats.org/officeDocument/2006/relationships/slideLayout" Target="../slideLayouts/slideLayout2530.xml"/><Relationship Id="rId5" Type="http://schemas.openxmlformats.org/officeDocument/2006/relationships/slideLayout" Target="../slideLayouts/slideLayout2524.xml"/><Relationship Id="rId10" Type="http://schemas.openxmlformats.org/officeDocument/2006/relationships/slideLayout" Target="../slideLayouts/slideLayout2529.xml"/><Relationship Id="rId4" Type="http://schemas.openxmlformats.org/officeDocument/2006/relationships/slideLayout" Target="../slideLayouts/slideLayout2523.xml"/><Relationship Id="rId9" Type="http://schemas.openxmlformats.org/officeDocument/2006/relationships/slideLayout" Target="../slideLayouts/slideLayout2528.xml"/></Relationships>
</file>

<file path=ppt/slideMasters/_rels/slideMaster2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3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33.xml"/><Relationship Id="rId7" Type="http://schemas.openxmlformats.org/officeDocument/2006/relationships/slideLayout" Target="../slideLayouts/slideLayout2537.xml"/><Relationship Id="rId12" Type="http://schemas.openxmlformats.org/officeDocument/2006/relationships/theme" Target="../theme/theme231.xml"/><Relationship Id="rId2" Type="http://schemas.openxmlformats.org/officeDocument/2006/relationships/slideLayout" Target="../slideLayouts/slideLayout2532.xml"/><Relationship Id="rId1" Type="http://schemas.openxmlformats.org/officeDocument/2006/relationships/slideLayout" Target="../slideLayouts/slideLayout2531.xml"/><Relationship Id="rId6" Type="http://schemas.openxmlformats.org/officeDocument/2006/relationships/slideLayout" Target="../slideLayouts/slideLayout2536.xml"/><Relationship Id="rId11" Type="http://schemas.openxmlformats.org/officeDocument/2006/relationships/slideLayout" Target="../slideLayouts/slideLayout2541.xml"/><Relationship Id="rId5" Type="http://schemas.openxmlformats.org/officeDocument/2006/relationships/slideLayout" Target="../slideLayouts/slideLayout2535.xml"/><Relationship Id="rId10" Type="http://schemas.openxmlformats.org/officeDocument/2006/relationships/slideLayout" Target="../slideLayouts/slideLayout2540.xml"/><Relationship Id="rId4" Type="http://schemas.openxmlformats.org/officeDocument/2006/relationships/slideLayout" Target="../slideLayouts/slideLayout2534.xml"/><Relationship Id="rId9" Type="http://schemas.openxmlformats.org/officeDocument/2006/relationships/slideLayout" Target="../slideLayouts/slideLayout2539.xml"/></Relationships>
</file>

<file path=ppt/slideMasters/_rels/slideMaster2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4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44.xml"/><Relationship Id="rId7" Type="http://schemas.openxmlformats.org/officeDocument/2006/relationships/slideLayout" Target="../slideLayouts/slideLayout2548.xml"/><Relationship Id="rId12" Type="http://schemas.openxmlformats.org/officeDocument/2006/relationships/theme" Target="../theme/theme232.xml"/><Relationship Id="rId2" Type="http://schemas.openxmlformats.org/officeDocument/2006/relationships/slideLayout" Target="../slideLayouts/slideLayout2543.xml"/><Relationship Id="rId1" Type="http://schemas.openxmlformats.org/officeDocument/2006/relationships/slideLayout" Target="../slideLayouts/slideLayout2542.xml"/><Relationship Id="rId6" Type="http://schemas.openxmlformats.org/officeDocument/2006/relationships/slideLayout" Target="../slideLayouts/slideLayout2547.xml"/><Relationship Id="rId11" Type="http://schemas.openxmlformats.org/officeDocument/2006/relationships/slideLayout" Target="../slideLayouts/slideLayout2552.xml"/><Relationship Id="rId5" Type="http://schemas.openxmlformats.org/officeDocument/2006/relationships/slideLayout" Target="../slideLayouts/slideLayout2546.xml"/><Relationship Id="rId10" Type="http://schemas.openxmlformats.org/officeDocument/2006/relationships/slideLayout" Target="../slideLayouts/slideLayout2551.xml"/><Relationship Id="rId4" Type="http://schemas.openxmlformats.org/officeDocument/2006/relationships/slideLayout" Target="../slideLayouts/slideLayout2545.xml"/><Relationship Id="rId9" Type="http://schemas.openxmlformats.org/officeDocument/2006/relationships/slideLayout" Target="../slideLayouts/slideLayout2550.xml"/></Relationships>
</file>

<file path=ppt/slideMasters/_rels/slideMaster2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6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55.xml"/><Relationship Id="rId7" Type="http://schemas.openxmlformats.org/officeDocument/2006/relationships/slideLayout" Target="../slideLayouts/slideLayout2559.xml"/><Relationship Id="rId12" Type="http://schemas.openxmlformats.org/officeDocument/2006/relationships/theme" Target="../theme/theme233.xml"/><Relationship Id="rId2" Type="http://schemas.openxmlformats.org/officeDocument/2006/relationships/slideLayout" Target="../slideLayouts/slideLayout2554.xml"/><Relationship Id="rId1" Type="http://schemas.openxmlformats.org/officeDocument/2006/relationships/slideLayout" Target="../slideLayouts/slideLayout2553.xml"/><Relationship Id="rId6" Type="http://schemas.openxmlformats.org/officeDocument/2006/relationships/slideLayout" Target="../slideLayouts/slideLayout2558.xml"/><Relationship Id="rId11" Type="http://schemas.openxmlformats.org/officeDocument/2006/relationships/slideLayout" Target="../slideLayouts/slideLayout2563.xml"/><Relationship Id="rId5" Type="http://schemas.openxmlformats.org/officeDocument/2006/relationships/slideLayout" Target="../slideLayouts/slideLayout2557.xml"/><Relationship Id="rId10" Type="http://schemas.openxmlformats.org/officeDocument/2006/relationships/slideLayout" Target="../slideLayouts/slideLayout2562.xml"/><Relationship Id="rId4" Type="http://schemas.openxmlformats.org/officeDocument/2006/relationships/slideLayout" Target="../slideLayouts/slideLayout2556.xml"/><Relationship Id="rId9" Type="http://schemas.openxmlformats.org/officeDocument/2006/relationships/slideLayout" Target="../slideLayouts/slideLayout2561.xml"/></Relationships>
</file>

<file path=ppt/slideMasters/_rels/slideMaster2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7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66.xml"/><Relationship Id="rId7" Type="http://schemas.openxmlformats.org/officeDocument/2006/relationships/slideLayout" Target="../slideLayouts/slideLayout2570.xml"/><Relationship Id="rId12" Type="http://schemas.openxmlformats.org/officeDocument/2006/relationships/theme" Target="../theme/theme234.xml"/><Relationship Id="rId2" Type="http://schemas.openxmlformats.org/officeDocument/2006/relationships/slideLayout" Target="../slideLayouts/slideLayout2565.xml"/><Relationship Id="rId1" Type="http://schemas.openxmlformats.org/officeDocument/2006/relationships/slideLayout" Target="../slideLayouts/slideLayout2564.xml"/><Relationship Id="rId6" Type="http://schemas.openxmlformats.org/officeDocument/2006/relationships/slideLayout" Target="../slideLayouts/slideLayout2569.xml"/><Relationship Id="rId11" Type="http://schemas.openxmlformats.org/officeDocument/2006/relationships/slideLayout" Target="../slideLayouts/slideLayout2574.xml"/><Relationship Id="rId5" Type="http://schemas.openxmlformats.org/officeDocument/2006/relationships/slideLayout" Target="../slideLayouts/slideLayout2568.xml"/><Relationship Id="rId10" Type="http://schemas.openxmlformats.org/officeDocument/2006/relationships/slideLayout" Target="../slideLayouts/slideLayout2573.xml"/><Relationship Id="rId4" Type="http://schemas.openxmlformats.org/officeDocument/2006/relationships/slideLayout" Target="../slideLayouts/slideLayout2567.xml"/><Relationship Id="rId9" Type="http://schemas.openxmlformats.org/officeDocument/2006/relationships/slideLayout" Target="../slideLayouts/slideLayout2572.xml"/></Relationships>
</file>

<file path=ppt/slideMasters/_rels/slideMaster2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8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77.xml"/><Relationship Id="rId7" Type="http://schemas.openxmlformats.org/officeDocument/2006/relationships/slideLayout" Target="../slideLayouts/slideLayout2581.xml"/><Relationship Id="rId12" Type="http://schemas.openxmlformats.org/officeDocument/2006/relationships/theme" Target="../theme/theme235.xml"/><Relationship Id="rId2" Type="http://schemas.openxmlformats.org/officeDocument/2006/relationships/slideLayout" Target="../slideLayouts/slideLayout2576.xml"/><Relationship Id="rId1" Type="http://schemas.openxmlformats.org/officeDocument/2006/relationships/slideLayout" Target="../slideLayouts/slideLayout2575.xml"/><Relationship Id="rId6" Type="http://schemas.openxmlformats.org/officeDocument/2006/relationships/slideLayout" Target="../slideLayouts/slideLayout2580.xml"/><Relationship Id="rId11" Type="http://schemas.openxmlformats.org/officeDocument/2006/relationships/slideLayout" Target="../slideLayouts/slideLayout2585.xml"/><Relationship Id="rId5" Type="http://schemas.openxmlformats.org/officeDocument/2006/relationships/slideLayout" Target="../slideLayouts/slideLayout2579.xml"/><Relationship Id="rId10" Type="http://schemas.openxmlformats.org/officeDocument/2006/relationships/slideLayout" Target="../slideLayouts/slideLayout2584.xml"/><Relationship Id="rId4" Type="http://schemas.openxmlformats.org/officeDocument/2006/relationships/slideLayout" Target="../slideLayouts/slideLayout2578.xml"/><Relationship Id="rId9" Type="http://schemas.openxmlformats.org/officeDocument/2006/relationships/slideLayout" Target="../slideLayouts/slideLayout2583.xml"/></Relationships>
</file>

<file path=ppt/slideMasters/_rels/slideMaster2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9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88.xml"/><Relationship Id="rId7" Type="http://schemas.openxmlformats.org/officeDocument/2006/relationships/slideLayout" Target="../slideLayouts/slideLayout2592.xml"/><Relationship Id="rId12" Type="http://schemas.openxmlformats.org/officeDocument/2006/relationships/theme" Target="../theme/theme236.xml"/><Relationship Id="rId2" Type="http://schemas.openxmlformats.org/officeDocument/2006/relationships/slideLayout" Target="../slideLayouts/slideLayout2587.xml"/><Relationship Id="rId1" Type="http://schemas.openxmlformats.org/officeDocument/2006/relationships/slideLayout" Target="../slideLayouts/slideLayout2586.xml"/><Relationship Id="rId6" Type="http://schemas.openxmlformats.org/officeDocument/2006/relationships/slideLayout" Target="../slideLayouts/slideLayout2591.xml"/><Relationship Id="rId11" Type="http://schemas.openxmlformats.org/officeDocument/2006/relationships/slideLayout" Target="../slideLayouts/slideLayout2596.xml"/><Relationship Id="rId5" Type="http://schemas.openxmlformats.org/officeDocument/2006/relationships/slideLayout" Target="../slideLayouts/slideLayout2590.xml"/><Relationship Id="rId10" Type="http://schemas.openxmlformats.org/officeDocument/2006/relationships/slideLayout" Target="../slideLayouts/slideLayout2595.xml"/><Relationship Id="rId4" Type="http://schemas.openxmlformats.org/officeDocument/2006/relationships/slideLayout" Target="../slideLayouts/slideLayout2589.xml"/><Relationship Id="rId9" Type="http://schemas.openxmlformats.org/officeDocument/2006/relationships/slideLayout" Target="../slideLayouts/slideLayout2594.xml"/></Relationships>
</file>

<file path=ppt/slideMasters/_rels/slideMaster2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99.xml"/><Relationship Id="rId7" Type="http://schemas.openxmlformats.org/officeDocument/2006/relationships/slideLayout" Target="../slideLayouts/slideLayout2603.xml"/><Relationship Id="rId12" Type="http://schemas.openxmlformats.org/officeDocument/2006/relationships/theme" Target="../theme/theme237.xml"/><Relationship Id="rId2" Type="http://schemas.openxmlformats.org/officeDocument/2006/relationships/slideLayout" Target="../slideLayouts/slideLayout2598.xml"/><Relationship Id="rId1" Type="http://schemas.openxmlformats.org/officeDocument/2006/relationships/slideLayout" Target="../slideLayouts/slideLayout2597.xml"/><Relationship Id="rId6" Type="http://schemas.openxmlformats.org/officeDocument/2006/relationships/slideLayout" Target="../slideLayouts/slideLayout2602.xml"/><Relationship Id="rId11" Type="http://schemas.openxmlformats.org/officeDocument/2006/relationships/slideLayout" Target="../slideLayouts/slideLayout2607.xml"/><Relationship Id="rId5" Type="http://schemas.openxmlformats.org/officeDocument/2006/relationships/slideLayout" Target="../slideLayouts/slideLayout2601.xml"/><Relationship Id="rId10" Type="http://schemas.openxmlformats.org/officeDocument/2006/relationships/slideLayout" Target="../slideLayouts/slideLayout2606.xml"/><Relationship Id="rId4" Type="http://schemas.openxmlformats.org/officeDocument/2006/relationships/slideLayout" Target="../slideLayouts/slideLayout2600.xml"/><Relationship Id="rId9" Type="http://schemas.openxmlformats.org/officeDocument/2006/relationships/slideLayout" Target="../slideLayouts/slideLayout2605.xml"/></Relationships>
</file>

<file path=ppt/slideMasters/_rels/slideMaster2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1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610.xml"/><Relationship Id="rId7" Type="http://schemas.openxmlformats.org/officeDocument/2006/relationships/slideLayout" Target="../slideLayouts/slideLayout2614.xml"/><Relationship Id="rId12" Type="http://schemas.openxmlformats.org/officeDocument/2006/relationships/theme" Target="../theme/theme238.xml"/><Relationship Id="rId2" Type="http://schemas.openxmlformats.org/officeDocument/2006/relationships/slideLayout" Target="../slideLayouts/slideLayout2609.xml"/><Relationship Id="rId1" Type="http://schemas.openxmlformats.org/officeDocument/2006/relationships/slideLayout" Target="../slideLayouts/slideLayout2608.xml"/><Relationship Id="rId6" Type="http://schemas.openxmlformats.org/officeDocument/2006/relationships/slideLayout" Target="../slideLayouts/slideLayout2613.xml"/><Relationship Id="rId11" Type="http://schemas.openxmlformats.org/officeDocument/2006/relationships/slideLayout" Target="../slideLayouts/slideLayout2618.xml"/><Relationship Id="rId5" Type="http://schemas.openxmlformats.org/officeDocument/2006/relationships/slideLayout" Target="../slideLayouts/slideLayout2612.xml"/><Relationship Id="rId10" Type="http://schemas.openxmlformats.org/officeDocument/2006/relationships/slideLayout" Target="../slideLayouts/slideLayout2617.xml"/><Relationship Id="rId4" Type="http://schemas.openxmlformats.org/officeDocument/2006/relationships/slideLayout" Target="../slideLayouts/slideLayout2611.xml"/><Relationship Id="rId9" Type="http://schemas.openxmlformats.org/officeDocument/2006/relationships/slideLayout" Target="../slideLayouts/slideLayout2616.xml"/></Relationships>
</file>

<file path=ppt/slideMasters/_rels/slideMaster2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2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621.xml"/><Relationship Id="rId7" Type="http://schemas.openxmlformats.org/officeDocument/2006/relationships/slideLayout" Target="../slideLayouts/slideLayout2625.xml"/><Relationship Id="rId12" Type="http://schemas.openxmlformats.org/officeDocument/2006/relationships/theme" Target="../theme/theme239.xml"/><Relationship Id="rId2" Type="http://schemas.openxmlformats.org/officeDocument/2006/relationships/slideLayout" Target="../slideLayouts/slideLayout2620.xml"/><Relationship Id="rId1" Type="http://schemas.openxmlformats.org/officeDocument/2006/relationships/slideLayout" Target="../slideLayouts/slideLayout2619.xml"/><Relationship Id="rId6" Type="http://schemas.openxmlformats.org/officeDocument/2006/relationships/slideLayout" Target="../slideLayouts/slideLayout2624.xml"/><Relationship Id="rId11" Type="http://schemas.openxmlformats.org/officeDocument/2006/relationships/slideLayout" Target="../slideLayouts/slideLayout2629.xml"/><Relationship Id="rId5" Type="http://schemas.openxmlformats.org/officeDocument/2006/relationships/slideLayout" Target="../slideLayouts/slideLayout2623.xml"/><Relationship Id="rId10" Type="http://schemas.openxmlformats.org/officeDocument/2006/relationships/slideLayout" Target="../slideLayouts/slideLayout2628.xml"/><Relationship Id="rId4" Type="http://schemas.openxmlformats.org/officeDocument/2006/relationships/slideLayout" Target="../slideLayouts/slideLayout2622.xml"/><Relationship Id="rId9" Type="http://schemas.openxmlformats.org/officeDocument/2006/relationships/slideLayout" Target="../slideLayouts/slideLayout2627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56.xml"/><Relationship Id="rId7" Type="http://schemas.openxmlformats.org/officeDocument/2006/relationships/slideLayout" Target="../slideLayouts/slideLayout260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55.xml"/><Relationship Id="rId1" Type="http://schemas.openxmlformats.org/officeDocument/2006/relationships/slideLayout" Target="../slideLayouts/slideLayout254.xml"/><Relationship Id="rId6" Type="http://schemas.openxmlformats.org/officeDocument/2006/relationships/slideLayout" Target="../slideLayouts/slideLayout259.xml"/><Relationship Id="rId11" Type="http://schemas.openxmlformats.org/officeDocument/2006/relationships/slideLayout" Target="../slideLayouts/slideLayout264.xml"/><Relationship Id="rId5" Type="http://schemas.openxmlformats.org/officeDocument/2006/relationships/slideLayout" Target="../slideLayouts/slideLayout258.xml"/><Relationship Id="rId10" Type="http://schemas.openxmlformats.org/officeDocument/2006/relationships/slideLayout" Target="../slideLayouts/slideLayout263.xml"/><Relationship Id="rId4" Type="http://schemas.openxmlformats.org/officeDocument/2006/relationships/slideLayout" Target="../slideLayouts/slideLayout257.xml"/><Relationship Id="rId9" Type="http://schemas.openxmlformats.org/officeDocument/2006/relationships/slideLayout" Target="../slideLayouts/slideLayout262.xml"/></Relationships>
</file>

<file path=ppt/slideMasters/_rels/slideMaster2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3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632.xml"/><Relationship Id="rId7" Type="http://schemas.openxmlformats.org/officeDocument/2006/relationships/slideLayout" Target="../slideLayouts/slideLayout2636.xml"/><Relationship Id="rId12" Type="http://schemas.openxmlformats.org/officeDocument/2006/relationships/theme" Target="../theme/theme240.xml"/><Relationship Id="rId2" Type="http://schemas.openxmlformats.org/officeDocument/2006/relationships/slideLayout" Target="../slideLayouts/slideLayout2631.xml"/><Relationship Id="rId1" Type="http://schemas.openxmlformats.org/officeDocument/2006/relationships/slideLayout" Target="../slideLayouts/slideLayout2630.xml"/><Relationship Id="rId6" Type="http://schemas.openxmlformats.org/officeDocument/2006/relationships/slideLayout" Target="../slideLayouts/slideLayout2635.xml"/><Relationship Id="rId11" Type="http://schemas.openxmlformats.org/officeDocument/2006/relationships/slideLayout" Target="../slideLayouts/slideLayout2640.xml"/><Relationship Id="rId5" Type="http://schemas.openxmlformats.org/officeDocument/2006/relationships/slideLayout" Target="../slideLayouts/slideLayout2634.xml"/><Relationship Id="rId10" Type="http://schemas.openxmlformats.org/officeDocument/2006/relationships/slideLayout" Target="../slideLayouts/slideLayout2639.xml"/><Relationship Id="rId4" Type="http://schemas.openxmlformats.org/officeDocument/2006/relationships/slideLayout" Target="../slideLayouts/slideLayout2633.xml"/><Relationship Id="rId9" Type="http://schemas.openxmlformats.org/officeDocument/2006/relationships/slideLayout" Target="../slideLayouts/slideLayout2638.xml"/></Relationships>
</file>

<file path=ppt/slideMasters/_rels/slideMaster2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4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643.xml"/><Relationship Id="rId7" Type="http://schemas.openxmlformats.org/officeDocument/2006/relationships/slideLayout" Target="../slideLayouts/slideLayout2647.xml"/><Relationship Id="rId12" Type="http://schemas.openxmlformats.org/officeDocument/2006/relationships/theme" Target="../theme/theme241.xml"/><Relationship Id="rId2" Type="http://schemas.openxmlformats.org/officeDocument/2006/relationships/slideLayout" Target="../slideLayouts/slideLayout2642.xml"/><Relationship Id="rId1" Type="http://schemas.openxmlformats.org/officeDocument/2006/relationships/slideLayout" Target="../slideLayouts/slideLayout2641.xml"/><Relationship Id="rId6" Type="http://schemas.openxmlformats.org/officeDocument/2006/relationships/slideLayout" Target="../slideLayouts/slideLayout2646.xml"/><Relationship Id="rId11" Type="http://schemas.openxmlformats.org/officeDocument/2006/relationships/slideLayout" Target="../slideLayouts/slideLayout2651.xml"/><Relationship Id="rId5" Type="http://schemas.openxmlformats.org/officeDocument/2006/relationships/slideLayout" Target="../slideLayouts/slideLayout2645.xml"/><Relationship Id="rId10" Type="http://schemas.openxmlformats.org/officeDocument/2006/relationships/slideLayout" Target="../slideLayouts/slideLayout2650.xml"/><Relationship Id="rId4" Type="http://schemas.openxmlformats.org/officeDocument/2006/relationships/slideLayout" Target="../slideLayouts/slideLayout2644.xml"/><Relationship Id="rId9" Type="http://schemas.openxmlformats.org/officeDocument/2006/relationships/slideLayout" Target="../slideLayouts/slideLayout2649.xml"/></Relationships>
</file>

<file path=ppt/slideMasters/_rels/slideMaster2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5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654.xml"/><Relationship Id="rId7" Type="http://schemas.openxmlformats.org/officeDocument/2006/relationships/slideLayout" Target="../slideLayouts/slideLayout2658.xml"/><Relationship Id="rId12" Type="http://schemas.openxmlformats.org/officeDocument/2006/relationships/theme" Target="../theme/theme242.xml"/><Relationship Id="rId2" Type="http://schemas.openxmlformats.org/officeDocument/2006/relationships/slideLayout" Target="../slideLayouts/slideLayout2653.xml"/><Relationship Id="rId1" Type="http://schemas.openxmlformats.org/officeDocument/2006/relationships/slideLayout" Target="../slideLayouts/slideLayout2652.xml"/><Relationship Id="rId6" Type="http://schemas.openxmlformats.org/officeDocument/2006/relationships/slideLayout" Target="../slideLayouts/slideLayout2657.xml"/><Relationship Id="rId11" Type="http://schemas.openxmlformats.org/officeDocument/2006/relationships/slideLayout" Target="../slideLayouts/slideLayout2662.xml"/><Relationship Id="rId5" Type="http://schemas.openxmlformats.org/officeDocument/2006/relationships/slideLayout" Target="../slideLayouts/slideLayout2656.xml"/><Relationship Id="rId10" Type="http://schemas.openxmlformats.org/officeDocument/2006/relationships/slideLayout" Target="../slideLayouts/slideLayout2661.xml"/><Relationship Id="rId4" Type="http://schemas.openxmlformats.org/officeDocument/2006/relationships/slideLayout" Target="../slideLayouts/slideLayout2655.xml"/><Relationship Id="rId9" Type="http://schemas.openxmlformats.org/officeDocument/2006/relationships/slideLayout" Target="../slideLayouts/slideLayout2660.xml"/></Relationships>
</file>

<file path=ppt/slideMasters/_rels/slideMaster2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7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665.xml"/><Relationship Id="rId7" Type="http://schemas.openxmlformats.org/officeDocument/2006/relationships/slideLayout" Target="../slideLayouts/slideLayout2669.xml"/><Relationship Id="rId12" Type="http://schemas.openxmlformats.org/officeDocument/2006/relationships/theme" Target="../theme/theme243.xml"/><Relationship Id="rId2" Type="http://schemas.openxmlformats.org/officeDocument/2006/relationships/slideLayout" Target="../slideLayouts/slideLayout2664.xml"/><Relationship Id="rId1" Type="http://schemas.openxmlformats.org/officeDocument/2006/relationships/slideLayout" Target="../slideLayouts/slideLayout2663.xml"/><Relationship Id="rId6" Type="http://schemas.openxmlformats.org/officeDocument/2006/relationships/slideLayout" Target="../slideLayouts/slideLayout2668.xml"/><Relationship Id="rId11" Type="http://schemas.openxmlformats.org/officeDocument/2006/relationships/slideLayout" Target="../slideLayouts/slideLayout2673.xml"/><Relationship Id="rId5" Type="http://schemas.openxmlformats.org/officeDocument/2006/relationships/slideLayout" Target="../slideLayouts/slideLayout2667.xml"/><Relationship Id="rId10" Type="http://schemas.openxmlformats.org/officeDocument/2006/relationships/slideLayout" Target="../slideLayouts/slideLayout2672.xml"/><Relationship Id="rId4" Type="http://schemas.openxmlformats.org/officeDocument/2006/relationships/slideLayout" Target="../slideLayouts/slideLayout2666.xml"/><Relationship Id="rId9" Type="http://schemas.openxmlformats.org/officeDocument/2006/relationships/slideLayout" Target="../slideLayouts/slideLayout2671.xml"/></Relationships>
</file>

<file path=ppt/slideMasters/_rels/slideMaster2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8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676.xml"/><Relationship Id="rId7" Type="http://schemas.openxmlformats.org/officeDocument/2006/relationships/slideLayout" Target="../slideLayouts/slideLayout2680.xml"/><Relationship Id="rId12" Type="http://schemas.openxmlformats.org/officeDocument/2006/relationships/theme" Target="../theme/theme244.xml"/><Relationship Id="rId2" Type="http://schemas.openxmlformats.org/officeDocument/2006/relationships/slideLayout" Target="../slideLayouts/slideLayout2675.xml"/><Relationship Id="rId1" Type="http://schemas.openxmlformats.org/officeDocument/2006/relationships/slideLayout" Target="../slideLayouts/slideLayout2674.xml"/><Relationship Id="rId6" Type="http://schemas.openxmlformats.org/officeDocument/2006/relationships/slideLayout" Target="../slideLayouts/slideLayout2679.xml"/><Relationship Id="rId11" Type="http://schemas.openxmlformats.org/officeDocument/2006/relationships/slideLayout" Target="../slideLayouts/slideLayout2684.xml"/><Relationship Id="rId5" Type="http://schemas.openxmlformats.org/officeDocument/2006/relationships/slideLayout" Target="../slideLayouts/slideLayout2678.xml"/><Relationship Id="rId10" Type="http://schemas.openxmlformats.org/officeDocument/2006/relationships/slideLayout" Target="../slideLayouts/slideLayout2683.xml"/><Relationship Id="rId4" Type="http://schemas.openxmlformats.org/officeDocument/2006/relationships/slideLayout" Target="../slideLayouts/slideLayout2677.xml"/><Relationship Id="rId9" Type="http://schemas.openxmlformats.org/officeDocument/2006/relationships/slideLayout" Target="../slideLayouts/slideLayout2682.xml"/></Relationships>
</file>

<file path=ppt/slideMasters/_rels/slideMaster2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9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687.xml"/><Relationship Id="rId7" Type="http://schemas.openxmlformats.org/officeDocument/2006/relationships/slideLayout" Target="../slideLayouts/slideLayout2691.xml"/><Relationship Id="rId12" Type="http://schemas.openxmlformats.org/officeDocument/2006/relationships/theme" Target="../theme/theme245.xml"/><Relationship Id="rId2" Type="http://schemas.openxmlformats.org/officeDocument/2006/relationships/slideLayout" Target="../slideLayouts/slideLayout2686.xml"/><Relationship Id="rId1" Type="http://schemas.openxmlformats.org/officeDocument/2006/relationships/slideLayout" Target="../slideLayouts/slideLayout2685.xml"/><Relationship Id="rId6" Type="http://schemas.openxmlformats.org/officeDocument/2006/relationships/slideLayout" Target="../slideLayouts/slideLayout2690.xml"/><Relationship Id="rId11" Type="http://schemas.openxmlformats.org/officeDocument/2006/relationships/slideLayout" Target="../slideLayouts/slideLayout2695.xml"/><Relationship Id="rId5" Type="http://schemas.openxmlformats.org/officeDocument/2006/relationships/slideLayout" Target="../slideLayouts/slideLayout2689.xml"/><Relationship Id="rId10" Type="http://schemas.openxmlformats.org/officeDocument/2006/relationships/slideLayout" Target="../slideLayouts/slideLayout2694.xml"/><Relationship Id="rId4" Type="http://schemas.openxmlformats.org/officeDocument/2006/relationships/slideLayout" Target="../slideLayouts/slideLayout2688.xml"/><Relationship Id="rId9" Type="http://schemas.openxmlformats.org/officeDocument/2006/relationships/slideLayout" Target="../slideLayouts/slideLayout2693.xml"/></Relationships>
</file>

<file path=ppt/slideMasters/_rels/slideMaster2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0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698.xml"/><Relationship Id="rId7" Type="http://schemas.openxmlformats.org/officeDocument/2006/relationships/slideLayout" Target="../slideLayouts/slideLayout2702.xml"/><Relationship Id="rId12" Type="http://schemas.openxmlformats.org/officeDocument/2006/relationships/theme" Target="../theme/theme246.xml"/><Relationship Id="rId2" Type="http://schemas.openxmlformats.org/officeDocument/2006/relationships/slideLayout" Target="../slideLayouts/slideLayout2697.xml"/><Relationship Id="rId1" Type="http://schemas.openxmlformats.org/officeDocument/2006/relationships/slideLayout" Target="../slideLayouts/slideLayout2696.xml"/><Relationship Id="rId6" Type="http://schemas.openxmlformats.org/officeDocument/2006/relationships/slideLayout" Target="../slideLayouts/slideLayout2701.xml"/><Relationship Id="rId11" Type="http://schemas.openxmlformats.org/officeDocument/2006/relationships/slideLayout" Target="../slideLayouts/slideLayout2706.xml"/><Relationship Id="rId5" Type="http://schemas.openxmlformats.org/officeDocument/2006/relationships/slideLayout" Target="../slideLayouts/slideLayout2700.xml"/><Relationship Id="rId10" Type="http://schemas.openxmlformats.org/officeDocument/2006/relationships/slideLayout" Target="../slideLayouts/slideLayout2705.xml"/><Relationship Id="rId4" Type="http://schemas.openxmlformats.org/officeDocument/2006/relationships/slideLayout" Target="../slideLayouts/slideLayout2699.xml"/><Relationship Id="rId9" Type="http://schemas.openxmlformats.org/officeDocument/2006/relationships/slideLayout" Target="../slideLayouts/slideLayout2704.xml"/></Relationships>
</file>

<file path=ppt/slideMasters/_rels/slideMaster2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1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709.xml"/><Relationship Id="rId7" Type="http://schemas.openxmlformats.org/officeDocument/2006/relationships/slideLayout" Target="../slideLayouts/slideLayout2713.xml"/><Relationship Id="rId12" Type="http://schemas.openxmlformats.org/officeDocument/2006/relationships/theme" Target="../theme/theme247.xml"/><Relationship Id="rId2" Type="http://schemas.openxmlformats.org/officeDocument/2006/relationships/slideLayout" Target="../slideLayouts/slideLayout2708.xml"/><Relationship Id="rId1" Type="http://schemas.openxmlformats.org/officeDocument/2006/relationships/slideLayout" Target="../slideLayouts/slideLayout2707.xml"/><Relationship Id="rId6" Type="http://schemas.openxmlformats.org/officeDocument/2006/relationships/slideLayout" Target="../slideLayouts/slideLayout2712.xml"/><Relationship Id="rId11" Type="http://schemas.openxmlformats.org/officeDocument/2006/relationships/slideLayout" Target="../slideLayouts/slideLayout2717.xml"/><Relationship Id="rId5" Type="http://schemas.openxmlformats.org/officeDocument/2006/relationships/slideLayout" Target="../slideLayouts/slideLayout2711.xml"/><Relationship Id="rId10" Type="http://schemas.openxmlformats.org/officeDocument/2006/relationships/slideLayout" Target="../slideLayouts/slideLayout2716.xml"/><Relationship Id="rId4" Type="http://schemas.openxmlformats.org/officeDocument/2006/relationships/slideLayout" Target="../slideLayouts/slideLayout2710.xml"/><Relationship Id="rId9" Type="http://schemas.openxmlformats.org/officeDocument/2006/relationships/slideLayout" Target="../slideLayouts/slideLayout2715.xml"/></Relationships>
</file>

<file path=ppt/slideMasters/_rels/slideMaster2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720.xml"/><Relationship Id="rId7" Type="http://schemas.openxmlformats.org/officeDocument/2006/relationships/slideLayout" Target="../slideLayouts/slideLayout2724.xml"/><Relationship Id="rId12" Type="http://schemas.openxmlformats.org/officeDocument/2006/relationships/theme" Target="../theme/theme248.xml"/><Relationship Id="rId2" Type="http://schemas.openxmlformats.org/officeDocument/2006/relationships/slideLayout" Target="../slideLayouts/slideLayout2719.xml"/><Relationship Id="rId1" Type="http://schemas.openxmlformats.org/officeDocument/2006/relationships/slideLayout" Target="../slideLayouts/slideLayout2718.xml"/><Relationship Id="rId6" Type="http://schemas.openxmlformats.org/officeDocument/2006/relationships/slideLayout" Target="../slideLayouts/slideLayout2723.xml"/><Relationship Id="rId11" Type="http://schemas.openxmlformats.org/officeDocument/2006/relationships/slideLayout" Target="../slideLayouts/slideLayout2728.xml"/><Relationship Id="rId5" Type="http://schemas.openxmlformats.org/officeDocument/2006/relationships/slideLayout" Target="../slideLayouts/slideLayout2722.xml"/><Relationship Id="rId10" Type="http://schemas.openxmlformats.org/officeDocument/2006/relationships/slideLayout" Target="../slideLayouts/slideLayout2727.xml"/><Relationship Id="rId4" Type="http://schemas.openxmlformats.org/officeDocument/2006/relationships/slideLayout" Target="../slideLayouts/slideLayout2721.xml"/><Relationship Id="rId9" Type="http://schemas.openxmlformats.org/officeDocument/2006/relationships/slideLayout" Target="../slideLayouts/slideLayout2726.xml"/></Relationships>
</file>

<file path=ppt/slideMasters/_rels/slideMaster2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3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731.xml"/><Relationship Id="rId7" Type="http://schemas.openxmlformats.org/officeDocument/2006/relationships/slideLayout" Target="../slideLayouts/slideLayout2735.xml"/><Relationship Id="rId12" Type="http://schemas.openxmlformats.org/officeDocument/2006/relationships/theme" Target="../theme/theme249.xml"/><Relationship Id="rId2" Type="http://schemas.openxmlformats.org/officeDocument/2006/relationships/slideLayout" Target="../slideLayouts/slideLayout2730.xml"/><Relationship Id="rId1" Type="http://schemas.openxmlformats.org/officeDocument/2006/relationships/slideLayout" Target="../slideLayouts/slideLayout2729.xml"/><Relationship Id="rId6" Type="http://schemas.openxmlformats.org/officeDocument/2006/relationships/slideLayout" Target="../slideLayouts/slideLayout2734.xml"/><Relationship Id="rId11" Type="http://schemas.openxmlformats.org/officeDocument/2006/relationships/slideLayout" Target="../slideLayouts/slideLayout2739.xml"/><Relationship Id="rId5" Type="http://schemas.openxmlformats.org/officeDocument/2006/relationships/slideLayout" Target="../slideLayouts/slideLayout2733.xml"/><Relationship Id="rId10" Type="http://schemas.openxmlformats.org/officeDocument/2006/relationships/slideLayout" Target="../slideLayouts/slideLayout2738.xml"/><Relationship Id="rId4" Type="http://schemas.openxmlformats.org/officeDocument/2006/relationships/slideLayout" Target="../slideLayouts/slideLayout2732.xml"/><Relationship Id="rId9" Type="http://schemas.openxmlformats.org/officeDocument/2006/relationships/slideLayout" Target="../slideLayouts/slideLayout2737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267.xml"/><Relationship Id="rId7" Type="http://schemas.openxmlformats.org/officeDocument/2006/relationships/slideLayout" Target="../slideLayouts/slideLayout271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265.xml"/><Relationship Id="rId6" Type="http://schemas.openxmlformats.org/officeDocument/2006/relationships/slideLayout" Target="../slideLayouts/slideLayout270.xml"/><Relationship Id="rId11" Type="http://schemas.openxmlformats.org/officeDocument/2006/relationships/slideLayout" Target="../slideLayouts/slideLayout275.xml"/><Relationship Id="rId5" Type="http://schemas.openxmlformats.org/officeDocument/2006/relationships/slideLayout" Target="../slideLayouts/slideLayout269.xml"/><Relationship Id="rId10" Type="http://schemas.openxmlformats.org/officeDocument/2006/relationships/slideLayout" Target="../slideLayouts/slideLayout274.xml"/><Relationship Id="rId4" Type="http://schemas.openxmlformats.org/officeDocument/2006/relationships/slideLayout" Target="../slideLayouts/slideLayout268.xml"/><Relationship Id="rId9" Type="http://schemas.openxmlformats.org/officeDocument/2006/relationships/slideLayout" Target="../slideLayouts/slideLayout273.xml"/></Relationships>
</file>

<file path=ppt/slideMasters/_rels/slideMaster2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4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742.xml"/><Relationship Id="rId7" Type="http://schemas.openxmlformats.org/officeDocument/2006/relationships/slideLayout" Target="../slideLayouts/slideLayout2746.xml"/><Relationship Id="rId12" Type="http://schemas.openxmlformats.org/officeDocument/2006/relationships/theme" Target="../theme/theme250.xml"/><Relationship Id="rId2" Type="http://schemas.openxmlformats.org/officeDocument/2006/relationships/slideLayout" Target="../slideLayouts/slideLayout2741.xml"/><Relationship Id="rId1" Type="http://schemas.openxmlformats.org/officeDocument/2006/relationships/slideLayout" Target="../slideLayouts/slideLayout2740.xml"/><Relationship Id="rId6" Type="http://schemas.openxmlformats.org/officeDocument/2006/relationships/slideLayout" Target="../slideLayouts/slideLayout2745.xml"/><Relationship Id="rId11" Type="http://schemas.openxmlformats.org/officeDocument/2006/relationships/slideLayout" Target="../slideLayouts/slideLayout2750.xml"/><Relationship Id="rId5" Type="http://schemas.openxmlformats.org/officeDocument/2006/relationships/slideLayout" Target="../slideLayouts/slideLayout2744.xml"/><Relationship Id="rId10" Type="http://schemas.openxmlformats.org/officeDocument/2006/relationships/slideLayout" Target="../slideLayouts/slideLayout2749.xml"/><Relationship Id="rId4" Type="http://schemas.openxmlformats.org/officeDocument/2006/relationships/slideLayout" Target="../slideLayouts/slideLayout2743.xml"/><Relationship Id="rId9" Type="http://schemas.openxmlformats.org/officeDocument/2006/relationships/slideLayout" Target="../slideLayouts/slideLayout2748.xml"/></Relationships>
</file>

<file path=ppt/slideMasters/_rels/slideMaster2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5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753.xml"/><Relationship Id="rId7" Type="http://schemas.openxmlformats.org/officeDocument/2006/relationships/slideLayout" Target="../slideLayouts/slideLayout2757.xml"/><Relationship Id="rId12" Type="http://schemas.openxmlformats.org/officeDocument/2006/relationships/theme" Target="../theme/theme251.xml"/><Relationship Id="rId2" Type="http://schemas.openxmlformats.org/officeDocument/2006/relationships/slideLayout" Target="../slideLayouts/slideLayout2752.xml"/><Relationship Id="rId1" Type="http://schemas.openxmlformats.org/officeDocument/2006/relationships/slideLayout" Target="../slideLayouts/slideLayout2751.xml"/><Relationship Id="rId6" Type="http://schemas.openxmlformats.org/officeDocument/2006/relationships/slideLayout" Target="../slideLayouts/slideLayout2756.xml"/><Relationship Id="rId11" Type="http://schemas.openxmlformats.org/officeDocument/2006/relationships/slideLayout" Target="../slideLayouts/slideLayout2761.xml"/><Relationship Id="rId5" Type="http://schemas.openxmlformats.org/officeDocument/2006/relationships/slideLayout" Target="../slideLayouts/slideLayout2755.xml"/><Relationship Id="rId10" Type="http://schemas.openxmlformats.org/officeDocument/2006/relationships/slideLayout" Target="../slideLayouts/slideLayout2760.xml"/><Relationship Id="rId4" Type="http://schemas.openxmlformats.org/officeDocument/2006/relationships/slideLayout" Target="../slideLayouts/slideLayout2754.xml"/><Relationship Id="rId9" Type="http://schemas.openxmlformats.org/officeDocument/2006/relationships/slideLayout" Target="../slideLayouts/slideLayout2759.xml"/></Relationships>
</file>

<file path=ppt/slideMasters/_rels/slideMaster2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6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764.xml"/><Relationship Id="rId7" Type="http://schemas.openxmlformats.org/officeDocument/2006/relationships/slideLayout" Target="../slideLayouts/slideLayout2768.xml"/><Relationship Id="rId12" Type="http://schemas.openxmlformats.org/officeDocument/2006/relationships/theme" Target="../theme/theme252.xml"/><Relationship Id="rId2" Type="http://schemas.openxmlformats.org/officeDocument/2006/relationships/slideLayout" Target="../slideLayouts/slideLayout2763.xml"/><Relationship Id="rId1" Type="http://schemas.openxmlformats.org/officeDocument/2006/relationships/slideLayout" Target="../slideLayouts/slideLayout2762.xml"/><Relationship Id="rId6" Type="http://schemas.openxmlformats.org/officeDocument/2006/relationships/slideLayout" Target="../slideLayouts/slideLayout2767.xml"/><Relationship Id="rId11" Type="http://schemas.openxmlformats.org/officeDocument/2006/relationships/slideLayout" Target="../slideLayouts/slideLayout2772.xml"/><Relationship Id="rId5" Type="http://schemas.openxmlformats.org/officeDocument/2006/relationships/slideLayout" Target="../slideLayouts/slideLayout2766.xml"/><Relationship Id="rId10" Type="http://schemas.openxmlformats.org/officeDocument/2006/relationships/slideLayout" Target="../slideLayouts/slideLayout2771.xml"/><Relationship Id="rId4" Type="http://schemas.openxmlformats.org/officeDocument/2006/relationships/slideLayout" Target="../slideLayouts/slideLayout2765.xml"/><Relationship Id="rId9" Type="http://schemas.openxmlformats.org/officeDocument/2006/relationships/slideLayout" Target="../slideLayouts/slideLayout2770.xml"/></Relationships>
</file>

<file path=ppt/slideMasters/_rels/slideMaster2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8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775.xml"/><Relationship Id="rId7" Type="http://schemas.openxmlformats.org/officeDocument/2006/relationships/slideLayout" Target="../slideLayouts/slideLayout2779.xml"/><Relationship Id="rId12" Type="http://schemas.openxmlformats.org/officeDocument/2006/relationships/theme" Target="../theme/theme253.xml"/><Relationship Id="rId2" Type="http://schemas.openxmlformats.org/officeDocument/2006/relationships/slideLayout" Target="../slideLayouts/slideLayout2774.xml"/><Relationship Id="rId1" Type="http://schemas.openxmlformats.org/officeDocument/2006/relationships/slideLayout" Target="../slideLayouts/slideLayout2773.xml"/><Relationship Id="rId6" Type="http://schemas.openxmlformats.org/officeDocument/2006/relationships/slideLayout" Target="../slideLayouts/slideLayout2778.xml"/><Relationship Id="rId11" Type="http://schemas.openxmlformats.org/officeDocument/2006/relationships/slideLayout" Target="../slideLayouts/slideLayout2783.xml"/><Relationship Id="rId5" Type="http://schemas.openxmlformats.org/officeDocument/2006/relationships/slideLayout" Target="../slideLayouts/slideLayout2777.xml"/><Relationship Id="rId10" Type="http://schemas.openxmlformats.org/officeDocument/2006/relationships/slideLayout" Target="../slideLayouts/slideLayout2782.xml"/><Relationship Id="rId4" Type="http://schemas.openxmlformats.org/officeDocument/2006/relationships/slideLayout" Target="../slideLayouts/slideLayout2776.xml"/><Relationship Id="rId9" Type="http://schemas.openxmlformats.org/officeDocument/2006/relationships/slideLayout" Target="../slideLayouts/slideLayout2781.xml"/></Relationships>
</file>

<file path=ppt/slideMasters/_rels/slideMaster2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9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786.xml"/><Relationship Id="rId7" Type="http://schemas.openxmlformats.org/officeDocument/2006/relationships/slideLayout" Target="../slideLayouts/slideLayout2790.xml"/><Relationship Id="rId12" Type="http://schemas.openxmlformats.org/officeDocument/2006/relationships/theme" Target="../theme/theme254.xml"/><Relationship Id="rId2" Type="http://schemas.openxmlformats.org/officeDocument/2006/relationships/slideLayout" Target="../slideLayouts/slideLayout2785.xml"/><Relationship Id="rId1" Type="http://schemas.openxmlformats.org/officeDocument/2006/relationships/slideLayout" Target="../slideLayouts/slideLayout2784.xml"/><Relationship Id="rId6" Type="http://schemas.openxmlformats.org/officeDocument/2006/relationships/slideLayout" Target="../slideLayouts/slideLayout2789.xml"/><Relationship Id="rId11" Type="http://schemas.openxmlformats.org/officeDocument/2006/relationships/slideLayout" Target="../slideLayouts/slideLayout2794.xml"/><Relationship Id="rId5" Type="http://schemas.openxmlformats.org/officeDocument/2006/relationships/slideLayout" Target="../slideLayouts/slideLayout2788.xml"/><Relationship Id="rId10" Type="http://schemas.openxmlformats.org/officeDocument/2006/relationships/slideLayout" Target="../slideLayouts/slideLayout2793.xml"/><Relationship Id="rId4" Type="http://schemas.openxmlformats.org/officeDocument/2006/relationships/slideLayout" Target="../slideLayouts/slideLayout2787.xml"/><Relationship Id="rId9" Type="http://schemas.openxmlformats.org/officeDocument/2006/relationships/slideLayout" Target="../slideLayouts/slideLayout2792.xml"/></Relationships>
</file>

<file path=ppt/slideMasters/_rels/slideMaster2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0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797.xml"/><Relationship Id="rId7" Type="http://schemas.openxmlformats.org/officeDocument/2006/relationships/slideLayout" Target="../slideLayouts/slideLayout2801.xml"/><Relationship Id="rId12" Type="http://schemas.openxmlformats.org/officeDocument/2006/relationships/theme" Target="../theme/theme255.xml"/><Relationship Id="rId2" Type="http://schemas.openxmlformats.org/officeDocument/2006/relationships/slideLayout" Target="../slideLayouts/slideLayout2796.xml"/><Relationship Id="rId1" Type="http://schemas.openxmlformats.org/officeDocument/2006/relationships/slideLayout" Target="../slideLayouts/slideLayout2795.xml"/><Relationship Id="rId6" Type="http://schemas.openxmlformats.org/officeDocument/2006/relationships/slideLayout" Target="../slideLayouts/slideLayout2800.xml"/><Relationship Id="rId11" Type="http://schemas.openxmlformats.org/officeDocument/2006/relationships/slideLayout" Target="../slideLayouts/slideLayout2805.xml"/><Relationship Id="rId5" Type="http://schemas.openxmlformats.org/officeDocument/2006/relationships/slideLayout" Target="../slideLayouts/slideLayout2799.xml"/><Relationship Id="rId10" Type="http://schemas.openxmlformats.org/officeDocument/2006/relationships/slideLayout" Target="../slideLayouts/slideLayout2804.xml"/><Relationship Id="rId4" Type="http://schemas.openxmlformats.org/officeDocument/2006/relationships/slideLayout" Target="../slideLayouts/slideLayout2798.xml"/><Relationship Id="rId9" Type="http://schemas.openxmlformats.org/officeDocument/2006/relationships/slideLayout" Target="../slideLayouts/slideLayout2803.xml"/></Relationships>
</file>

<file path=ppt/slideMasters/_rels/slideMaster2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1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808.xml"/><Relationship Id="rId7" Type="http://schemas.openxmlformats.org/officeDocument/2006/relationships/slideLayout" Target="../slideLayouts/slideLayout2812.xml"/><Relationship Id="rId12" Type="http://schemas.openxmlformats.org/officeDocument/2006/relationships/theme" Target="../theme/theme256.xml"/><Relationship Id="rId2" Type="http://schemas.openxmlformats.org/officeDocument/2006/relationships/slideLayout" Target="../slideLayouts/slideLayout2807.xml"/><Relationship Id="rId1" Type="http://schemas.openxmlformats.org/officeDocument/2006/relationships/slideLayout" Target="../slideLayouts/slideLayout2806.xml"/><Relationship Id="rId6" Type="http://schemas.openxmlformats.org/officeDocument/2006/relationships/slideLayout" Target="../slideLayouts/slideLayout2811.xml"/><Relationship Id="rId11" Type="http://schemas.openxmlformats.org/officeDocument/2006/relationships/slideLayout" Target="../slideLayouts/slideLayout2816.xml"/><Relationship Id="rId5" Type="http://schemas.openxmlformats.org/officeDocument/2006/relationships/slideLayout" Target="../slideLayouts/slideLayout2810.xml"/><Relationship Id="rId10" Type="http://schemas.openxmlformats.org/officeDocument/2006/relationships/slideLayout" Target="../slideLayouts/slideLayout2815.xml"/><Relationship Id="rId4" Type="http://schemas.openxmlformats.org/officeDocument/2006/relationships/slideLayout" Target="../slideLayouts/slideLayout2809.xml"/><Relationship Id="rId9" Type="http://schemas.openxmlformats.org/officeDocument/2006/relationships/slideLayout" Target="../slideLayouts/slideLayout2814.xml"/></Relationships>
</file>

<file path=ppt/slideMasters/_rels/slideMaster2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2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819.xml"/><Relationship Id="rId7" Type="http://schemas.openxmlformats.org/officeDocument/2006/relationships/slideLayout" Target="../slideLayouts/slideLayout2823.xml"/><Relationship Id="rId12" Type="http://schemas.openxmlformats.org/officeDocument/2006/relationships/theme" Target="../theme/theme257.xml"/><Relationship Id="rId2" Type="http://schemas.openxmlformats.org/officeDocument/2006/relationships/slideLayout" Target="../slideLayouts/slideLayout2818.xml"/><Relationship Id="rId1" Type="http://schemas.openxmlformats.org/officeDocument/2006/relationships/slideLayout" Target="../slideLayouts/slideLayout2817.xml"/><Relationship Id="rId6" Type="http://schemas.openxmlformats.org/officeDocument/2006/relationships/slideLayout" Target="../slideLayouts/slideLayout2822.xml"/><Relationship Id="rId11" Type="http://schemas.openxmlformats.org/officeDocument/2006/relationships/slideLayout" Target="../slideLayouts/slideLayout2827.xml"/><Relationship Id="rId5" Type="http://schemas.openxmlformats.org/officeDocument/2006/relationships/slideLayout" Target="../slideLayouts/slideLayout2821.xml"/><Relationship Id="rId10" Type="http://schemas.openxmlformats.org/officeDocument/2006/relationships/slideLayout" Target="../slideLayouts/slideLayout2826.xml"/><Relationship Id="rId4" Type="http://schemas.openxmlformats.org/officeDocument/2006/relationships/slideLayout" Target="../slideLayouts/slideLayout2820.xml"/><Relationship Id="rId9" Type="http://schemas.openxmlformats.org/officeDocument/2006/relationships/slideLayout" Target="../slideLayouts/slideLayout2825.xml"/></Relationships>
</file>

<file path=ppt/slideMasters/_rels/slideMaster2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3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830.xml"/><Relationship Id="rId7" Type="http://schemas.openxmlformats.org/officeDocument/2006/relationships/slideLayout" Target="../slideLayouts/slideLayout2834.xml"/><Relationship Id="rId12" Type="http://schemas.openxmlformats.org/officeDocument/2006/relationships/theme" Target="../theme/theme258.xml"/><Relationship Id="rId2" Type="http://schemas.openxmlformats.org/officeDocument/2006/relationships/slideLayout" Target="../slideLayouts/slideLayout2829.xml"/><Relationship Id="rId1" Type="http://schemas.openxmlformats.org/officeDocument/2006/relationships/slideLayout" Target="../slideLayouts/slideLayout2828.xml"/><Relationship Id="rId6" Type="http://schemas.openxmlformats.org/officeDocument/2006/relationships/slideLayout" Target="../slideLayouts/slideLayout2833.xml"/><Relationship Id="rId11" Type="http://schemas.openxmlformats.org/officeDocument/2006/relationships/slideLayout" Target="../slideLayouts/slideLayout2838.xml"/><Relationship Id="rId5" Type="http://schemas.openxmlformats.org/officeDocument/2006/relationships/slideLayout" Target="../slideLayouts/slideLayout2832.xml"/><Relationship Id="rId10" Type="http://schemas.openxmlformats.org/officeDocument/2006/relationships/slideLayout" Target="../slideLayouts/slideLayout2837.xml"/><Relationship Id="rId4" Type="http://schemas.openxmlformats.org/officeDocument/2006/relationships/slideLayout" Target="../slideLayouts/slideLayout2831.xml"/><Relationship Id="rId9" Type="http://schemas.openxmlformats.org/officeDocument/2006/relationships/slideLayout" Target="../slideLayouts/slideLayout2836.xml"/></Relationships>
</file>

<file path=ppt/slideMasters/_rels/slideMaster2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4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841.xml"/><Relationship Id="rId7" Type="http://schemas.openxmlformats.org/officeDocument/2006/relationships/slideLayout" Target="../slideLayouts/slideLayout2845.xml"/><Relationship Id="rId12" Type="http://schemas.openxmlformats.org/officeDocument/2006/relationships/theme" Target="../theme/theme259.xml"/><Relationship Id="rId2" Type="http://schemas.openxmlformats.org/officeDocument/2006/relationships/slideLayout" Target="../slideLayouts/slideLayout2840.xml"/><Relationship Id="rId1" Type="http://schemas.openxmlformats.org/officeDocument/2006/relationships/slideLayout" Target="../slideLayouts/slideLayout2839.xml"/><Relationship Id="rId6" Type="http://schemas.openxmlformats.org/officeDocument/2006/relationships/slideLayout" Target="../slideLayouts/slideLayout2844.xml"/><Relationship Id="rId11" Type="http://schemas.openxmlformats.org/officeDocument/2006/relationships/slideLayout" Target="../slideLayouts/slideLayout2849.xml"/><Relationship Id="rId5" Type="http://schemas.openxmlformats.org/officeDocument/2006/relationships/slideLayout" Target="../slideLayouts/slideLayout2843.xml"/><Relationship Id="rId10" Type="http://schemas.openxmlformats.org/officeDocument/2006/relationships/slideLayout" Target="../slideLayouts/slideLayout2848.xml"/><Relationship Id="rId4" Type="http://schemas.openxmlformats.org/officeDocument/2006/relationships/slideLayout" Target="../slideLayouts/slideLayout2842.xml"/><Relationship Id="rId9" Type="http://schemas.openxmlformats.org/officeDocument/2006/relationships/slideLayout" Target="../slideLayouts/slideLayout2847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3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278.xml"/><Relationship Id="rId7" Type="http://schemas.openxmlformats.org/officeDocument/2006/relationships/slideLayout" Target="../slideLayouts/slideLayout282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77.xml"/><Relationship Id="rId1" Type="http://schemas.openxmlformats.org/officeDocument/2006/relationships/slideLayout" Target="../slideLayouts/slideLayout276.xml"/><Relationship Id="rId6" Type="http://schemas.openxmlformats.org/officeDocument/2006/relationships/slideLayout" Target="../slideLayouts/slideLayout281.xml"/><Relationship Id="rId11" Type="http://schemas.openxmlformats.org/officeDocument/2006/relationships/slideLayout" Target="../slideLayouts/slideLayout286.xml"/><Relationship Id="rId5" Type="http://schemas.openxmlformats.org/officeDocument/2006/relationships/slideLayout" Target="../slideLayouts/slideLayout280.xml"/><Relationship Id="rId10" Type="http://schemas.openxmlformats.org/officeDocument/2006/relationships/slideLayout" Target="../slideLayouts/slideLayout285.xml"/><Relationship Id="rId4" Type="http://schemas.openxmlformats.org/officeDocument/2006/relationships/slideLayout" Target="../slideLayouts/slideLayout279.xml"/><Relationship Id="rId9" Type="http://schemas.openxmlformats.org/officeDocument/2006/relationships/slideLayout" Target="../slideLayouts/slideLayout284.xml"/></Relationships>
</file>

<file path=ppt/slideMasters/_rels/slideMaster2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5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852.xml"/><Relationship Id="rId7" Type="http://schemas.openxmlformats.org/officeDocument/2006/relationships/slideLayout" Target="../slideLayouts/slideLayout2856.xml"/><Relationship Id="rId12" Type="http://schemas.openxmlformats.org/officeDocument/2006/relationships/theme" Target="../theme/theme260.xml"/><Relationship Id="rId2" Type="http://schemas.openxmlformats.org/officeDocument/2006/relationships/slideLayout" Target="../slideLayouts/slideLayout2851.xml"/><Relationship Id="rId1" Type="http://schemas.openxmlformats.org/officeDocument/2006/relationships/slideLayout" Target="../slideLayouts/slideLayout2850.xml"/><Relationship Id="rId6" Type="http://schemas.openxmlformats.org/officeDocument/2006/relationships/slideLayout" Target="../slideLayouts/slideLayout2855.xml"/><Relationship Id="rId11" Type="http://schemas.openxmlformats.org/officeDocument/2006/relationships/slideLayout" Target="../slideLayouts/slideLayout2860.xml"/><Relationship Id="rId5" Type="http://schemas.openxmlformats.org/officeDocument/2006/relationships/slideLayout" Target="../slideLayouts/slideLayout2854.xml"/><Relationship Id="rId10" Type="http://schemas.openxmlformats.org/officeDocument/2006/relationships/slideLayout" Target="../slideLayouts/slideLayout2859.xml"/><Relationship Id="rId4" Type="http://schemas.openxmlformats.org/officeDocument/2006/relationships/slideLayout" Target="../slideLayouts/slideLayout2853.xml"/><Relationship Id="rId9" Type="http://schemas.openxmlformats.org/officeDocument/2006/relationships/slideLayout" Target="../slideLayouts/slideLayout2858.xml"/></Relationships>
</file>

<file path=ppt/slideMasters/_rels/slideMaster2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6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863.xml"/><Relationship Id="rId7" Type="http://schemas.openxmlformats.org/officeDocument/2006/relationships/slideLayout" Target="../slideLayouts/slideLayout2867.xml"/><Relationship Id="rId12" Type="http://schemas.openxmlformats.org/officeDocument/2006/relationships/theme" Target="../theme/theme261.xml"/><Relationship Id="rId2" Type="http://schemas.openxmlformats.org/officeDocument/2006/relationships/slideLayout" Target="../slideLayouts/slideLayout2862.xml"/><Relationship Id="rId1" Type="http://schemas.openxmlformats.org/officeDocument/2006/relationships/slideLayout" Target="../slideLayouts/slideLayout2861.xml"/><Relationship Id="rId6" Type="http://schemas.openxmlformats.org/officeDocument/2006/relationships/slideLayout" Target="../slideLayouts/slideLayout2866.xml"/><Relationship Id="rId11" Type="http://schemas.openxmlformats.org/officeDocument/2006/relationships/slideLayout" Target="../slideLayouts/slideLayout2871.xml"/><Relationship Id="rId5" Type="http://schemas.openxmlformats.org/officeDocument/2006/relationships/slideLayout" Target="../slideLayouts/slideLayout2865.xml"/><Relationship Id="rId10" Type="http://schemas.openxmlformats.org/officeDocument/2006/relationships/slideLayout" Target="../slideLayouts/slideLayout2870.xml"/><Relationship Id="rId4" Type="http://schemas.openxmlformats.org/officeDocument/2006/relationships/slideLayout" Target="../slideLayouts/slideLayout2864.xml"/><Relationship Id="rId9" Type="http://schemas.openxmlformats.org/officeDocument/2006/relationships/slideLayout" Target="../slideLayouts/slideLayout2869.xml"/></Relationships>
</file>

<file path=ppt/slideMasters/_rels/slideMaster2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7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874.xml"/><Relationship Id="rId7" Type="http://schemas.openxmlformats.org/officeDocument/2006/relationships/slideLayout" Target="../slideLayouts/slideLayout2878.xml"/><Relationship Id="rId12" Type="http://schemas.openxmlformats.org/officeDocument/2006/relationships/theme" Target="../theme/theme262.xml"/><Relationship Id="rId2" Type="http://schemas.openxmlformats.org/officeDocument/2006/relationships/slideLayout" Target="../slideLayouts/slideLayout2873.xml"/><Relationship Id="rId1" Type="http://schemas.openxmlformats.org/officeDocument/2006/relationships/slideLayout" Target="../slideLayouts/slideLayout2872.xml"/><Relationship Id="rId6" Type="http://schemas.openxmlformats.org/officeDocument/2006/relationships/slideLayout" Target="../slideLayouts/slideLayout2877.xml"/><Relationship Id="rId11" Type="http://schemas.openxmlformats.org/officeDocument/2006/relationships/slideLayout" Target="../slideLayouts/slideLayout2882.xml"/><Relationship Id="rId5" Type="http://schemas.openxmlformats.org/officeDocument/2006/relationships/slideLayout" Target="../slideLayouts/slideLayout2876.xml"/><Relationship Id="rId10" Type="http://schemas.openxmlformats.org/officeDocument/2006/relationships/slideLayout" Target="../slideLayouts/slideLayout2881.xml"/><Relationship Id="rId4" Type="http://schemas.openxmlformats.org/officeDocument/2006/relationships/slideLayout" Target="../slideLayouts/slideLayout2875.xml"/><Relationship Id="rId9" Type="http://schemas.openxmlformats.org/officeDocument/2006/relationships/slideLayout" Target="../slideLayouts/slideLayout2880.xml"/></Relationships>
</file>

<file path=ppt/slideMasters/_rels/slideMaster2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9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885.xml"/><Relationship Id="rId7" Type="http://schemas.openxmlformats.org/officeDocument/2006/relationships/slideLayout" Target="../slideLayouts/slideLayout2889.xml"/><Relationship Id="rId12" Type="http://schemas.openxmlformats.org/officeDocument/2006/relationships/theme" Target="../theme/theme263.xml"/><Relationship Id="rId2" Type="http://schemas.openxmlformats.org/officeDocument/2006/relationships/slideLayout" Target="../slideLayouts/slideLayout2884.xml"/><Relationship Id="rId1" Type="http://schemas.openxmlformats.org/officeDocument/2006/relationships/slideLayout" Target="../slideLayouts/slideLayout2883.xml"/><Relationship Id="rId6" Type="http://schemas.openxmlformats.org/officeDocument/2006/relationships/slideLayout" Target="../slideLayouts/slideLayout2888.xml"/><Relationship Id="rId11" Type="http://schemas.openxmlformats.org/officeDocument/2006/relationships/slideLayout" Target="../slideLayouts/slideLayout2893.xml"/><Relationship Id="rId5" Type="http://schemas.openxmlformats.org/officeDocument/2006/relationships/slideLayout" Target="../slideLayouts/slideLayout2887.xml"/><Relationship Id="rId10" Type="http://schemas.openxmlformats.org/officeDocument/2006/relationships/slideLayout" Target="../slideLayouts/slideLayout2892.xml"/><Relationship Id="rId4" Type="http://schemas.openxmlformats.org/officeDocument/2006/relationships/slideLayout" Target="../slideLayouts/slideLayout2886.xml"/><Relationship Id="rId9" Type="http://schemas.openxmlformats.org/officeDocument/2006/relationships/slideLayout" Target="../slideLayouts/slideLayout2891.xml"/></Relationships>
</file>

<file path=ppt/slideMasters/_rels/slideMaster2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0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896.xml"/><Relationship Id="rId7" Type="http://schemas.openxmlformats.org/officeDocument/2006/relationships/slideLayout" Target="../slideLayouts/slideLayout2900.xml"/><Relationship Id="rId12" Type="http://schemas.openxmlformats.org/officeDocument/2006/relationships/theme" Target="../theme/theme264.xml"/><Relationship Id="rId2" Type="http://schemas.openxmlformats.org/officeDocument/2006/relationships/slideLayout" Target="../slideLayouts/slideLayout2895.xml"/><Relationship Id="rId1" Type="http://schemas.openxmlformats.org/officeDocument/2006/relationships/slideLayout" Target="../slideLayouts/slideLayout2894.xml"/><Relationship Id="rId6" Type="http://schemas.openxmlformats.org/officeDocument/2006/relationships/slideLayout" Target="../slideLayouts/slideLayout2899.xml"/><Relationship Id="rId11" Type="http://schemas.openxmlformats.org/officeDocument/2006/relationships/slideLayout" Target="../slideLayouts/slideLayout2904.xml"/><Relationship Id="rId5" Type="http://schemas.openxmlformats.org/officeDocument/2006/relationships/slideLayout" Target="../slideLayouts/slideLayout2898.xml"/><Relationship Id="rId10" Type="http://schemas.openxmlformats.org/officeDocument/2006/relationships/slideLayout" Target="../slideLayouts/slideLayout2903.xml"/><Relationship Id="rId4" Type="http://schemas.openxmlformats.org/officeDocument/2006/relationships/slideLayout" Target="../slideLayouts/slideLayout2897.xml"/><Relationship Id="rId9" Type="http://schemas.openxmlformats.org/officeDocument/2006/relationships/slideLayout" Target="../slideLayouts/slideLayout2902.xml"/></Relationships>
</file>

<file path=ppt/slideMasters/_rels/slideMaster2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1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907.xml"/><Relationship Id="rId7" Type="http://schemas.openxmlformats.org/officeDocument/2006/relationships/slideLayout" Target="../slideLayouts/slideLayout2911.xml"/><Relationship Id="rId12" Type="http://schemas.openxmlformats.org/officeDocument/2006/relationships/theme" Target="../theme/theme265.xml"/><Relationship Id="rId2" Type="http://schemas.openxmlformats.org/officeDocument/2006/relationships/slideLayout" Target="../slideLayouts/slideLayout2906.xml"/><Relationship Id="rId1" Type="http://schemas.openxmlformats.org/officeDocument/2006/relationships/slideLayout" Target="../slideLayouts/slideLayout2905.xml"/><Relationship Id="rId6" Type="http://schemas.openxmlformats.org/officeDocument/2006/relationships/slideLayout" Target="../slideLayouts/slideLayout2910.xml"/><Relationship Id="rId11" Type="http://schemas.openxmlformats.org/officeDocument/2006/relationships/slideLayout" Target="../slideLayouts/slideLayout2915.xml"/><Relationship Id="rId5" Type="http://schemas.openxmlformats.org/officeDocument/2006/relationships/slideLayout" Target="../slideLayouts/slideLayout2909.xml"/><Relationship Id="rId10" Type="http://schemas.openxmlformats.org/officeDocument/2006/relationships/slideLayout" Target="../slideLayouts/slideLayout2914.xml"/><Relationship Id="rId4" Type="http://schemas.openxmlformats.org/officeDocument/2006/relationships/slideLayout" Target="../slideLayouts/slideLayout2908.xml"/><Relationship Id="rId9" Type="http://schemas.openxmlformats.org/officeDocument/2006/relationships/slideLayout" Target="../slideLayouts/slideLayout2913.xml"/></Relationships>
</file>

<file path=ppt/slideMasters/_rels/slideMaster2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2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918.xml"/><Relationship Id="rId7" Type="http://schemas.openxmlformats.org/officeDocument/2006/relationships/slideLayout" Target="../slideLayouts/slideLayout2922.xml"/><Relationship Id="rId12" Type="http://schemas.openxmlformats.org/officeDocument/2006/relationships/theme" Target="../theme/theme266.xml"/><Relationship Id="rId2" Type="http://schemas.openxmlformats.org/officeDocument/2006/relationships/slideLayout" Target="../slideLayouts/slideLayout2917.xml"/><Relationship Id="rId1" Type="http://schemas.openxmlformats.org/officeDocument/2006/relationships/slideLayout" Target="../slideLayouts/slideLayout2916.xml"/><Relationship Id="rId6" Type="http://schemas.openxmlformats.org/officeDocument/2006/relationships/slideLayout" Target="../slideLayouts/slideLayout2921.xml"/><Relationship Id="rId11" Type="http://schemas.openxmlformats.org/officeDocument/2006/relationships/slideLayout" Target="../slideLayouts/slideLayout2926.xml"/><Relationship Id="rId5" Type="http://schemas.openxmlformats.org/officeDocument/2006/relationships/slideLayout" Target="../slideLayouts/slideLayout2920.xml"/><Relationship Id="rId10" Type="http://schemas.openxmlformats.org/officeDocument/2006/relationships/slideLayout" Target="../slideLayouts/slideLayout2925.xml"/><Relationship Id="rId4" Type="http://schemas.openxmlformats.org/officeDocument/2006/relationships/slideLayout" Target="../slideLayouts/slideLayout2919.xml"/><Relationship Id="rId9" Type="http://schemas.openxmlformats.org/officeDocument/2006/relationships/slideLayout" Target="../slideLayouts/slideLayout2924.xml"/></Relationships>
</file>

<file path=ppt/slideMasters/_rels/slideMaster2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3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929.xml"/><Relationship Id="rId7" Type="http://schemas.openxmlformats.org/officeDocument/2006/relationships/slideLayout" Target="../slideLayouts/slideLayout2933.xml"/><Relationship Id="rId12" Type="http://schemas.openxmlformats.org/officeDocument/2006/relationships/theme" Target="../theme/theme267.xml"/><Relationship Id="rId2" Type="http://schemas.openxmlformats.org/officeDocument/2006/relationships/slideLayout" Target="../slideLayouts/slideLayout2928.xml"/><Relationship Id="rId1" Type="http://schemas.openxmlformats.org/officeDocument/2006/relationships/slideLayout" Target="../slideLayouts/slideLayout2927.xml"/><Relationship Id="rId6" Type="http://schemas.openxmlformats.org/officeDocument/2006/relationships/slideLayout" Target="../slideLayouts/slideLayout2932.xml"/><Relationship Id="rId11" Type="http://schemas.openxmlformats.org/officeDocument/2006/relationships/slideLayout" Target="../slideLayouts/slideLayout2937.xml"/><Relationship Id="rId5" Type="http://schemas.openxmlformats.org/officeDocument/2006/relationships/slideLayout" Target="../slideLayouts/slideLayout2931.xml"/><Relationship Id="rId10" Type="http://schemas.openxmlformats.org/officeDocument/2006/relationships/slideLayout" Target="../slideLayouts/slideLayout2936.xml"/><Relationship Id="rId4" Type="http://schemas.openxmlformats.org/officeDocument/2006/relationships/slideLayout" Target="../slideLayouts/slideLayout2930.xml"/><Relationship Id="rId9" Type="http://schemas.openxmlformats.org/officeDocument/2006/relationships/slideLayout" Target="../slideLayouts/slideLayout2935.xml"/></Relationships>
</file>

<file path=ppt/slideMasters/_rels/slideMaster2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4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940.xml"/><Relationship Id="rId7" Type="http://schemas.openxmlformats.org/officeDocument/2006/relationships/slideLayout" Target="../slideLayouts/slideLayout2944.xml"/><Relationship Id="rId12" Type="http://schemas.openxmlformats.org/officeDocument/2006/relationships/theme" Target="../theme/theme268.xml"/><Relationship Id="rId2" Type="http://schemas.openxmlformats.org/officeDocument/2006/relationships/slideLayout" Target="../slideLayouts/slideLayout2939.xml"/><Relationship Id="rId1" Type="http://schemas.openxmlformats.org/officeDocument/2006/relationships/slideLayout" Target="../slideLayouts/slideLayout2938.xml"/><Relationship Id="rId6" Type="http://schemas.openxmlformats.org/officeDocument/2006/relationships/slideLayout" Target="../slideLayouts/slideLayout2943.xml"/><Relationship Id="rId11" Type="http://schemas.openxmlformats.org/officeDocument/2006/relationships/slideLayout" Target="../slideLayouts/slideLayout2948.xml"/><Relationship Id="rId5" Type="http://schemas.openxmlformats.org/officeDocument/2006/relationships/slideLayout" Target="../slideLayouts/slideLayout2942.xml"/><Relationship Id="rId10" Type="http://schemas.openxmlformats.org/officeDocument/2006/relationships/slideLayout" Target="../slideLayouts/slideLayout2947.xml"/><Relationship Id="rId4" Type="http://schemas.openxmlformats.org/officeDocument/2006/relationships/slideLayout" Target="../slideLayouts/slideLayout2941.xml"/><Relationship Id="rId9" Type="http://schemas.openxmlformats.org/officeDocument/2006/relationships/slideLayout" Target="../slideLayouts/slideLayout2946.xml"/></Relationships>
</file>

<file path=ppt/slideMasters/_rels/slideMaster2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5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951.xml"/><Relationship Id="rId7" Type="http://schemas.openxmlformats.org/officeDocument/2006/relationships/slideLayout" Target="../slideLayouts/slideLayout2955.xml"/><Relationship Id="rId12" Type="http://schemas.openxmlformats.org/officeDocument/2006/relationships/theme" Target="../theme/theme269.xml"/><Relationship Id="rId2" Type="http://schemas.openxmlformats.org/officeDocument/2006/relationships/slideLayout" Target="../slideLayouts/slideLayout2950.xml"/><Relationship Id="rId1" Type="http://schemas.openxmlformats.org/officeDocument/2006/relationships/slideLayout" Target="../slideLayouts/slideLayout2949.xml"/><Relationship Id="rId6" Type="http://schemas.openxmlformats.org/officeDocument/2006/relationships/slideLayout" Target="../slideLayouts/slideLayout2954.xml"/><Relationship Id="rId11" Type="http://schemas.openxmlformats.org/officeDocument/2006/relationships/slideLayout" Target="../slideLayouts/slideLayout2959.xml"/><Relationship Id="rId5" Type="http://schemas.openxmlformats.org/officeDocument/2006/relationships/slideLayout" Target="../slideLayouts/slideLayout2953.xml"/><Relationship Id="rId10" Type="http://schemas.openxmlformats.org/officeDocument/2006/relationships/slideLayout" Target="../slideLayouts/slideLayout2958.xml"/><Relationship Id="rId4" Type="http://schemas.openxmlformats.org/officeDocument/2006/relationships/slideLayout" Target="../slideLayouts/slideLayout2952.xml"/><Relationship Id="rId9" Type="http://schemas.openxmlformats.org/officeDocument/2006/relationships/slideLayout" Target="../slideLayouts/slideLayout2957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4.xml"/><Relationship Id="rId3" Type="http://schemas.openxmlformats.org/officeDocument/2006/relationships/slideLayout" Target="../slideLayouts/slideLayout289.xml"/><Relationship Id="rId7" Type="http://schemas.openxmlformats.org/officeDocument/2006/relationships/slideLayout" Target="../slideLayouts/slideLayout293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288.xml"/><Relationship Id="rId1" Type="http://schemas.openxmlformats.org/officeDocument/2006/relationships/slideLayout" Target="../slideLayouts/slideLayout287.xml"/><Relationship Id="rId6" Type="http://schemas.openxmlformats.org/officeDocument/2006/relationships/slideLayout" Target="../slideLayouts/slideLayout292.xml"/><Relationship Id="rId11" Type="http://schemas.openxmlformats.org/officeDocument/2006/relationships/slideLayout" Target="../slideLayouts/slideLayout297.xml"/><Relationship Id="rId5" Type="http://schemas.openxmlformats.org/officeDocument/2006/relationships/slideLayout" Target="../slideLayouts/slideLayout291.xml"/><Relationship Id="rId10" Type="http://schemas.openxmlformats.org/officeDocument/2006/relationships/slideLayout" Target="../slideLayouts/slideLayout296.xml"/><Relationship Id="rId4" Type="http://schemas.openxmlformats.org/officeDocument/2006/relationships/slideLayout" Target="../slideLayouts/slideLayout290.xml"/><Relationship Id="rId9" Type="http://schemas.openxmlformats.org/officeDocument/2006/relationships/slideLayout" Target="../slideLayouts/slideLayout295.xml"/></Relationships>
</file>

<file path=ppt/slideMasters/_rels/slideMaster2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6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962.xml"/><Relationship Id="rId7" Type="http://schemas.openxmlformats.org/officeDocument/2006/relationships/slideLayout" Target="../slideLayouts/slideLayout2966.xml"/><Relationship Id="rId12" Type="http://schemas.openxmlformats.org/officeDocument/2006/relationships/theme" Target="../theme/theme270.xml"/><Relationship Id="rId2" Type="http://schemas.openxmlformats.org/officeDocument/2006/relationships/slideLayout" Target="../slideLayouts/slideLayout2961.xml"/><Relationship Id="rId1" Type="http://schemas.openxmlformats.org/officeDocument/2006/relationships/slideLayout" Target="../slideLayouts/slideLayout2960.xml"/><Relationship Id="rId6" Type="http://schemas.openxmlformats.org/officeDocument/2006/relationships/slideLayout" Target="../slideLayouts/slideLayout2965.xml"/><Relationship Id="rId11" Type="http://schemas.openxmlformats.org/officeDocument/2006/relationships/slideLayout" Target="../slideLayouts/slideLayout2970.xml"/><Relationship Id="rId5" Type="http://schemas.openxmlformats.org/officeDocument/2006/relationships/slideLayout" Target="../slideLayouts/slideLayout2964.xml"/><Relationship Id="rId10" Type="http://schemas.openxmlformats.org/officeDocument/2006/relationships/slideLayout" Target="../slideLayouts/slideLayout2969.xml"/><Relationship Id="rId4" Type="http://schemas.openxmlformats.org/officeDocument/2006/relationships/slideLayout" Target="../slideLayouts/slideLayout2963.xml"/><Relationship Id="rId9" Type="http://schemas.openxmlformats.org/officeDocument/2006/relationships/slideLayout" Target="../slideLayouts/slideLayout2968.xml"/></Relationships>
</file>

<file path=ppt/slideMasters/_rels/slideMaster2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7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973.xml"/><Relationship Id="rId7" Type="http://schemas.openxmlformats.org/officeDocument/2006/relationships/slideLayout" Target="../slideLayouts/slideLayout2977.xml"/><Relationship Id="rId12" Type="http://schemas.openxmlformats.org/officeDocument/2006/relationships/theme" Target="../theme/theme271.xml"/><Relationship Id="rId2" Type="http://schemas.openxmlformats.org/officeDocument/2006/relationships/slideLayout" Target="../slideLayouts/slideLayout2972.xml"/><Relationship Id="rId1" Type="http://schemas.openxmlformats.org/officeDocument/2006/relationships/slideLayout" Target="../slideLayouts/slideLayout2971.xml"/><Relationship Id="rId6" Type="http://schemas.openxmlformats.org/officeDocument/2006/relationships/slideLayout" Target="../slideLayouts/slideLayout2976.xml"/><Relationship Id="rId11" Type="http://schemas.openxmlformats.org/officeDocument/2006/relationships/slideLayout" Target="../slideLayouts/slideLayout2981.xml"/><Relationship Id="rId5" Type="http://schemas.openxmlformats.org/officeDocument/2006/relationships/slideLayout" Target="../slideLayouts/slideLayout2975.xml"/><Relationship Id="rId10" Type="http://schemas.openxmlformats.org/officeDocument/2006/relationships/slideLayout" Target="../slideLayouts/slideLayout2980.xml"/><Relationship Id="rId4" Type="http://schemas.openxmlformats.org/officeDocument/2006/relationships/slideLayout" Target="../slideLayouts/slideLayout2974.xml"/><Relationship Id="rId9" Type="http://schemas.openxmlformats.org/officeDocument/2006/relationships/slideLayout" Target="../slideLayouts/slideLayout2979.xml"/></Relationships>
</file>

<file path=ppt/slideMasters/_rels/slideMaster2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8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984.xml"/><Relationship Id="rId7" Type="http://schemas.openxmlformats.org/officeDocument/2006/relationships/slideLayout" Target="../slideLayouts/slideLayout2988.xml"/><Relationship Id="rId12" Type="http://schemas.openxmlformats.org/officeDocument/2006/relationships/theme" Target="../theme/theme272.xml"/><Relationship Id="rId2" Type="http://schemas.openxmlformats.org/officeDocument/2006/relationships/slideLayout" Target="../slideLayouts/slideLayout2983.xml"/><Relationship Id="rId1" Type="http://schemas.openxmlformats.org/officeDocument/2006/relationships/slideLayout" Target="../slideLayouts/slideLayout2982.xml"/><Relationship Id="rId6" Type="http://schemas.openxmlformats.org/officeDocument/2006/relationships/slideLayout" Target="../slideLayouts/slideLayout2987.xml"/><Relationship Id="rId11" Type="http://schemas.openxmlformats.org/officeDocument/2006/relationships/slideLayout" Target="../slideLayouts/slideLayout2992.xml"/><Relationship Id="rId5" Type="http://schemas.openxmlformats.org/officeDocument/2006/relationships/slideLayout" Target="../slideLayouts/slideLayout2986.xml"/><Relationship Id="rId10" Type="http://schemas.openxmlformats.org/officeDocument/2006/relationships/slideLayout" Target="../slideLayouts/slideLayout2991.xml"/><Relationship Id="rId4" Type="http://schemas.openxmlformats.org/officeDocument/2006/relationships/slideLayout" Target="../slideLayouts/slideLayout2985.xml"/><Relationship Id="rId9" Type="http://schemas.openxmlformats.org/officeDocument/2006/relationships/slideLayout" Target="../slideLayouts/slideLayout2990.xml"/></Relationships>
</file>

<file path=ppt/slideMasters/_rels/slideMaster2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0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2995.xml"/><Relationship Id="rId7" Type="http://schemas.openxmlformats.org/officeDocument/2006/relationships/slideLayout" Target="../slideLayouts/slideLayout2999.xml"/><Relationship Id="rId12" Type="http://schemas.openxmlformats.org/officeDocument/2006/relationships/theme" Target="../theme/theme273.xml"/><Relationship Id="rId2" Type="http://schemas.openxmlformats.org/officeDocument/2006/relationships/slideLayout" Target="../slideLayouts/slideLayout2994.xml"/><Relationship Id="rId1" Type="http://schemas.openxmlformats.org/officeDocument/2006/relationships/slideLayout" Target="../slideLayouts/slideLayout2993.xml"/><Relationship Id="rId6" Type="http://schemas.openxmlformats.org/officeDocument/2006/relationships/slideLayout" Target="../slideLayouts/slideLayout2998.xml"/><Relationship Id="rId11" Type="http://schemas.openxmlformats.org/officeDocument/2006/relationships/slideLayout" Target="../slideLayouts/slideLayout3003.xml"/><Relationship Id="rId5" Type="http://schemas.openxmlformats.org/officeDocument/2006/relationships/slideLayout" Target="../slideLayouts/slideLayout2997.xml"/><Relationship Id="rId10" Type="http://schemas.openxmlformats.org/officeDocument/2006/relationships/slideLayout" Target="../slideLayouts/slideLayout3002.xml"/><Relationship Id="rId4" Type="http://schemas.openxmlformats.org/officeDocument/2006/relationships/slideLayout" Target="../slideLayouts/slideLayout2996.xml"/><Relationship Id="rId9" Type="http://schemas.openxmlformats.org/officeDocument/2006/relationships/slideLayout" Target="../slideLayouts/slideLayout3001.xml"/></Relationships>
</file>

<file path=ppt/slideMasters/_rels/slideMaster2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1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006.xml"/><Relationship Id="rId7" Type="http://schemas.openxmlformats.org/officeDocument/2006/relationships/slideLayout" Target="../slideLayouts/slideLayout3010.xml"/><Relationship Id="rId12" Type="http://schemas.openxmlformats.org/officeDocument/2006/relationships/theme" Target="../theme/theme274.xml"/><Relationship Id="rId2" Type="http://schemas.openxmlformats.org/officeDocument/2006/relationships/slideLayout" Target="../slideLayouts/slideLayout3005.xml"/><Relationship Id="rId1" Type="http://schemas.openxmlformats.org/officeDocument/2006/relationships/slideLayout" Target="../slideLayouts/slideLayout3004.xml"/><Relationship Id="rId6" Type="http://schemas.openxmlformats.org/officeDocument/2006/relationships/slideLayout" Target="../slideLayouts/slideLayout3009.xml"/><Relationship Id="rId11" Type="http://schemas.openxmlformats.org/officeDocument/2006/relationships/slideLayout" Target="../slideLayouts/slideLayout3014.xml"/><Relationship Id="rId5" Type="http://schemas.openxmlformats.org/officeDocument/2006/relationships/slideLayout" Target="../slideLayouts/slideLayout3008.xml"/><Relationship Id="rId10" Type="http://schemas.openxmlformats.org/officeDocument/2006/relationships/slideLayout" Target="../slideLayouts/slideLayout3013.xml"/><Relationship Id="rId4" Type="http://schemas.openxmlformats.org/officeDocument/2006/relationships/slideLayout" Target="../slideLayouts/slideLayout3007.xml"/><Relationship Id="rId9" Type="http://schemas.openxmlformats.org/officeDocument/2006/relationships/slideLayout" Target="../slideLayouts/slideLayout3012.xml"/></Relationships>
</file>

<file path=ppt/slideMasters/_rels/slideMaster2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2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017.xml"/><Relationship Id="rId7" Type="http://schemas.openxmlformats.org/officeDocument/2006/relationships/slideLayout" Target="../slideLayouts/slideLayout3021.xml"/><Relationship Id="rId12" Type="http://schemas.openxmlformats.org/officeDocument/2006/relationships/theme" Target="../theme/theme275.xml"/><Relationship Id="rId2" Type="http://schemas.openxmlformats.org/officeDocument/2006/relationships/slideLayout" Target="../slideLayouts/slideLayout3016.xml"/><Relationship Id="rId1" Type="http://schemas.openxmlformats.org/officeDocument/2006/relationships/slideLayout" Target="../slideLayouts/slideLayout3015.xml"/><Relationship Id="rId6" Type="http://schemas.openxmlformats.org/officeDocument/2006/relationships/slideLayout" Target="../slideLayouts/slideLayout3020.xml"/><Relationship Id="rId11" Type="http://schemas.openxmlformats.org/officeDocument/2006/relationships/slideLayout" Target="../slideLayouts/slideLayout3025.xml"/><Relationship Id="rId5" Type="http://schemas.openxmlformats.org/officeDocument/2006/relationships/slideLayout" Target="../slideLayouts/slideLayout3019.xml"/><Relationship Id="rId10" Type="http://schemas.openxmlformats.org/officeDocument/2006/relationships/slideLayout" Target="../slideLayouts/slideLayout3024.xml"/><Relationship Id="rId4" Type="http://schemas.openxmlformats.org/officeDocument/2006/relationships/slideLayout" Target="../slideLayouts/slideLayout3018.xml"/><Relationship Id="rId9" Type="http://schemas.openxmlformats.org/officeDocument/2006/relationships/slideLayout" Target="../slideLayouts/slideLayout3023.xml"/></Relationships>
</file>

<file path=ppt/slideMasters/_rels/slideMaster2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3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028.xml"/><Relationship Id="rId7" Type="http://schemas.openxmlformats.org/officeDocument/2006/relationships/slideLayout" Target="../slideLayouts/slideLayout3032.xml"/><Relationship Id="rId12" Type="http://schemas.openxmlformats.org/officeDocument/2006/relationships/theme" Target="../theme/theme276.xml"/><Relationship Id="rId2" Type="http://schemas.openxmlformats.org/officeDocument/2006/relationships/slideLayout" Target="../slideLayouts/slideLayout3027.xml"/><Relationship Id="rId1" Type="http://schemas.openxmlformats.org/officeDocument/2006/relationships/slideLayout" Target="../slideLayouts/slideLayout3026.xml"/><Relationship Id="rId6" Type="http://schemas.openxmlformats.org/officeDocument/2006/relationships/slideLayout" Target="../slideLayouts/slideLayout3031.xml"/><Relationship Id="rId11" Type="http://schemas.openxmlformats.org/officeDocument/2006/relationships/slideLayout" Target="../slideLayouts/slideLayout3036.xml"/><Relationship Id="rId5" Type="http://schemas.openxmlformats.org/officeDocument/2006/relationships/slideLayout" Target="../slideLayouts/slideLayout3030.xml"/><Relationship Id="rId10" Type="http://schemas.openxmlformats.org/officeDocument/2006/relationships/slideLayout" Target="../slideLayouts/slideLayout3035.xml"/><Relationship Id="rId4" Type="http://schemas.openxmlformats.org/officeDocument/2006/relationships/slideLayout" Target="../slideLayouts/slideLayout3029.xml"/><Relationship Id="rId9" Type="http://schemas.openxmlformats.org/officeDocument/2006/relationships/slideLayout" Target="../slideLayouts/slideLayout3034.xml"/></Relationships>
</file>

<file path=ppt/slideMasters/_rels/slideMaster2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4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039.xml"/><Relationship Id="rId7" Type="http://schemas.openxmlformats.org/officeDocument/2006/relationships/slideLayout" Target="../slideLayouts/slideLayout3043.xml"/><Relationship Id="rId12" Type="http://schemas.openxmlformats.org/officeDocument/2006/relationships/theme" Target="../theme/theme277.xml"/><Relationship Id="rId2" Type="http://schemas.openxmlformats.org/officeDocument/2006/relationships/slideLayout" Target="../slideLayouts/slideLayout3038.xml"/><Relationship Id="rId1" Type="http://schemas.openxmlformats.org/officeDocument/2006/relationships/slideLayout" Target="../slideLayouts/slideLayout3037.xml"/><Relationship Id="rId6" Type="http://schemas.openxmlformats.org/officeDocument/2006/relationships/slideLayout" Target="../slideLayouts/slideLayout3042.xml"/><Relationship Id="rId11" Type="http://schemas.openxmlformats.org/officeDocument/2006/relationships/slideLayout" Target="../slideLayouts/slideLayout3047.xml"/><Relationship Id="rId5" Type="http://schemas.openxmlformats.org/officeDocument/2006/relationships/slideLayout" Target="../slideLayouts/slideLayout3041.xml"/><Relationship Id="rId10" Type="http://schemas.openxmlformats.org/officeDocument/2006/relationships/slideLayout" Target="../slideLayouts/slideLayout3046.xml"/><Relationship Id="rId4" Type="http://schemas.openxmlformats.org/officeDocument/2006/relationships/slideLayout" Target="../slideLayouts/slideLayout3040.xml"/><Relationship Id="rId9" Type="http://schemas.openxmlformats.org/officeDocument/2006/relationships/slideLayout" Target="../slideLayouts/slideLayout3045.xml"/></Relationships>
</file>

<file path=ppt/slideMasters/_rels/slideMaster2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5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050.xml"/><Relationship Id="rId7" Type="http://schemas.openxmlformats.org/officeDocument/2006/relationships/slideLayout" Target="../slideLayouts/slideLayout3054.xml"/><Relationship Id="rId12" Type="http://schemas.openxmlformats.org/officeDocument/2006/relationships/theme" Target="../theme/theme278.xml"/><Relationship Id="rId2" Type="http://schemas.openxmlformats.org/officeDocument/2006/relationships/slideLayout" Target="../slideLayouts/slideLayout3049.xml"/><Relationship Id="rId1" Type="http://schemas.openxmlformats.org/officeDocument/2006/relationships/slideLayout" Target="../slideLayouts/slideLayout3048.xml"/><Relationship Id="rId6" Type="http://schemas.openxmlformats.org/officeDocument/2006/relationships/slideLayout" Target="../slideLayouts/slideLayout3053.xml"/><Relationship Id="rId11" Type="http://schemas.openxmlformats.org/officeDocument/2006/relationships/slideLayout" Target="../slideLayouts/slideLayout3058.xml"/><Relationship Id="rId5" Type="http://schemas.openxmlformats.org/officeDocument/2006/relationships/slideLayout" Target="../slideLayouts/slideLayout3052.xml"/><Relationship Id="rId10" Type="http://schemas.openxmlformats.org/officeDocument/2006/relationships/slideLayout" Target="../slideLayouts/slideLayout3057.xml"/><Relationship Id="rId4" Type="http://schemas.openxmlformats.org/officeDocument/2006/relationships/slideLayout" Target="../slideLayouts/slideLayout3051.xml"/><Relationship Id="rId9" Type="http://schemas.openxmlformats.org/officeDocument/2006/relationships/slideLayout" Target="../slideLayouts/slideLayout3056.xml"/></Relationships>
</file>

<file path=ppt/slideMasters/_rels/slideMaster2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6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061.xml"/><Relationship Id="rId7" Type="http://schemas.openxmlformats.org/officeDocument/2006/relationships/slideLayout" Target="../slideLayouts/slideLayout3065.xml"/><Relationship Id="rId12" Type="http://schemas.openxmlformats.org/officeDocument/2006/relationships/theme" Target="../theme/theme279.xml"/><Relationship Id="rId2" Type="http://schemas.openxmlformats.org/officeDocument/2006/relationships/slideLayout" Target="../slideLayouts/slideLayout3060.xml"/><Relationship Id="rId1" Type="http://schemas.openxmlformats.org/officeDocument/2006/relationships/slideLayout" Target="../slideLayouts/slideLayout3059.xml"/><Relationship Id="rId6" Type="http://schemas.openxmlformats.org/officeDocument/2006/relationships/slideLayout" Target="../slideLayouts/slideLayout3064.xml"/><Relationship Id="rId11" Type="http://schemas.openxmlformats.org/officeDocument/2006/relationships/slideLayout" Target="../slideLayouts/slideLayout3069.xml"/><Relationship Id="rId5" Type="http://schemas.openxmlformats.org/officeDocument/2006/relationships/slideLayout" Target="../slideLayouts/slideLayout3063.xml"/><Relationship Id="rId10" Type="http://schemas.openxmlformats.org/officeDocument/2006/relationships/slideLayout" Target="../slideLayouts/slideLayout3068.xml"/><Relationship Id="rId4" Type="http://schemas.openxmlformats.org/officeDocument/2006/relationships/slideLayout" Target="../slideLayouts/slideLayout3062.xml"/><Relationship Id="rId9" Type="http://schemas.openxmlformats.org/officeDocument/2006/relationships/slideLayout" Target="../slideLayouts/slideLayout3067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5.xml"/><Relationship Id="rId3" Type="http://schemas.openxmlformats.org/officeDocument/2006/relationships/slideLayout" Target="../slideLayouts/slideLayout300.xml"/><Relationship Id="rId7" Type="http://schemas.openxmlformats.org/officeDocument/2006/relationships/slideLayout" Target="../slideLayouts/slideLayout304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299.xml"/><Relationship Id="rId1" Type="http://schemas.openxmlformats.org/officeDocument/2006/relationships/slideLayout" Target="../slideLayouts/slideLayout298.xml"/><Relationship Id="rId6" Type="http://schemas.openxmlformats.org/officeDocument/2006/relationships/slideLayout" Target="../slideLayouts/slideLayout303.xml"/><Relationship Id="rId11" Type="http://schemas.openxmlformats.org/officeDocument/2006/relationships/slideLayout" Target="../slideLayouts/slideLayout308.xml"/><Relationship Id="rId5" Type="http://schemas.openxmlformats.org/officeDocument/2006/relationships/slideLayout" Target="../slideLayouts/slideLayout302.xml"/><Relationship Id="rId10" Type="http://schemas.openxmlformats.org/officeDocument/2006/relationships/slideLayout" Target="../slideLayouts/slideLayout307.xml"/><Relationship Id="rId4" Type="http://schemas.openxmlformats.org/officeDocument/2006/relationships/slideLayout" Target="../slideLayouts/slideLayout301.xml"/><Relationship Id="rId9" Type="http://schemas.openxmlformats.org/officeDocument/2006/relationships/slideLayout" Target="../slideLayouts/slideLayout306.xml"/></Relationships>
</file>

<file path=ppt/slideMasters/_rels/slideMaster2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7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072.xml"/><Relationship Id="rId7" Type="http://schemas.openxmlformats.org/officeDocument/2006/relationships/slideLayout" Target="../slideLayouts/slideLayout3076.xml"/><Relationship Id="rId12" Type="http://schemas.openxmlformats.org/officeDocument/2006/relationships/theme" Target="../theme/theme280.xml"/><Relationship Id="rId2" Type="http://schemas.openxmlformats.org/officeDocument/2006/relationships/slideLayout" Target="../slideLayouts/slideLayout3071.xml"/><Relationship Id="rId1" Type="http://schemas.openxmlformats.org/officeDocument/2006/relationships/slideLayout" Target="../slideLayouts/slideLayout3070.xml"/><Relationship Id="rId6" Type="http://schemas.openxmlformats.org/officeDocument/2006/relationships/slideLayout" Target="../slideLayouts/slideLayout3075.xml"/><Relationship Id="rId11" Type="http://schemas.openxmlformats.org/officeDocument/2006/relationships/slideLayout" Target="../slideLayouts/slideLayout3080.xml"/><Relationship Id="rId5" Type="http://schemas.openxmlformats.org/officeDocument/2006/relationships/slideLayout" Target="../slideLayouts/slideLayout3074.xml"/><Relationship Id="rId10" Type="http://schemas.openxmlformats.org/officeDocument/2006/relationships/slideLayout" Target="../slideLayouts/slideLayout3079.xml"/><Relationship Id="rId4" Type="http://schemas.openxmlformats.org/officeDocument/2006/relationships/slideLayout" Target="../slideLayouts/slideLayout3073.xml"/><Relationship Id="rId9" Type="http://schemas.openxmlformats.org/officeDocument/2006/relationships/slideLayout" Target="../slideLayouts/slideLayout3078.xml"/></Relationships>
</file>

<file path=ppt/slideMasters/_rels/slideMaster2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8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083.xml"/><Relationship Id="rId7" Type="http://schemas.openxmlformats.org/officeDocument/2006/relationships/slideLayout" Target="../slideLayouts/slideLayout3087.xml"/><Relationship Id="rId12" Type="http://schemas.openxmlformats.org/officeDocument/2006/relationships/theme" Target="../theme/theme281.xml"/><Relationship Id="rId2" Type="http://schemas.openxmlformats.org/officeDocument/2006/relationships/slideLayout" Target="../slideLayouts/slideLayout3082.xml"/><Relationship Id="rId1" Type="http://schemas.openxmlformats.org/officeDocument/2006/relationships/slideLayout" Target="../slideLayouts/slideLayout3081.xml"/><Relationship Id="rId6" Type="http://schemas.openxmlformats.org/officeDocument/2006/relationships/slideLayout" Target="../slideLayouts/slideLayout3086.xml"/><Relationship Id="rId11" Type="http://schemas.openxmlformats.org/officeDocument/2006/relationships/slideLayout" Target="../slideLayouts/slideLayout3091.xml"/><Relationship Id="rId5" Type="http://schemas.openxmlformats.org/officeDocument/2006/relationships/slideLayout" Target="../slideLayouts/slideLayout3085.xml"/><Relationship Id="rId10" Type="http://schemas.openxmlformats.org/officeDocument/2006/relationships/slideLayout" Target="../slideLayouts/slideLayout3090.xml"/><Relationship Id="rId4" Type="http://schemas.openxmlformats.org/officeDocument/2006/relationships/slideLayout" Target="../slideLayouts/slideLayout3084.xml"/><Relationship Id="rId9" Type="http://schemas.openxmlformats.org/officeDocument/2006/relationships/slideLayout" Target="../slideLayouts/slideLayout3089.xml"/></Relationships>
</file>

<file path=ppt/slideMasters/_rels/slideMaster2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9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094.xml"/><Relationship Id="rId7" Type="http://schemas.openxmlformats.org/officeDocument/2006/relationships/slideLayout" Target="../slideLayouts/slideLayout3098.xml"/><Relationship Id="rId12" Type="http://schemas.openxmlformats.org/officeDocument/2006/relationships/theme" Target="../theme/theme282.xml"/><Relationship Id="rId2" Type="http://schemas.openxmlformats.org/officeDocument/2006/relationships/slideLayout" Target="../slideLayouts/slideLayout3093.xml"/><Relationship Id="rId1" Type="http://schemas.openxmlformats.org/officeDocument/2006/relationships/slideLayout" Target="../slideLayouts/slideLayout3092.xml"/><Relationship Id="rId6" Type="http://schemas.openxmlformats.org/officeDocument/2006/relationships/slideLayout" Target="../slideLayouts/slideLayout3097.xml"/><Relationship Id="rId11" Type="http://schemas.openxmlformats.org/officeDocument/2006/relationships/slideLayout" Target="../slideLayouts/slideLayout3102.xml"/><Relationship Id="rId5" Type="http://schemas.openxmlformats.org/officeDocument/2006/relationships/slideLayout" Target="../slideLayouts/slideLayout3096.xml"/><Relationship Id="rId10" Type="http://schemas.openxmlformats.org/officeDocument/2006/relationships/slideLayout" Target="../slideLayouts/slideLayout3101.xml"/><Relationship Id="rId4" Type="http://schemas.openxmlformats.org/officeDocument/2006/relationships/slideLayout" Target="../slideLayouts/slideLayout3095.xml"/><Relationship Id="rId9" Type="http://schemas.openxmlformats.org/officeDocument/2006/relationships/slideLayout" Target="../slideLayouts/slideLayout3100.xml"/></Relationships>
</file>

<file path=ppt/slideMasters/_rels/slideMaster2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1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105.xml"/><Relationship Id="rId7" Type="http://schemas.openxmlformats.org/officeDocument/2006/relationships/slideLayout" Target="../slideLayouts/slideLayout3109.xml"/><Relationship Id="rId12" Type="http://schemas.openxmlformats.org/officeDocument/2006/relationships/theme" Target="../theme/theme283.xml"/><Relationship Id="rId2" Type="http://schemas.openxmlformats.org/officeDocument/2006/relationships/slideLayout" Target="../slideLayouts/slideLayout3104.xml"/><Relationship Id="rId1" Type="http://schemas.openxmlformats.org/officeDocument/2006/relationships/slideLayout" Target="../slideLayouts/slideLayout3103.xml"/><Relationship Id="rId6" Type="http://schemas.openxmlformats.org/officeDocument/2006/relationships/slideLayout" Target="../slideLayouts/slideLayout3108.xml"/><Relationship Id="rId11" Type="http://schemas.openxmlformats.org/officeDocument/2006/relationships/slideLayout" Target="../slideLayouts/slideLayout3113.xml"/><Relationship Id="rId5" Type="http://schemas.openxmlformats.org/officeDocument/2006/relationships/slideLayout" Target="../slideLayouts/slideLayout3107.xml"/><Relationship Id="rId10" Type="http://schemas.openxmlformats.org/officeDocument/2006/relationships/slideLayout" Target="../slideLayouts/slideLayout3112.xml"/><Relationship Id="rId4" Type="http://schemas.openxmlformats.org/officeDocument/2006/relationships/slideLayout" Target="../slideLayouts/slideLayout3106.xml"/><Relationship Id="rId9" Type="http://schemas.openxmlformats.org/officeDocument/2006/relationships/slideLayout" Target="../slideLayouts/slideLayout3111.xml"/></Relationships>
</file>

<file path=ppt/slideMasters/_rels/slideMaster2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2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116.xml"/><Relationship Id="rId7" Type="http://schemas.openxmlformats.org/officeDocument/2006/relationships/slideLayout" Target="../slideLayouts/slideLayout3120.xml"/><Relationship Id="rId12" Type="http://schemas.openxmlformats.org/officeDocument/2006/relationships/theme" Target="../theme/theme284.xml"/><Relationship Id="rId2" Type="http://schemas.openxmlformats.org/officeDocument/2006/relationships/slideLayout" Target="../slideLayouts/slideLayout3115.xml"/><Relationship Id="rId1" Type="http://schemas.openxmlformats.org/officeDocument/2006/relationships/slideLayout" Target="../slideLayouts/slideLayout3114.xml"/><Relationship Id="rId6" Type="http://schemas.openxmlformats.org/officeDocument/2006/relationships/slideLayout" Target="../slideLayouts/slideLayout3119.xml"/><Relationship Id="rId11" Type="http://schemas.openxmlformats.org/officeDocument/2006/relationships/slideLayout" Target="../slideLayouts/slideLayout3124.xml"/><Relationship Id="rId5" Type="http://schemas.openxmlformats.org/officeDocument/2006/relationships/slideLayout" Target="../slideLayouts/slideLayout3118.xml"/><Relationship Id="rId10" Type="http://schemas.openxmlformats.org/officeDocument/2006/relationships/slideLayout" Target="../slideLayouts/slideLayout3123.xml"/><Relationship Id="rId4" Type="http://schemas.openxmlformats.org/officeDocument/2006/relationships/slideLayout" Target="../slideLayouts/slideLayout3117.xml"/><Relationship Id="rId9" Type="http://schemas.openxmlformats.org/officeDocument/2006/relationships/slideLayout" Target="../slideLayouts/slideLayout3122.xml"/></Relationships>
</file>

<file path=ppt/slideMasters/_rels/slideMaster2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3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127.xml"/><Relationship Id="rId7" Type="http://schemas.openxmlformats.org/officeDocument/2006/relationships/slideLayout" Target="../slideLayouts/slideLayout3131.xml"/><Relationship Id="rId12" Type="http://schemas.openxmlformats.org/officeDocument/2006/relationships/theme" Target="../theme/theme285.xml"/><Relationship Id="rId2" Type="http://schemas.openxmlformats.org/officeDocument/2006/relationships/slideLayout" Target="../slideLayouts/slideLayout3126.xml"/><Relationship Id="rId1" Type="http://schemas.openxmlformats.org/officeDocument/2006/relationships/slideLayout" Target="../slideLayouts/slideLayout3125.xml"/><Relationship Id="rId6" Type="http://schemas.openxmlformats.org/officeDocument/2006/relationships/slideLayout" Target="../slideLayouts/slideLayout3130.xml"/><Relationship Id="rId11" Type="http://schemas.openxmlformats.org/officeDocument/2006/relationships/slideLayout" Target="../slideLayouts/slideLayout3135.xml"/><Relationship Id="rId5" Type="http://schemas.openxmlformats.org/officeDocument/2006/relationships/slideLayout" Target="../slideLayouts/slideLayout3129.xml"/><Relationship Id="rId10" Type="http://schemas.openxmlformats.org/officeDocument/2006/relationships/slideLayout" Target="../slideLayouts/slideLayout3134.xml"/><Relationship Id="rId4" Type="http://schemas.openxmlformats.org/officeDocument/2006/relationships/slideLayout" Target="../slideLayouts/slideLayout3128.xml"/><Relationship Id="rId9" Type="http://schemas.openxmlformats.org/officeDocument/2006/relationships/slideLayout" Target="../slideLayouts/slideLayout3133.xml"/></Relationships>
</file>

<file path=ppt/slideMasters/_rels/slideMaster2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43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138.xml"/><Relationship Id="rId7" Type="http://schemas.openxmlformats.org/officeDocument/2006/relationships/slideLayout" Target="../slideLayouts/slideLayout3142.xml"/><Relationship Id="rId12" Type="http://schemas.openxmlformats.org/officeDocument/2006/relationships/theme" Target="../theme/theme286.xml"/><Relationship Id="rId2" Type="http://schemas.openxmlformats.org/officeDocument/2006/relationships/slideLayout" Target="../slideLayouts/slideLayout3137.xml"/><Relationship Id="rId1" Type="http://schemas.openxmlformats.org/officeDocument/2006/relationships/slideLayout" Target="../slideLayouts/slideLayout3136.xml"/><Relationship Id="rId6" Type="http://schemas.openxmlformats.org/officeDocument/2006/relationships/slideLayout" Target="../slideLayouts/slideLayout3141.xml"/><Relationship Id="rId11" Type="http://schemas.openxmlformats.org/officeDocument/2006/relationships/slideLayout" Target="../slideLayouts/slideLayout3146.xml"/><Relationship Id="rId5" Type="http://schemas.openxmlformats.org/officeDocument/2006/relationships/slideLayout" Target="../slideLayouts/slideLayout3140.xml"/><Relationship Id="rId10" Type="http://schemas.openxmlformats.org/officeDocument/2006/relationships/slideLayout" Target="../slideLayouts/slideLayout3145.xml"/><Relationship Id="rId4" Type="http://schemas.openxmlformats.org/officeDocument/2006/relationships/slideLayout" Target="../slideLayouts/slideLayout3139.xml"/><Relationship Id="rId9" Type="http://schemas.openxmlformats.org/officeDocument/2006/relationships/slideLayout" Target="../slideLayouts/slideLayout3144.xml"/></Relationships>
</file>

<file path=ppt/slideMasters/_rels/slideMaster2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54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149.xml"/><Relationship Id="rId7" Type="http://schemas.openxmlformats.org/officeDocument/2006/relationships/slideLayout" Target="../slideLayouts/slideLayout3153.xml"/><Relationship Id="rId12" Type="http://schemas.openxmlformats.org/officeDocument/2006/relationships/theme" Target="../theme/theme287.xml"/><Relationship Id="rId2" Type="http://schemas.openxmlformats.org/officeDocument/2006/relationships/slideLayout" Target="../slideLayouts/slideLayout3148.xml"/><Relationship Id="rId1" Type="http://schemas.openxmlformats.org/officeDocument/2006/relationships/slideLayout" Target="../slideLayouts/slideLayout3147.xml"/><Relationship Id="rId6" Type="http://schemas.openxmlformats.org/officeDocument/2006/relationships/slideLayout" Target="../slideLayouts/slideLayout3152.xml"/><Relationship Id="rId11" Type="http://schemas.openxmlformats.org/officeDocument/2006/relationships/slideLayout" Target="../slideLayouts/slideLayout3157.xml"/><Relationship Id="rId5" Type="http://schemas.openxmlformats.org/officeDocument/2006/relationships/slideLayout" Target="../slideLayouts/slideLayout3151.xml"/><Relationship Id="rId10" Type="http://schemas.openxmlformats.org/officeDocument/2006/relationships/slideLayout" Target="../slideLayouts/slideLayout3156.xml"/><Relationship Id="rId4" Type="http://schemas.openxmlformats.org/officeDocument/2006/relationships/slideLayout" Target="../slideLayouts/slideLayout3150.xml"/><Relationship Id="rId9" Type="http://schemas.openxmlformats.org/officeDocument/2006/relationships/slideLayout" Target="../slideLayouts/slideLayout3155.xml"/></Relationships>
</file>

<file path=ppt/slideMasters/_rels/slideMaster2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65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160.xml"/><Relationship Id="rId7" Type="http://schemas.openxmlformats.org/officeDocument/2006/relationships/slideLayout" Target="../slideLayouts/slideLayout3164.xml"/><Relationship Id="rId12" Type="http://schemas.openxmlformats.org/officeDocument/2006/relationships/theme" Target="../theme/theme288.xml"/><Relationship Id="rId2" Type="http://schemas.openxmlformats.org/officeDocument/2006/relationships/slideLayout" Target="../slideLayouts/slideLayout3159.xml"/><Relationship Id="rId1" Type="http://schemas.openxmlformats.org/officeDocument/2006/relationships/slideLayout" Target="../slideLayouts/slideLayout3158.xml"/><Relationship Id="rId6" Type="http://schemas.openxmlformats.org/officeDocument/2006/relationships/slideLayout" Target="../slideLayouts/slideLayout3163.xml"/><Relationship Id="rId11" Type="http://schemas.openxmlformats.org/officeDocument/2006/relationships/slideLayout" Target="../slideLayouts/slideLayout3168.xml"/><Relationship Id="rId5" Type="http://schemas.openxmlformats.org/officeDocument/2006/relationships/slideLayout" Target="../slideLayouts/slideLayout3162.xml"/><Relationship Id="rId10" Type="http://schemas.openxmlformats.org/officeDocument/2006/relationships/slideLayout" Target="../slideLayouts/slideLayout3167.xml"/><Relationship Id="rId4" Type="http://schemas.openxmlformats.org/officeDocument/2006/relationships/slideLayout" Target="../slideLayouts/slideLayout3161.xml"/><Relationship Id="rId9" Type="http://schemas.openxmlformats.org/officeDocument/2006/relationships/slideLayout" Target="../slideLayouts/slideLayout3166.xml"/></Relationships>
</file>

<file path=ppt/slideMasters/_rels/slideMaster2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76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171.xml"/><Relationship Id="rId7" Type="http://schemas.openxmlformats.org/officeDocument/2006/relationships/slideLayout" Target="../slideLayouts/slideLayout3175.xml"/><Relationship Id="rId12" Type="http://schemas.openxmlformats.org/officeDocument/2006/relationships/theme" Target="../theme/theme289.xml"/><Relationship Id="rId2" Type="http://schemas.openxmlformats.org/officeDocument/2006/relationships/slideLayout" Target="../slideLayouts/slideLayout3170.xml"/><Relationship Id="rId1" Type="http://schemas.openxmlformats.org/officeDocument/2006/relationships/slideLayout" Target="../slideLayouts/slideLayout3169.xml"/><Relationship Id="rId6" Type="http://schemas.openxmlformats.org/officeDocument/2006/relationships/slideLayout" Target="../slideLayouts/slideLayout3174.xml"/><Relationship Id="rId11" Type="http://schemas.openxmlformats.org/officeDocument/2006/relationships/slideLayout" Target="../slideLayouts/slideLayout3179.xml"/><Relationship Id="rId5" Type="http://schemas.openxmlformats.org/officeDocument/2006/relationships/slideLayout" Target="../slideLayouts/slideLayout3173.xml"/><Relationship Id="rId10" Type="http://schemas.openxmlformats.org/officeDocument/2006/relationships/slideLayout" Target="../slideLayouts/slideLayout3178.xml"/><Relationship Id="rId4" Type="http://schemas.openxmlformats.org/officeDocument/2006/relationships/slideLayout" Target="../slideLayouts/slideLayout3172.xml"/><Relationship Id="rId9" Type="http://schemas.openxmlformats.org/officeDocument/2006/relationships/slideLayout" Target="../slideLayouts/slideLayout3177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6.xml"/><Relationship Id="rId3" Type="http://schemas.openxmlformats.org/officeDocument/2006/relationships/slideLayout" Target="../slideLayouts/slideLayout311.xml"/><Relationship Id="rId7" Type="http://schemas.openxmlformats.org/officeDocument/2006/relationships/slideLayout" Target="../slideLayouts/slideLayout315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310.xml"/><Relationship Id="rId1" Type="http://schemas.openxmlformats.org/officeDocument/2006/relationships/slideLayout" Target="../slideLayouts/slideLayout309.xml"/><Relationship Id="rId6" Type="http://schemas.openxmlformats.org/officeDocument/2006/relationships/slideLayout" Target="../slideLayouts/slideLayout314.xml"/><Relationship Id="rId11" Type="http://schemas.openxmlformats.org/officeDocument/2006/relationships/slideLayout" Target="../slideLayouts/slideLayout319.xml"/><Relationship Id="rId5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318.xml"/><Relationship Id="rId4" Type="http://schemas.openxmlformats.org/officeDocument/2006/relationships/slideLayout" Target="../slideLayouts/slideLayout312.xml"/><Relationship Id="rId9" Type="http://schemas.openxmlformats.org/officeDocument/2006/relationships/slideLayout" Target="../slideLayouts/slideLayout317.xml"/></Relationships>
</file>

<file path=ppt/slideMasters/_rels/slideMaster2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87.xml"/><Relationship Id="rId13" Type="http://schemas.openxmlformats.org/officeDocument/2006/relationships/slideLayout" Target="../slideLayouts/slideLayout3192.xml"/><Relationship Id="rId3" Type="http://schemas.openxmlformats.org/officeDocument/2006/relationships/slideLayout" Target="../slideLayouts/slideLayout3182.xml"/><Relationship Id="rId7" Type="http://schemas.openxmlformats.org/officeDocument/2006/relationships/slideLayout" Target="../slideLayouts/slideLayout3186.xml"/><Relationship Id="rId12" Type="http://schemas.openxmlformats.org/officeDocument/2006/relationships/slideLayout" Target="../slideLayouts/slideLayout3191.xml"/><Relationship Id="rId2" Type="http://schemas.openxmlformats.org/officeDocument/2006/relationships/slideLayout" Target="../slideLayouts/slideLayout3181.xml"/><Relationship Id="rId1" Type="http://schemas.openxmlformats.org/officeDocument/2006/relationships/slideLayout" Target="../slideLayouts/slideLayout3180.xml"/><Relationship Id="rId6" Type="http://schemas.openxmlformats.org/officeDocument/2006/relationships/slideLayout" Target="../slideLayouts/slideLayout3185.xml"/><Relationship Id="rId11" Type="http://schemas.openxmlformats.org/officeDocument/2006/relationships/slideLayout" Target="../slideLayouts/slideLayout3190.xml"/><Relationship Id="rId5" Type="http://schemas.openxmlformats.org/officeDocument/2006/relationships/slideLayout" Target="../slideLayouts/slideLayout3184.xml"/><Relationship Id="rId15" Type="http://schemas.openxmlformats.org/officeDocument/2006/relationships/image" Target="../media/image3.jpeg"/><Relationship Id="rId10" Type="http://schemas.openxmlformats.org/officeDocument/2006/relationships/slideLayout" Target="../slideLayouts/slideLayout3189.xml"/><Relationship Id="rId4" Type="http://schemas.openxmlformats.org/officeDocument/2006/relationships/slideLayout" Target="../slideLayouts/slideLayout3183.xml"/><Relationship Id="rId9" Type="http://schemas.openxmlformats.org/officeDocument/2006/relationships/slideLayout" Target="../slideLayouts/slideLayout3188.xml"/><Relationship Id="rId14" Type="http://schemas.openxmlformats.org/officeDocument/2006/relationships/theme" Target="../theme/theme29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22.xml"/><Relationship Id="rId7" Type="http://schemas.openxmlformats.org/officeDocument/2006/relationships/slideLayout" Target="../slideLayouts/slideLayout326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21.xml"/><Relationship Id="rId1" Type="http://schemas.openxmlformats.org/officeDocument/2006/relationships/slideLayout" Target="../slideLayouts/slideLayout320.xml"/><Relationship Id="rId6" Type="http://schemas.openxmlformats.org/officeDocument/2006/relationships/slideLayout" Target="../slideLayouts/slideLayout325.xml"/><Relationship Id="rId11" Type="http://schemas.openxmlformats.org/officeDocument/2006/relationships/slideLayout" Target="../slideLayouts/slideLayout330.xml"/><Relationship Id="rId5" Type="http://schemas.openxmlformats.org/officeDocument/2006/relationships/slideLayout" Target="../slideLayouts/slideLayout324.xml"/><Relationship Id="rId10" Type="http://schemas.openxmlformats.org/officeDocument/2006/relationships/slideLayout" Target="../slideLayouts/slideLayout329.xml"/><Relationship Id="rId4" Type="http://schemas.openxmlformats.org/officeDocument/2006/relationships/slideLayout" Target="../slideLayouts/slideLayout323.xml"/><Relationship Id="rId9" Type="http://schemas.openxmlformats.org/officeDocument/2006/relationships/slideLayout" Target="../slideLayouts/slideLayout328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33.xml"/><Relationship Id="rId7" Type="http://schemas.openxmlformats.org/officeDocument/2006/relationships/slideLayout" Target="../slideLayouts/slideLayout337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332.xml"/><Relationship Id="rId1" Type="http://schemas.openxmlformats.org/officeDocument/2006/relationships/slideLayout" Target="../slideLayouts/slideLayout331.xml"/><Relationship Id="rId6" Type="http://schemas.openxmlformats.org/officeDocument/2006/relationships/slideLayout" Target="../slideLayouts/slideLayout336.xml"/><Relationship Id="rId11" Type="http://schemas.openxmlformats.org/officeDocument/2006/relationships/slideLayout" Target="../slideLayouts/slideLayout341.xml"/><Relationship Id="rId5" Type="http://schemas.openxmlformats.org/officeDocument/2006/relationships/slideLayout" Target="../slideLayouts/slideLayout335.xml"/><Relationship Id="rId10" Type="http://schemas.openxmlformats.org/officeDocument/2006/relationships/slideLayout" Target="../slideLayouts/slideLayout340.xml"/><Relationship Id="rId4" Type="http://schemas.openxmlformats.org/officeDocument/2006/relationships/slideLayout" Target="../slideLayouts/slideLayout334.xml"/><Relationship Id="rId9" Type="http://schemas.openxmlformats.org/officeDocument/2006/relationships/slideLayout" Target="../slideLayouts/slideLayout339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44.xml"/><Relationship Id="rId7" Type="http://schemas.openxmlformats.org/officeDocument/2006/relationships/slideLayout" Target="../slideLayouts/slideLayout348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343.xml"/><Relationship Id="rId1" Type="http://schemas.openxmlformats.org/officeDocument/2006/relationships/slideLayout" Target="../slideLayouts/slideLayout342.xml"/><Relationship Id="rId6" Type="http://schemas.openxmlformats.org/officeDocument/2006/relationships/slideLayout" Target="../slideLayouts/slideLayout347.xml"/><Relationship Id="rId11" Type="http://schemas.openxmlformats.org/officeDocument/2006/relationships/slideLayout" Target="../slideLayouts/slideLayout352.xml"/><Relationship Id="rId5" Type="http://schemas.openxmlformats.org/officeDocument/2006/relationships/slideLayout" Target="../slideLayouts/slideLayout346.xml"/><Relationship Id="rId10" Type="http://schemas.openxmlformats.org/officeDocument/2006/relationships/slideLayout" Target="../slideLayouts/slideLayout351.xml"/><Relationship Id="rId4" Type="http://schemas.openxmlformats.org/officeDocument/2006/relationships/slideLayout" Target="../slideLayouts/slideLayout345.xml"/><Relationship Id="rId9" Type="http://schemas.openxmlformats.org/officeDocument/2006/relationships/slideLayout" Target="../slideLayouts/slideLayout350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55.xml"/><Relationship Id="rId7" Type="http://schemas.openxmlformats.org/officeDocument/2006/relationships/slideLayout" Target="../slideLayouts/slideLayout359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354.xml"/><Relationship Id="rId1" Type="http://schemas.openxmlformats.org/officeDocument/2006/relationships/slideLayout" Target="../slideLayouts/slideLayout353.xml"/><Relationship Id="rId6" Type="http://schemas.openxmlformats.org/officeDocument/2006/relationships/slideLayout" Target="../slideLayouts/slideLayout358.xml"/><Relationship Id="rId11" Type="http://schemas.openxmlformats.org/officeDocument/2006/relationships/slideLayout" Target="../slideLayouts/slideLayout363.xml"/><Relationship Id="rId5" Type="http://schemas.openxmlformats.org/officeDocument/2006/relationships/slideLayout" Target="../slideLayouts/slideLayout357.xml"/><Relationship Id="rId10" Type="http://schemas.openxmlformats.org/officeDocument/2006/relationships/slideLayout" Target="../slideLayouts/slideLayout362.xml"/><Relationship Id="rId4" Type="http://schemas.openxmlformats.org/officeDocument/2006/relationships/slideLayout" Target="../slideLayouts/slideLayout356.xml"/><Relationship Id="rId9" Type="http://schemas.openxmlformats.org/officeDocument/2006/relationships/slideLayout" Target="../slideLayouts/slideLayout361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66.xml"/><Relationship Id="rId7" Type="http://schemas.openxmlformats.org/officeDocument/2006/relationships/slideLayout" Target="../slideLayouts/slideLayout370.xml"/><Relationship Id="rId12" Type="http://schemas.openxmlformats.org/officeDocument/2006/relationships/theme" Target="../theme/theme34.xml"/><Relationship Id="rId2" Type="http://schemas.openxmlformats.org/officeDocument/2006/relationships/slideLayout" Target="../slideLayouts/slideLayout365.xml"/><Relationship Id="rId1" Type="http://schemas.openxmlformats.org/officeDocument/2006/relationships/slideLayout" Target="../slideLayouts/slideLayout364.xml"/><Relationship Id="rId6" Type="http://schemas.openxmlformats.org/officeDocument/2006/relationships/slideLayout" Target="../slideLayouts/slideLayout369.xml"/><Relationship Id="rId11" Type="http://schemas.openxmlformats.org/officeDocument/2006/relationships/slideLayout" Target="../slideLayouts/slideLayout374.xml"/><Relationship Id="rId5" Type="http://schemas.openxmlformats.org/officeDocument/2006/relationships/slideLayout" Target="../slideLayouts/slideLayout368.xml"/><Relationship Id="rId10" Type="http://schemas.openxmlformats.org/officeDocument/2006/relationships/slideLayout" Target="../slideLayouts/slideLayout373.xml"/><Relationship Id="rId4" Type="http://schemas.openxmlformats.org/officeDocument/2006/relationships/slideLayout" Target="../slideLayouts/slideLayout367.xml"/><Relationship Id="rId9" Type="http://schemas.openxmlformats.org/officeDocument/2006/relationships/slideLayout" Target="../slideLayouts/slideLayout372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77.xml"/><Relationship Id="rId7" Type="http://schemas.openxmlformats.org/officeDocument/2006/relationships/slideLayout" Target="../slideLayouts/slideLayout381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376.xml"/><Relationship Id="rId1" Type="http://schemas.openxmlformats.org/officeDocument/2006/relationships/slideLayout" Target="../slideLayouts/slideLayout375.xml"/><Relationship Id="rId6" Type="http://schemas.openxmlformats.org/officeDocument/2006/relationships/slideLayout" Target="../slideLayouts/slideLayout380.xml"/><Relationship Id="rId11" Type="http://schemas.openxmlformats.org/officeDocument/2006/relationships/slideLayout" Target="../slideLayouts/slideLayout385.xml"/><Relationship Id="rId5" Type="http://schemas.openxmlformats.org/officeDocument/2006/relationships/slideLayout" Target="../slideLayouts/slideLayout379.xml"/><Relationship Id="rId10" Type="http://schemas.openxmlformats.org/officeDocument/2006/relationships/slideLayout" Target="../slideLayouts/slideLayout384.xml"/><Relationship Id="rId4" Type="http://schemas.openxmlformats.org/officeDocument/2006/relationships/slideLayout" Target="../slideLayouts/slideLayout378.xml"/><Relationship Id="rId9" Type="http://schemas.openxmlformats.org/officeDocument/2006/relationships/slideLayout" Target="../slideLayouts/slideLayout383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88.xml"/><Relationship Id="rId7" Type="http://schemas.openxmlformats.org/officeDocument/2006/relationships/slideLayout" Target="../slideLayouts/slideLayout392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387.xml"/><Relationship Id="rId1" Type="http://schemas.openxmlformats.org/officeDocument/2006/relationships/slideLayout" Target="../slideLayouts/slideLayout386.xml"/><Relationship Id="rId6" Type="http://schemas.openxmlformats.org/officeDocument/2006/relationships/slideLayout" Target="../slideLayouts/slideLayout391.xml"/><Relationship Id="rId11" Type="http://schemas.openxmlformats.org/officeDocument/2006/relationships/slideLayout" Target="../slideLayouts/slideLayout396.xml"/><Relationship Id="rId5" Type="http://schemas.openxmlformats.org/officeDocument/2006/relationships/slideLayout" Target="../slideLayouts/slideLayout390.xml"/><Relationship Id="rId10" Type="http://schemas.openxmlformats.org/officeDocument/2006/relationships/slideLayout" Target="../slideLayouts/slideLayout395.xml"/><Relationship Id="rId4" Type="http://schemas.openxmlformats.org/officeDocument/2006/relationships/slideLayout" Target="../slideLayouts/slideLayout389.xml"/><Relationship Id="rId9" Type="http://schemas.openxmlformats.org/officeDocument/2006/relationships/slideLayout" Target="../slideLayouts/slideLayout394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99.xml"/><Relationship Id="rId7" Type="http://schemas.openxmlformats.org/officeDocument/2006/relationships/slideLayout" Target="../slideLayouts/slideLayout403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398.xml"/><Relationship Id="rId1" Type="http://schemas.openxmlformats.org/officeDocument/2006/relationships/slideLayout" Target="../slideLayouts/slideLayout397.xml"/><Relationship Id="rId6" Type="http://schemas.openxmlformats.org/officeDocument/2006/relationships/slideLayout" Target="../slideLayouts/slideLayout402.xml"/><Relationship Id="rId11" Type="http://schemas.openxmlformats.org/officeDocument/2006/relationships/slideLayout" Target="../slideLayouts/slideLayout407.xml"/><Relationship Id="rId5" Type="http://schemas.openxmlformats.org/officeDocument/2006/relationships/slideLayout" Target="../slideLayouts/slideLayout401.xml"/><Relationship Id="rId10" Type="http://schemas.openxmlformats.org/officeDocument/2006/relationships/slideLayout" Target="../slideLayouts/slideLayout406.xml"/><Relationship Id="rId4" Type="http://schemas.openxmlformats.org/officeDocument/2006/relationships/slideLayout" Target="../slideLayouts/slideLayout400.xml"/><Relationship Id="rId9" Type="http://schemas.openxmlformats.org/officeDocument/2006/relationships/slideLayout" Target="../slideLayouts/slideLayout405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10.xml"/><Relationship Id="rId7" Type="http://schemas.openxmlformats.org/officeDocument/2006/relationships/slideLayout" Target="../slideLayouts/slideLayout414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409.xml"/><Relationship Id="rId1" Type="http://schemas.openxmlformats.org/officeDocument/2006/relationships/slideLayout" Target="../slideLayouts/slideLayout408.xml"/><Relationship Id="rId6" Type="http://schemas.openxmlformats.org/officeDocument/2006/relationships/slideLayout" Target="../slideLayouts/slideLayout413.xml"/><Relationship Id="rId11" Type="http://schemas.openxmlformats.org/officeDocument/2006/relationships/slideLayout" Target="../slideLayouts/slideLayout418.xml"/><Relationship Id="rId5" Type="http://schemas.openxmlformats.org/officeDocument/2006/relationships/slideLayout" Target="../slideLayouts/slideLayout412.xml"/><Relationship Id="rId10" Type="http://schemas.openxmlformats.org/officeDocument/2006/relationships/slideLayout" Target="../slideLayouts/slideLayout417.xml"/><Relationship Id="rId4" Type="http://schemas.openxmlformats.org/officeDocument/2006/relationships/slideLayout" Target="../slideLayouts/slideLayout411.xml"/><Relationship Id="rId9" Type="http://schemas.openxmlformats.org/officeDocument/2006/relationships/slideLayout" Target="../slideLayouts/slideLayout416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21.xml"/><Relationship Id="rId7" Type="http://schemas.openxmlformats.org/officeDocument/2006/relationships/slideLayout" Target="../slideLayouts/slideLayout425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420.xml"/><Relationship Id="rId1" Type="http://schemas.openxmlformats.org/officeDocument/2006/relationships/slideLayout" Target="../slideLayouts/slideLayout419.xml"/><Relationship Id="rId6" Type="http://schemas.openxmlformats.org/officeDocument/2006/relationships/slideLayout" Target="../slideLayouts/slideLayout424.xml"/><Relationship Id="rId11" Type="http://schemas.openxmlformats.org/officeDocument/2006/relationships/slideLayout" Target="../slideLayouts/slideLayout429.xml"/><Relationship Id="rId5" Type="http://schemas.openxmlformats.org/officeDocument/2006/relationships/slideLayout" Target="../slideLayouts/slideLayout423.xml"/><Relationship Id="rId10" Type="http://schemas.openxmlformats.org/officeDocument/2006/relationships/slideLayout" Target="../slideLayouts/slideLayout428.xml"/><Relationship Id="rId4" Type="http://schemas.openxmlformats.org/officeDocument/2006/relationships/slideLayout" Target="../slideLayouts/slideLayout422.xml"/><Relationship Id="rId9" Type="http://schemas.openxmlformats.org/officeDocument/2006/relationships/slideLayout" Target="../slideLayouts/slideLayout42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32.xml"/><Relationship Id="rId7" Type="http://schemas.openxmlformats.org/officeDocument/2006/relationships/slideLayout" Target="../slideLayouts/slideLayout436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431.xml"/><Relationship Id="rId1" Type="http://schemas.openxmlformats.org/officeDocument/2006/relationships/slideLayout" Target="../slideLayouts/slideLayout430.xml"/><Relationship Id="rId6" Type="http://schemas.openxmlformats.org/officeDocument/2006/relationships/slideLayout" Target="../slideLayouts/slideLayout435.xml"/><Relationship Id="rId11" Type="http://schemas.openxmlformats.org/officeDocument/2006/relationships/slideLayout" Target="../slideLayouts/slideLayout440.xml"/><Relationship Id="rId5" Type="http://schemas.openxmlformats.org/officeDocument/2006/relationships/slideLayout" Target="../slideLayouts/slideLayout434.xml"/><Relationship Id="rId10" Type="http://schemas.openxmlformats.org/officeDocument/2006/relationships/slideLayout" Target="../slideLayouts/slideLayout439.xml"/><Relationship Id="rId4" Type="http://schemas.openxmlformats.org/officeDocument/2006/relationships/slideLayout" Target="../slideLayouts/slideLayout433.xml"/><Relationship Id="rId9" Type="http://schemas.openxmlformats.org/officeDocument/2006/relationships/slideLayout" Target="../slideLayouts/slideLayout438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43.xml"/><Relationship Id="rId7" Type="http://schemas.openxmlformats.org/officeDocument/2006/relationships/slideLayout" Target="../slideLayouts/slideLayout447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442.xml"/><Relationship Id="rId1" Type="http://schemas.openxmlformats.org/officeDocument/2006/relationships/slideLayout" Target="../slideLayouts/slideLayout441.xml"/><Relationship Id="rId6" Type="http://schemas.openxmlformats.org/officeDocument/2006/relationships/slideLayout" Target="../slideLayouts/slideLayout446.xml"/><Relationship Id="rId11" Type="http://schemas.openxmlformats.org/officeDocument/2006/relationships/slideLayout" Target="../slideLayouts/slideLayout451.xml"/><Relationship Id="rId5" Type="http://schemas.openxmlformats.org/officeDocument/2006/relationships/slideLayout" Target="../slideLayouts/slideLayout445.xml"/><Relationship Id="rId10" Type="http://schemas.openxmlformats.org/officeDocument/2006/relationships/slideLayout" Target="../slideLayouts/slideLayout450.xml"/><Relationship Id="rId4" Type="http://schemas.openxmlformats.org/officeDocument/2006/relationships/slideLayout" Target="../slideLayouts/slideLayout444.xml"/><Relationship Id="rId9" Type="http://schemas.openxmlformats.org/officeDocument/2006/relationships/slideLayout" Target="../slideLayouts/slideLayout449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9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454.xml"/><Relationship Id="rId7" Type="http://schemas.openxmlformats.org/officeDocument/2006/relationships/slideLayout" Target="../slideLayouts/slideLayout458.xml"/><Relationship Id="rId12" Type="http://schemas.openxmlformats.org/officeDocument/2006/relationships/theme" Target="../theme/theme42.xml"/><Relationship Id="rId2" Type="http://schemas.openxmlformats.org/officeDocument/2006/relationships/slideLayout" Target="../slideLayouts/slideLayout453.xml"/><Relationship Id="rId1" Type="http://schemas.openxmlformats.org/officeDocument/2006/relationships/slideLayout" Target="../slideLayouts/slideLayout452.xml"/><Relationship Id="rId6" Type="http://schemas.openxmlformats.org/officeDocument/2006/relationships/slideLayout" Target="../slideLayouts/slideLayout457.xml"/><Relationship Id="rId11" Type="http://schemas.openxmlformats.org/officeDocument/2006/relationships/slideLayout" Target="../slideLayouts/slideLayout462.xml"/><Relationship Id="rId5" Type="http://schemas.openxmlformats.org/officeDocument/2006/relationships/slideLayout" Target="../slideLayouts/slideLayout456.xml"/><Relationship Id="rId10" Type="http://schemas.openxmlformats.org/officeDocument/2006/relationships/slideLayout" Target="../slideLayouts/slideLayout461.xml"/><Relationship Id="rId4" Type="http://schemas.openxmlformats.org/officeDocument/2006/relationships/slideLayout" Target="../slideLayouts/slideLayout455.xml"/><Relationship Id="rId9" Type="http://schemas.openxmlformats.org/officeDocument/2006/relationships/slideLayout" Target="../slideLayouts/slideLayout460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0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465.xml"/><Relationship Id="rId7" Type="http://schemas.openxmlformats.org/officeDocument/2006/relationships/slideLayout" Target="../slideLayouts/slideLayout469.xml"/><Relationship Id="rId12" Type="http://schemas.openxmlformats.org/officeDocument/2006/relationships/theme" Target="../theme/theme43.xml"/><Relationship Id="rId2" Type="http://schemas.openxmlformats.org/officeDocument/2006/relationships/slideLayout" Target="../slideLayouts/slideLayout464.xml"/><Relationship Id="rId1" Type="http://schemas.openxmlformats.org/officeDocument/2006/relationships/slideLayout" Target="../slideLayouts/slideLayout463.xml"/><Relationship Id="rId6" Type="http://schemas.openxmlformats.org/officeDocument/2006/relationships/slideLayout" Target="../slideLayouts/slideLayout468.xml"/><Relationship Id="rId11" Type="http://schemas.openxmlformats.org/officeDocument/2006/relationships/slideLayout" Target="../slideLayouts/slideLayout473.xml"/><Relationship Id="rId5" Type="http://schemas.openxmlformats.org/officeDocument/2006/relationships/slideLayout" Target="../slideLayouts/slideLayout467.xml"/><Relationship Id="rId10" Type="http://schemas.openxmlformats.org/officeDocument/2006/relationships/slideLayout" Target="../slideLayouts/slideLayout472.xml"/><Relationship Id="rId4" Type="http://schemas.openxmlformats.org/officeDocument/2006/relationships/slideLayout" Target="../slideLayouts/slideLayout466.xml"/><Relationship Id="rId9" Type="http://schemas.openxmlformats.org/officeDocument/2006/relationships/slideLayout" Target="../slideLayouts/slideLayout471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1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476.xml"/><Relationship Id="rId7" Type="http://schemas.openxmlformats.org/officeDocument/2006/relationships/slideLayout" Target="../slideLayouts/slideLayout480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475.xml"/><Relationship Id="rId1" Type="http://schemas.openxmlformats.org/officeDocument/2006/relationships/slideLayout" Target="../slideLayouts/slideLayout474.xml"/><Relationship Id="rId6" Type="http://schemas.openxmlformats.org/officeDocument/2006/relationships/slideLayout" Target="../slideLayouts/slideLayout479.xml"/><Relationship Id="rId11" Type="http://schemas.openxmlformats.org/officeDocument/2006/relationships/slideLayout" Target="../slideLayouts/slideLayout484.xml"/><Relationship Id="rId5" Type="http://schemas.openxmlformats.org/officeDocument/2006/relationships/slideLayout" Target="../slideLayouts/slideLayout478.xml"/><Relationship Id="rId10" Type="http://schemas.openxmlformats.org/officeDocument/2006/relationships/slideLayout" Target="../slideLayouts/slideLayout483.xml"/><Relationship Id="rId4" Type="http://schemas.openxmlformats.org/officeDocument/2006/relationships/slideLayout" Target="../slideLayouts/slideLayout477.xml"/><Relationship Id="rId9" Type="http://schemas.openxmlformats.org/officeDocument/2006/relationships/slideLayout" Target="../slideLayouts/slideLayout482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2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487.xml"/><Relationship Id="rId7" Type="http://schemas.openxmlformats.org/officeDocument/2006/relationships/slideLayout" Target="../slideLayouts/slideLayout491.xml"/><Relationship Id="rId12" Type="http://schemas.openxmlformats.org/officeDocument/2006/relationships/theme" Target="../theme/theme45.xml"/><Relationship Id="rId2" Type="http://schemas.openxmlformats.org/officeDocument/2006/relationships/slideLayout" Target="../slideLayouts/slideLayout486.xml"/><Relationship Id="rId1" Type="http://schemas.openxmlformats.org/officeDocument/2006/relationships/slideLayout" Target="../slideLayouts/slideLayout485.xml"/><Relationship Id="rId6" Type="http://schemas.openxmlformats.org/officeDocument/2006/relationships/slideLayout" Target="../slideLayouts/slideLayout490.xml"/><Relationship Id="rId11" Type="http://schemas.openxmlformats.org/officeDocument/2006/relationships/slideLayout" Target="../slideLayouts/slideLayout495.xml"/><Relationship Id="rId5" Type="http://schemas.openxmlformats.org/officeDocument/2006/relationships/slideLayout" Target="../slideLayouts/slideLayout489.xml"/><Relationship Id="rId10" Type="http://schemas.openxmlformats.org/officeDocument/2006/relationships/slideLayout" Target="../slideLayouts/slideLayout494.xml"/><Relationship Id="rId4" Type="http://schemas.openxmlformats.org/officeDocument/2006/relationships/slideLayout" Target="../slideLayouts/slideLayout488.xml"/><Relationship Id="rId9" Type="http://schemas.openxmlformats.org/officeDocument/2006/relationships/slideLayout" Target="../slideLayouts/slideLayout493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98.xml"/><Relationship Id="rId7" Type="http://schemas.openxmlformats.org/officeDocument/2006/relationships/slideLayout" Target="../slideLayouts/slideLayout502.xml"/><Relationship Id="rId12" Type="http://schemas.openxmlformats.org/officeDocument/2006/relationships/theme" Target="../theme/theme46.xml"/><Relationship Id="rId2" Type="http://schemas.openxmlformats.org/officeDocument/2006/relationships/slideLayout" Target="../slideLayouts/slideLayout497.xml"/><Relationship Id="rId1" Type="http://schemas.openxmlformats.org/officeDocument/2006/relationships/slideLayout" Target="../slideLayouts/slideLayout496.xml"/><Relationship Id="rId6" Type="http://schemas.openxmlformats.org/officeDocument/2006/relationships/slideLayout" Target="../slideLayouts/slideLayout501.xml"/><Relationship Id="rId11" Type="http://schemas.openxmlformats.org/officeDocument/2006/relationships/slideLayout" Target="../slideLayouts/slideLayout506.xml"/><Relationship Id="rId5" Type="http://schemas.openxmlformats.org/officeDocument/2006/relationships/slideLayout" Target="../slideLayouts/slideLayout500.xml"/><Relationship Id="rId10" Type="http://schemas.openxmlformats.org/officeDocument/2006/relationships/slideLayout" Target="../slideLayouts/slideLayout505.xml"/><Relationship Id="rId4" Type="http://schemas.openxmlformats.org/officeDocument/2006/relationships/slideLayout" Target="../slideLayouts/slideLayout499.xml"/><Relationship Id="rId9" Type="http://schemas.openxmlformats.org/officeDocument/2006/relationships/slideLayout" Target="../slideLayouts/slideLayout504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09.xml"/><Relationship Id="rId7" Type="http://schemas.openxmlformats.org/officeDocument/2006/relationships/slideLayout" Target="../slideLayouts/slideLayout513.xml"/><Relationship Id="rId12" Type="http://schemas.openxmlformats.org/officeDocument/2006/relationships/theme" Target="../theme/theme47.xml"/><Relationship Id="rId2" Type="http://schemas.openxmlformats.org/officeDocument/2006/relationships/slideLayout" Target="../slideLayouts/slideLayout508.xml"/><Relationship Id="rId1" Type="http://schemas.openxmlformats.org/officeDocument/2006/relationships/slideLayout" Target="../slideLayouts/slideLayout507.xml"/><Relationship Id="rId6" Type="http://schemas.openxmlformats.org/officeDocument/2006/relationships/slideLayout" Target="../slideLayouts/slideLayout512.xml"/><Relationship Id="rId11" Type="http://schemas.openxmlformats.org/officeDocument/2006/relationships/slideLayout" Target="../slideLayouts/slideLayout517.xml"/><Relationship Id="rId5" Type="http://schemas.openxmlformats.org/officeDocument/2006/relationships/slideLayout" Target="../slideLayouts/slideLayout511.xml"/><Relationship Id="rId10" Type="http://schemas.openxmlformats.org/officeDocument/2006/relationships/slideLayout" Target="../slideLayouts/slideLayout516.xml"/><Relationship Id="rId4" Type="http://schemas.openxmlformats.org/officeDocument/2006/relationships/slideLayout" Target="../slideLayouts/slideLayout510.xml"/><Relationship Id="rId9" Type="http://schemas.openxmlformats.org/officeDocument/2006/relationships/slideLayout" Target="../slideLayouts/slideLayout515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20.xml"/><Relationship Id="rId7" Type="http://schemas.openxmlformats.org/officeDocument/2006/relationships/slideLayout" Target="../slideLayouts/slideLayout524.xml"/><Relationship Id="rId12" Type="http://schemas.openxmlformats.org/officeDocument/2006/relationships/theme" Target="../theme/theme48.xml"/><Relationship Id="rId2" Type="http://schemas.openxmlformats.org/officeDocument/2006/relationships/slideLayout" Target="../slideLayouts/slideLayout519.xml"/><Relationship Id="rId1" Type="http://schemas.openxmlformats.org/officeDocument/2006/relationships/slideLayout" Target="../slideLayouts/slideLayout518.xml"/><Relationship Id="rId6" Type="http://schemas.openxmlformats.org/officeDocument/2006/relationships/slideLayout" Target="../slideLayouts/slideLayout523.xml"/><Relationship Id="rId11" Type="http://schemas.openxmlformats.org/officeDocument/2006/relationships/slideLayout" Target="../slideLayouts/slideLayout528.xml"/><Relationship Id="rId5" Type="http://schemas.openxmlformats.org/officeDocument/2006/relationships/slideLayout" Target="../slideLayouts/slideLayout522.xml"/><Relationship Id="rId10" Type="http://schemas.openxmlformats.org/officeDocument/2006/relationships/slideLayout" Target="../slideLayouts/slideLayout527.xml"/><Relationship Id="rId4" Type="http://schemas.openxmlformats.org/officeDocument/2006/relationships/slideLayout" Target="../slideLayouts/slideLayout521.xml"/><Relationship Id="rId9" Type="http://schemas.openxmlformats.org/officeDocument/2006/relationships/slideLayout" Target="../slideLayouts/slideLayout526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31.xml"/><Relationship Id="rId7" Type="http://schemas.openxmlformats.org/officeDocument/2006/relationships/slideLayout" Target="../slideLayouts/slideLayout535.xml"/><Relationship Id="rId12" Type="http://schemas.openxmlformats.org/officeDocument/2006/relationships/theme" Target="../theme/theme49.xml"/><Relationship Id="rId2" Type="http://schemas.openxmlformats.org/officeDocument/2006/relationships/slideLayout" Target="../slideLayouts/slideLayout530.xml"/><Relationship Id="rId1" Type="http://schemas.openxmlformats.org/officeDocument/2006/relationships/slideLayout" Target="../slideLayouts/slideLayout529.xml"/><Relationship Id="rId6" Type="http://schemas.openxmlformats.org/officeDocument/2006/relationships/slideLayout" Target="../slideLayouts/slideLayout534.xml"/><Relationship Id="rId11" Type="http://schemas.openxmlformats.org/officeDocument/2006/relationships/slideLayout" Target="../slideLayouts/slideLayout539.xml"/><Relationship Id="rId5" Type="http://schemas.openxmlformats.org/officeDocument/2006/relationships/slideLayout" Target="../slideLayouts/slideLayout533.xml"/><Relationship Id="rId10" Type="http://schemas.openxmlformats.org/officeDocument/2006/relationships/slideLayout" Target="../slideLayouts/slideLayout538.xml"/><Relationship Id="rId4" Type="http://schemas.openxmlformats.org/officeDocument/2006/relationships/slideLayout" Target="../slideLayouts/slideLayout532.xml"/><Relationship Id="rId9" Type="http://schemas.openxmlformats.org/officeDocument/2006/relationships/slideLayout" Target="../slideLayouts/slideLayout53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42.xml"/><Relationship Id="rId7" Type="http://schemas.openxmlformats.org/officeDocument/2006/relationships/slideLayout" Target="../slideLayouts/slideLayout546.xml"/><Relationship Id="rId12" Type="http://schemas.openxmlformats.org/officeDocument/2006/relationships/theme" Target="../theme/theme50.xml"/><Relationship Id="rId2" Type="http://schemas.openxmlformats.org/officeDocument/2006/relationships/slideLayout" Target="../slideLayouts/slideLayout541.xml"/><Relationship Id="rId1" Type="http://schemas.openxmlformats.org/officeDocument/2006/relationships/slideLayout" Target="../slideLayouts/slideLayout540.xml"/><Relationship Id="rId6" Type="http://schemas.openxmlformats.org/officeDocument/2006/relationships/slideLayout" Target="../slideLayouts/slideLayout545.xml"/><Relationship Id="rId11" Type="http://schemas.openxmlformats.org/officeDocument/2006/relationships/slideLayout" Target="../slideLayouts/slideLayout550.xml"/><Relationship Id="rId5" Type="http://schemas.openxmlformats.org/officeDocument/2006/relationships/slideLayout" Target="../slideLayouts/slideLayout544.xml"/><Relationship Id="rId10" Type="http://schemas.openxmlformats.org/officeDocument/2006/relationships/slideLayout" Target="../slideLayouts/slideLayout549.xml"/><Relationship Id="rId4" Type="http://schemas.openxmlformats.org/officeDocument/2006/relationships/slideLayout" Target="../slideLayouts/slideLayout543.xml"/><Relationship Id="rId9" Type="http://schemas.openxmlformats.org/officeDocument/2006/relationships/slideLayout" Target="../slideLayouts/slideLayout548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53.xml"/><Relationship Id="rId7" Type="http://schemas.openxmlformats.org/officeDocument/2006/relationships/slideLayout" Target="../slideLayouts/slideLayout557.xml"/><Relationship Id="rId12" Type="http://schemas.openxmlformats.org/officeDocument/2006/relationships/theme" Target="../theme/theme51.xml"/><Relationship Id="rId2" Type="http://schemas.openxmlformats.org/officeDocument/2006/relationships/slideLayout" Target="../slideLayouts/slideLayout552.xml"/><Relationship Id="rId1" Type="http://schemas.openxmlformats.org/officeDocument/2006/relationships/slideLayout" Target="../slideLayouts/slideLayout551.xml"/><Relationship Id="rId6" Type="http://schemas.openxmlformats.org/officeDocument/2006/relationships/slideLayout" Target="../slideLayouts/slideLayout556.xml"/><Relationship Id="rId11" Type="http://schemas.openxmlformats.org/officeDocument/2006/relationships/slideLayout" Target="../slideLayouts/slideLayout561.xml"/><Relationship Id="rId5" Type="http://schemas.openxmlformats.org/officeDocument/2006/relationships/slideLayout" Target="../slideLayouts/slideLayout555.xml"/><Relationship Id="rId10" Type="http://schemas.openxmlformats.org/officeDocument/2006/relationships/slideLayout" Target="../slideLayouts/slideLayout560.xml"/><Relationship Id="rId4" Type="http://schemas.openxmlformats.org/officeDocument/2006/relationships/slideLayout" Target="../slideLayouts/slideLayout554.xml"/><Relationship Id="rId9" Type="http://schemas.openxmlformats.org/officeDocument/2006/relationships/slideLayout" Target="../slideLayouts/slideLayout559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64.xml"/><Relationship Id="rId7" Type="http://schemas.openxmlformats.org/officeDocument/2006/relationships/slideLayout" Target="../slideLayouts/slideLayout568.xml"/><Relationship Id="rId12" Type="http://schemas.openxmlformats.org/officeDocument/2006/relationships/theme" Target="../theme/theme52.xml"/><Relationship Id="rId2" Type="http://schemas.openxmlformats.org/officeDocument/2006/relationships/slideLayout" Target="../slideLayouts/slideLayout563.xml"/><Relationship Id="rId1" Type="http://schemas.openxmlformats.org/officeDocument/2006/relationships/slideLayout" Target="../slideLayouts/slideLayout562.xml"/><Relationship Id="rId6" Type="http://schemas.openxmlformats.org/officeDocument/2006/relationships/slideLayout" Target="../slideLayouts/slideLayout567.xml"/><Relationship Id="rId11" Type="http://schemas.openxmlformats.org/officeDocument/2006/relationships/slideLayout" Target="../slideLayouts/slideLayout572.xml"/><Relationship Id="rId5" Type="http://schemas.openxmlformats.org/officeDocument/2006/relationships/slideLayout" Target="../slideLayouts/slideLayout566.xml"/><Relationship Id="rId10" Type="http://schemas.openxmlformats.org/officeDocument/2006/relationships/slideLayout" Target="../slideLayouts/slideLayout571.xml"/><Relationship Id="rId4" Type="http://schemas.openxmlformats.org/officeDocument/2006/relationships/slideLayout" Target="../slideLayouts/slideLayout565.xml"/><Relationship Id="rId9" Type="http://schemas.openxmlformats.org/officeDocument/2006/relationships/slideLayout" Target="../slideLayouts/slideLayout570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75.xml"/><Relationship Id="rId7" Type="http://schemas.openxmlformats.org/officeDocument/2006/relationships/slideLayout" Target="../slideLayouts/slideLayout579.xml"/><Relationship Id="rId12" Type="http://schemas.openxmlformats.org/officeDocument/2006/relationships/theme" Target="../theme/theme53.xml"/><Relationship Id="rId2" Type="http://schemas.openxmlformats.org/officeDocument/2006/relationships/slideLayout" Target="../slideLayouts/slideLayout574.xml"/><Relationship Id="rId1" Type="http://schemas.openxmlformats.org/officeDocument/2006/relationships/slideLayout" Target="../slideLayouts/slideLayout573.xml"/><Relationship Id="rId6" Type="http://schemas.openxmlformats.org/officeDocument/2006/relationships/slideLayout" Target="../slideLayouts/slideLayout578.xml"/><Relationship Id="rId11" Type="http://schemas.openxmlformats.org/officeDocument/2006/relationships/slideLayout" Target="../slideLayouts/slideLayout583.xml"/><Relationship Id="rId5" Type="http://schemas.openxmlformats.org/officeDocument/2006/relationships/slideLayout" Target="../slideLayouts/slideLayout577.xml"/><Relationship Id="rId10" Type="http://schemas.openxmlformats.org/officeDocument/2006/relationships/slideLayout" Target="../slideLayouts/slideLayout582.xml"/><Relationship Id="rId4" Type="http://schemas.openxmlformats.org/officeDocument/2006/relationships/slideLayout" Target="../slideLayouts/slideLayout576.xml"/><Relationship Id="rId9" Type="http://schemas.openxmlformats.org/officeDocument/2006/relationships/slideLayout" Target="../slideLayouts/slideLayout581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86.xml"/><Relationship Id="rId7" Type="http://schemas.openxmlformats.org/officeDocument/2006/relationships/slideLayout" Target="../slideLayouts/slideLayout590.xml"/><Relationship Id="rId12" Type="http://schemas.openxmlformats.org/officeDocument/2006/relationships/theme" Target="../theme/theme54.xml"/><Relationship Id="rId2" Type="http://schemas.openxmlformats.org/officeDocument/2006/relationships/slideLayout" Target="../slideLayouts/slideLayout585.xml"/><Relationship Id="rId1" Type="http://schemas.openxmlformats.org/officeDocument/2006/relationships/slideLayout" Target="../slideLayouts/slideLayout584.xml"/><Relationship Id="rId6" Type="http://schemas.openxmlformats.org/officeDocument/2006/relationships/slideLayout" Target="../slideLayouts/slideLayout589.xml"/><Relationship Id="rId11" Type="http://schemas.openxmlformats.org/officeDocument/2006/relationships/slideLayout" Target="../slideLayouts/slideLayout594.xml"/><Relationship Id="rId5" Type="http://schemas.openxmlformats.org/officeDocument/2006/relationships/slideLayout" Target="../slideLayouts/slideLayout588.xml"/><Relationship Id="rId10" Type="http://schemas.openxmlformats.org/officeDocument/2006/relationships/slideLayout" Target="../slideLayouts/slideLayout593.xml"/><Relationship Id="rId4" Type="http://schemas.openxmlformats.org/officeDocument/2006/relationships/slideLayout" Target="../slideLayouts/slideLayout587.xml"/><Relationship Id="rId9" Type="http://schemas.openxmlformats.org/officeDocument/2006/relationships/slideLayout" Target="../slideLayouts/slideLayout592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97.xml"/><Relationship Id="rId7" Type="http://schemas.openxmlformats.org/officeDocument/2006/relationships/slideLayout" Target="../slideLayouts/slideLayout601.xml"/><Relationship Id="rId12" Type="http://schemas.openxmlformats.org/officeDocument/2006/relationships/theme" Target="../theme/theme55.xml"/><Relationship Id="rId2" Type="http://schemas.openxmlformats.org/officeDocument/2006/relationships/slideLayout" Target="../slideLayouts/slideLayout596.xml"/><Relationship Id="rId1" Type="http://schemas.openxmlformats.org/officeDocument/2006/relationships/slideLayout" Target="../slideLayouts/slideLayout595.xml"/><Relationship Id="rId6" Type="http://schemas.openxmlformats.org/officeDocument/2006/relationships/slideLayout" Target="../slideLayouts/slideLayout600.xml"/><Relationship Id="rId11" Type="http://schemas.openxmlformats.org/officeDocument/2006/relationships/slideLayout" Target="../slideLayouts/slideLayout605.xml"/><Relationship Id="rId5" Type="http://schemas.openxmlformats.org/officeDocument/2006/relationships/slideLayout" Target="../slideLayouts/slideLayout599.xml"/><Relationship Id="rId10" Type="http://schemas.openxmlformats.org/officeDocument/2006/relationships/slideLayout" Target="../slideLayouts/slideLayout604.xml"/><Relationship Id="rId4" Type="http://schemas.openxmlformats.org/officeDocument/2006/relationships/slideLayout" Target="../slideLayouts/slideLayout598.xml"/><Relationship Id="rId9" Type="http://schemas.openxmlformats.org/officeDocument/2006/relationships/slideLayout" Target="../slideLayouts/slideLayout603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08.xml"/><Relationship Id="rId7" Type="http://schemas.openxmlformats.org/officeDocument/2006/relationships/slideLayout" Target="../slideLayouts/slideLayout612.xml"/><Relationship Id="rId12" Type="http://schemas.openxmlformats.org/officeDocument/2006/relationships/theme" Target="../theme/theme56.xml"/><Relationship Id="rId2" Type="http://schemas.openxmlformats.org/officeDocument/2006/relationships/slideLayout" Target="../slideLayouts/slideLayout607.xml"/><Relationship Id="rId1" Type="http://schemas.openxmlformats.org/officeDocument/2006/relationships/slideLayout" Target="../slideLayouts/slideLayout606.xml"/><Relationship Id="rId6" Type="http://schemas.openxmlformats.org/officeDocument/2006/relationships/slideLayout" Target="../slideLayouts/slideLayout611.xml"/><Relationship Id="rId11" Type="http://schemas.openxmlformats.org/officeDocument/2006/relationships/slideLayout" Target="../slideLayouts/slideLayout616.xml"/><Relationship Id="rId5" Type="http://schemas.openxmlformats.org/officeDocument/2006/relationships/slideLayout" Target="../slideLayouts/slideLayout610.xml"/><Relationship Id="rId10" Type="http://schemas.openxmlformats.org/officeDocument/2006/relationships/slideLayout" Target="../slideLayouts/slideLayout615.xml"/><Relationship Id="rId4" Type="http://schemas.openxmlformats.org/officeDocument/2006/relationships/slideLayout" Target="../slideLayouts/slideLayout609.xml"/><Relationship Id="rId9" Type="http://schemas.openxmlformats.org/officeDocument/2006/relationships/slideLayout" Target="../slideLayouts/slideLayout614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19.xml"/><Relationship Id="rId7" Type="http://schemas.openxmlformats.org/officeDocument/2006/relationships/slideLayout" Target="../slideLayouts/slideLayout623.xml"/><Relationship Id="rId12" Type="http://schemas.openxmlformats.org/officeDocument/2006/relationships/theme" Target="../theme/theme57.xml"/><Relationship Id="rId2" Type="http://schemas.openxmlformats.org/officeDocument/2006/relationships/slideLayout" Target="../slideLayouts/slideLayout618.xml"/><Relationship Id="rId1" Type="http://schemas.openxmlformats.org/officeDocument/2006/relationships/slideLayout" Target="../slideLayouts/slideLayout617.xml"/><Relationship Id="rId6" Type="http://schemas.openxmlformats.org/officeDocument/2006/relationships/slideLayout" Target="../slideLayouts/slideLayout622.xml"/><Relationship Id="rId11" Type="http://schemas.openxmlformats.org/officeDocument/2006/relationships/slideLayout" Target="../slideLayouts/slideLayout627.xml"/><Relationship Id="rId5" Type="http://schemas.openxmlformats.org/officeDocument/2006/relationships/slideLayout" Target="../slideLayouts/slideLayout621.xml"/><Relationship Id="rId10" Type="http://schemas.openxmlformats.org/officeDocument/2006/relationships/slideLayout" Target="../slideLayouts/slideLayout626.xml"/><Relationship Id="rId4" Type="http://schemas.openxmlformats.org/officeDocument/2006/relationships/slideLayout" Target="../slideLayouts/slideLayout620.xml"/><Relationship Id="rId9" Type="http://schemas.openxmlformats.org/officeDocument/2006/relationships/slideLayout" Target="../slideLayouts/slideLayout625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30.xml"/><Relationship Id="rId7" Type="http://schemas.openxmlformats.org/officeDocument/2006/relationships/slideLayout" Target="../slideLayouts/slideLayout634.xml"/><Relationship Id="rId12" Type="http://schemas.openxmlformats.org/officeDocument/2006/relationships/theme" Target="../theme/theme58.xml"/><Relationship Id="rId2" Type="http://schemas.openxmlformats.org/officeDocument/2006/relationships/slideLayout" Target="../slideLayouts/slideLayout629.xml"/><Relationship Id="rId1" Type="http://schemas.openxmlformats.org/officeDocument/2006/relationships/slideLayout" Target="../slideLayouts/slideLayout628.xml"/><Relationship Id="rId6" Type="http://schemas.openxmlformats.org/officeDocument/2006/relationships/slideLayout" Target="../slideLayouts/slideLayout633.xml"/><Relationship Id="rId11" Type="http://schemas.openxmlformats.org/officeDocument/2006/relationships/slideLayout" Target="../slideLayouts/slideLayout638.xml"/><Relationship Id="rId5" Type="http://schemas.openxmlformats.org/officeDocument/2006/relationships/slideLayout" Target="../slideLayouts/slideLayout632.xml"/><Relationship Id="rId10" Type="http://schemas.openxmlformats.org/officeDocument/2006/relationships/slideLayout" Target="../slideLayouts/slideLayout637.xml"/><Relationship Id="rId4" Type="http://schemas.openxmlformats.org/officeDocument/2006/relationships/slideLayout" Target="../slideLayouts/slideLayout631.xml"/><Relationship Id="rId9" Type="http://schemas.openxmlformats.org/officeDocument/2006/relationships/slideLayout" Target="../slideLayouts/slideLayout636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41.xml"/><Relationship Id="rId7" Type="http://schemas.openxmlformats.org/officeDocument/2006/relationships/slideLayout" Target="../slideLayouts/slideLayout645.xml"/><Relationship Id="rId12" Type="http://schemas.openxmlformats.org/officeDocument/2006/relationships/theme" Target="../theme/theme59.xml"/><Relationship Id="rId2" Type="http://schemas.openxmlformats.org/officeDocument/2006/relationships/slideLayout" Target="../slideLayouts/slideLayout640.xml"/><Relationship Id="rId1" Type="http://schemas.openxmlformats.org/officeDocument/2006/relationships/slideLayout" Target="../slideLayouts/slideLayout639.xml"/><Relationship Id="rId6" Type="http://schemas.openxmlformats.org/officeDocument/2006/relationships/slideLayout" Target="../slideLayouts/slideLayout644.xml"/><Relationship Id="rId11" Type="http://schemas.openxmlformats.org/officeDocument/2006/relationships/slideLayout" Target="../slideLayouts/slideLayout649.xml"/><Relationship Id="rId5" Type="http://schemas.openxmlformats.org/officeDocument/2006/relationships/slideLayout" Target="../slideLayouts/slideLayout643.xml"/><Relationship Id="rId10" Type="http://schemas.openxmlformats.org/officeDocument/2006/relationships/slideLayout" Target="../slideLayouts/slideLayout648.xml"/><Relationship Id="rId4" Type="http://schemas.openxmlformats.org/officeDocument/2006/relationships/slideLayout" Target="../slideLayouts/slideLayout642.xml"/><Relationship Id="rId9" Type="http://schemas.openxmlformats.org/officeDocument/2006/relationships/slideLayout" Target="../slideLayouts/slideLayout64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52.xml"/><Relationship Id="rId7" Type="http://schemas.openxmlformats.org/officeDocument/2006/relationships/slideLayout" Target="../slideLayouts/slideLayout656.xml"/><Relationship Id="rId12" Type="http://schemas.openxmlformats.org/officeDocument/2006/relationships/theme" Target="../theme/theme60.xml"/><Relationship Id="rId2" Type="http://schemas.openxmlformats.org/officeDocument/2006/relationships/slideLayout" Target="../slideLayouts/slideLayout651.xml"/><Relationship Id="rId1" Type="http://schemas.openxmlformats.org/officeDocument/2006/relationships/slideLayout" Target="../slideLayouts/slideLayout650.xml"/><Relationship Id="rId6" Type="http://schemas.openxmlformats.org/officeDocument/2006/relationships/slideLayout" Target="../slideLayouts/slideLayout655.xml"/><Relationship Id="rId11" Type="http://schemas.openxmlformats.org/officeDocument/2006/relationships/slideLayout" Target="../slideLayouts/slideLayout660.xml"/><Relationship Id="rId5" Type="http://schemas.openxmlformats.org/officeDocument/2006/relationships/slideLayout" Target="../slideLayouts/slideLayout654.xml"/><Relationship Id="rId10" Type="http://schemas.openxmlformats.org/officeDocument/2006/relationships/slideLayout" Target="../slideLayouts/slideLayout659.xml"/><Relationship Id="rId4" Type="http://schemas.openxmlformats.org/officeDocument/2006/relationships/slideLayout" Target="../slideLayouts/slideLayout653.xml"/><Relationship Id="rId9" Type="http://schemas.openxmlformats.org/officeDocument/2006/relationships/slideLayout" Target="../slideLayouts/slideLayout658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63.xml"/><Relationship Id="rId7" Type="http://schemas.openxmlformats.org/officeDocument/2006/relationships/slideLayout" Target="../slideLayouts/slideLayout667.xml"/><Relationship Id="rId12" Type="http://schemas.openxmlformats.org/officeDocument/2006/relationships/theme" Target="../theme/theme61.xml"/><Relationship Id="rId2" Type="http://schemas.openxmlformats.org/officeDocument/2006/relationships/slideLayout" Target="../slideLayouts/slideLayout662.xml"/><Relationship Id="rId1" Type="http://schemas.openxmlformats.org/officeDocument/2006/relationships/slideLayout" Target="../slideLayouts/slideLayout661.xml"/><Relationship Id="rId6" Type="http://schemas.openxmlformats.org/officeDocument/2006/relationships/slideLayout" Target="../slideLayouts/slideLayout666.xml"/><Relationship Id="rId11" Type="http://schemas.openxmlformats.org/officeDocument/2006/relationships/slideLayout" Target="../slideLayouts/slideLayout671.xml"/><Relationship Id="rId5" Type="http://schemas.openxmlformats.org/officeDocument/2006/relationships/slideLayout" Target="../slideLayouts/slideLayout665.xml"/><Relationship Id="rId10" Type="http://schemas.openxmlformats.org/officeDocument/2006/relationships/slideLayout" Target="../slideLayouts/slideLayout670.xml"/><Relationship Id="rId4" Type="http://schemas.openxmlformats.org/officeDocument/2006/relationships/slideLayout" Target="../slideLayouts/slideLayout664.xml"/><Relationship Id="rId9" Type="http://schemas.openxmlformats.org/officeDocument/2006/relationships/slideLayout" Target="../slideLayouts/slideLayout669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74.xml"/><Relationship Id="rId7" Type="http://schemas.openxmlformats.org/officeDocument/2006/relationships/slideLayout" Target="../slideLayouts/slideLayout678.xml"/><Relationship Id="rId12" Type="http://schemas.openxmlformats.org/officeDocument/2006/relationships/theme" Target="../theme/theme62.xml"/><Relationship Id="rId2" Type="http://schemas.openxmlformats.org/officeDocument/2006/relationships/slideLayout" Target="../slideLayouts/slideLayout673.xml"/><Relationship Id="rId1" Type="http://schemas.openxmlformats.org/officeDocument/2006/relationships/slideLayout" Target="../slideLayouts/slideLayout672.xml"/><Relationship Id="rId6" Type="http://schemas.openxmlformats.org/officeDocument/2006/relationships/slideLayout" Target="../slideLayouts/slideLayout677.xml"/><Relationship Id="rId11" Type="http://schemas.openxmlformats.org/officeDocument/2006/relationships/slideLayout" Target="../slideLayouts/slideLayout682.xml"/><Relationship Id="rId5" Type="http://schemas.openxmlformats.org/officeDocument/2006/relationships/slideLayout" Target="../slideLayouts/slideLayout676.xml"/><Relationship Id="rId10" Type="http://schemas.openxmlformats.org/officeDocument/2006/relationships/slideLayout" Target="../slideLayouts/slideLayout681.xml"/><Relationship Id="rId4" Type="http://schemas.openxmlformats.org/officeDocument/2006/relationships/slideLayout" Target="../slideLayouts/slideLayout675.xml"/><Relationship Id="rId9" Type="http://schemas.openxmlformats.org/officeDocument/2006/relationships/slideLayout" Target="../slideLayouts/slideLayout680.xm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85.xml"/><Relationship Id="rId7" Type="http://schemas.openxmlformats.org/officeDocument/2006/relationships/slideLayout" Target="../slideLayouts/slideLayout689.xml"/><Relationship Id="rId12" Type="http://schemas.openxmlformats.org/officeDocument/2006/relationships/theme" Target="../theme/theme63.xml"/><Relationship Id="rId2" Type="http://schemas.openxmlformats.org/officeDocument/2006/relationships/slideLayout" Target="../slideLayouts/slideLayout684.xml"/><Relationship Id="rId1" Type="http://schemas.openxmlformats.org/officeDocument/2006/relationships/slideLayout" Target="../slideLayouts/slideLayout683.xml"/><Relationship Id="rId6" Type="http://schemas.openxmlformats.org/officeDocument/2006/relationships/slideLayout" Target="../slideLayouts/slideLayout688.xml"/><Relationship Id="rId11" Type="http://schemas.openxmlformats.org/officeDocument/2006/relationships/slideLayout" Target="../slideLayouts/slideLayout693.xml"/><Relationship Id="rId5" Type="http://schemas.openxmlformats.org/officeDocument/2006/relationships/slideLayout" Target="../slideLayouts/slideLayout687.xml"/><Relationship Id="rId10" Type="http://schemas.openxmlformats.org/officeDocument/2006/relationships/slideLayout" Target="../slideLayouts/slideLayout692.xml"/><Relationship Id="rId4" Type="http://schemas.openxmlformats.org/officeDocument/2006/relationships/slideLayout" Target="../slideLayouts/slideLayout686.xml"/><Relationship Id="rId9" Type="http://schemas.openxmlformats.org/officeDocument/2006/relationships/slideLayout" Target="../slideLayouts/slideLayout691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96.xml"/><Relationship Id="rId7" Type="http://schemas.openxmlformats.org/officeDocument/2006/relationships/slideLayout" Target="../slideLayouts/slideLayout700.xml"/><Relationship Id="rId12" Type="http://schemas.openxmlformats.org/officeDocument/2006/relationships/theme" Target="../theme/theme64.xml"/><Relationship Id="rId2" Type="http://schemas.openxmlformats.org/officeDocument/2006/relationships/slideLayout" Target="../slideLayouts/slideLayout695.xml"/><Relationship Id="rId1" Type="http://schemas.openxmlformats.org/officeDocument/2006/relationships/slideLayout" Target="../slideLayouts/slideLayout694.xml"/><Relationship Id="rId6" Type="http://schemas.openxmlformats.org/officeDocument/2006/relationships/slideLayout" Target="../slideLayouts/slideLayout699.xml"/><Relationship Id="rId11" Type="http://schemas.openxmlformats.org/officeDocument/2006/relationships/slideLayout" Target="../slideLayouts/slideLayout704.xml"/><Relationship Id="rId5" Type="http://schemas.openxmlformats.org/officeDocument/2006/relationships/slideLayout" Target="../slideLayouts/slideLayout698.xml"/><Relationship Id="rId10" Type="http://schemas.openxmlformats.org/officeDocument/2006/relationships/slideLayout" Target="../slideLayouts/slideLayout703.xml"/><Relationship Id="rId4" Type="http://schemas.openxmlformats.org/officeDocument/2006/relationships/slideLayout" Target="../slideLayouts/slideLayout697.xml"/><Relationship Id="rId9" Type="http://schemas.openxmlformats.org/officeDocument/2006/relationships/slideLayout" Target="../slideLayouts/slideLayout702.xml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07.xml"/><Relationship Id="rId7" Type="http://schemas.openxmlformats.org/officeDocument/2006/relationships/slideLayout" Target="../slideLayouts/slideLayout711.xml"/><Relationship Id="rId12" Type="http://schemas.openxmlformats.org/officeDocument/2006/relationships/theme" Target="../theme/theme65.xml"/><Relationship Id="rId2" Type="http://schemas.openxmlformats.org/officeDocument/2006/relationships/slideLayout" Target="../slideLayouts/slideLayout706.xml"/><Relationship Id="rId1" Type="http://schemas.openxmlformats.org/officeDocument/2006/relationships/slideLayout" Target="../slideLayouts/slideLayout705.xml"/><Relationship Id="rId6" Type="http://schemas.openxmlformats.org/officeDocument/2006/relationships/slideLayout" Target="../slideLayouts/slideLayout710.xml"/><Relationship Id="rId11" Type="http://schemas.openxmlformats.org/officeDocument/2006/relationships/slideLayout" Target="../slideLayouts/slideLayout715.xml"/><Relationship Id="rId5" Type="http://schemas.openxmlformats.org/officeDocument/2006/relationships/slideLayout" Target="../slideLayouts/slideLayout709.xml"/><Relationship Id="rId10" Type="http://schemas.openxmlformats.org/officeDocument/2006/relationships/slideLayout" Target="../slideLayouts/slideLayout714.xml"/><Relationship Id="rId4" Type="http://schemas.openxmlformats.org/officeDocument/2006/relationships/slideLayout" Target="../slideLayouts/slideLayout708.xml"/><Relationship Id="rId9" Type="http://schemas.openxmlformats.org/officeDocument/2006/relationships/slideLayout" Target="../slideLayouts/slideLayout713.xm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18.xml"/><Relationship Id="rId7" Type="http://schemas.openxmlformats.org/officeDocument/2006/relationships/slideLayout" Target="../slideLayouts/slideLayout722.xml"/><Relationship Id="rId12" Type="http://schemas.openxmlformats.org/officeDocument/2006/relationships/theme" Target="../theme/theme66.xml"/><Relationship Id="rId2" Type="http://schemas.openxmlformats.org/officeDocument/2006/relationships/slideLayout" Target="../slideLayouts/slideLayout717.xml"/><Relationship Id="rId1" Type="http://schemas.openxmlformats.org/officeDocument/2006/relationships/slideLayout" Target="../slideLayouts/slideLayout716.xml"/><Relationship Id="rId6" Type="http://schemas.openxmlformats.org/officeDocument/2006/relationships/slideLayout" Target="../slideLayouts/slideLayout721.xml"/><Relationship Id="rId11" Type="http://schemas.openxmlformats.org/officeDocument/2006/relationships/slideLayout" Target="../slideLayouts/slideLayout726.xml"/><Relationship Id="rId5" Type="http://schemas.openxmlformats.org/officeDocument/2006/relationships/slideLayout" Target="../slideLayouts/slideLayout720.xml"/><Relationship Id="rId10" Type="http://schemas.openxmlformats.org/officeDocument/2006/relationships/slideLayout" Target="../slideLayouts/slideLayout725.xml"/><Relationship Id="rId4" Type="http://schemas.openxmlformats.org/officeDocument/2006/relationships/slideLayout" Target="../slideLayouts/slideLayout719.xml"/><Relationship Id="rId9" Type="http://schemas.openxmlformats.org/officeDocument/2006/relationships/slideLayout" Target="../slideLayouts/slideLayout724.xml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29.xml"/><Relationship Id="rId7" Type="http://schemas.openxmlformats.org/officeDocument/2006/relationships/slideLayout" Target="../slideLayouts/slideLayout733.xml"/><Relationship Id="rId12" Type="http://schemas.openxmlformats.org/officeDocument/2006/relationships/theme" Target="../theme/theme67.xml"/><Relationship Id="rId2" Type="http://schemas.openxmlformats.org/officeDocument/2006/relationships/slideLayout" Target="../slideLayouts/slideLayout728.xml"/><Relationship Id="rId1" Type="http://schemas.openxmlformats.org/officeDocument/2006/relationships/slideLayout" Target="../slideLayouts/slideLayout727.xml"/><Relationship Id="rId6" Type="http://schemas.openxmlformats.org/officeDocument/2006/relationships/slideLayout" Target="../slideLayouts/slideLayout732.xml"/><Relationship Id="rId11" Type="http://schemas.openxmlformats.org/officeDocument/2006/relationships/slideLayout" Target="../slideLayouts/slideLayout737.xml"/><Relationship Id="rId5" Type="http://schemas.openxmlformats.org/officeDocument/2006/relationships/slideLayout" Target="../slideLayouts/slideLayout731.xml"/><Relationship Id="rId10" Type="http://schemas.openxmlformats.org/officeDocument/2006/relationships/slideLayout" Target="../slideLayouts/slideLayout736.xml"/><Relationship Id="rId4" Type="http://schemas.openxmlformats.org/officeDocument/2006/relationships/slideLayout" Target="../slideLayouts/slideLayout730.xml"/><Relationship Id="rId9" Type="http://schemas.openxmlformats.org/officeDocument/2006/relationships/slideLayout" Target="../slideLayouts/slideLayout735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40.xml"/><Relationship Id="rId7" Type="http://schemas.openxmlformats.org/officeDocument/2006/relationships/slideLayout" Target="../slideLayouts/slideLayout744.xml"/><Relationship Id="rId12" Type="http://schemas.openxmlformats.org/officeDocument/2006/relationships/theme" Target="../theme/theme68.xml"/><Relationship Id="rId2" Type="http://schemas.openxmlformats.org/officeDocument/2006/relationships/slideLayout" Target="../slideLayouts/slideLayout739.xml"/><Relationship Id="rId1" Type="http://schemas.openxmlformats.org/officeDocument/2006/relationships/slideLayout" Target="../slideLayouts/slideLayout738.xml"/><Relationship Id="rId6" Type="http://schemas.openxmlformats.org/officeDocument/2006/relationships/slideLayout" Target="../slideLayouts/slideLayout743.xml"/><Relationship Id="rId11" Type="http://schemas.openxmlformats.org/officeDocument/2006/relationships/slideLayout" Target="../slideLayouts/slideLayout748.xml"/><Relationship Id="rId5" Type="http://schemas.openxmlformats.org/officeDocument/2006/relationships/slideLayout" Target="../slideLayouts/slideLayout742.xml"/><Relationship Id="rId10" Type="http://schemas.openxmlformats.org/officeDocument/2006/relationships/slideLayout" Target="../slideLayouts/slideLayout747.xml"/><Relationship Id="rId4" Type="http://schemas.openxmlformats.org/officeDocument/2006/relationships/slideLayout" Target="../slideLayouts/slideLayout741.xml"/><Relationship Id="rId9" Type="http://schemas.openxmlformats.org/officeDocument/2006/relationships/slideLayout" Target="../slideLayouts/slideLayout746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51.xml"/><Relationship Id="rId7" Type="http://schemas.openxmlformats.org/officeDocument/2006/relationships/slideLayout" Target="../slideLayouts/slideLayout755.xml"/><Relationship Id="rId12" Type="http://schemas.openxmlformats.org/officeDocument/2006/relationships/theme" Target="../theme/theme69.xml"/><Relationship Id="rId2" Type="http://schemas.openxmlformats.org/officeDocument/2006/relationships/slideLayout" Target="../slideLayouts/slideLayout750.xml"/><Relationship Id="rId1" Type="http://schemas.openxmlformats.org/officeDocument/2006/relationships/slideLayout" Target="../slideLayouts/slideLayout749.xml"/><Relationship Id="rId6" Type="http://schemas.openxmlformats.org/officeDocument/2006/relationships/slideLayout" Target="../slideLayouts/slideLayout754.xml"/><Relationship Id="rId11" Type="http://schemas.openxmlformats.org/officeDocument/2006/relationships/slideLayout" Target="../slideLayouts/slideLayout759.xml"/><Relationship Id="rId5" Type="http://schemas.openxmlformats.org/officeDocument/2006/relationships/slideLayout" Target="../slideLayouts/slideLayout753.xml"/><Relationship Id="rId10" Type="http://schemas.openxmlformats.org/officeDocument/2006/relationships/slideLayout" Target="../slideLayouts/slideLayout758.xml"/><Relationship Id="rId4" Type="http://schemas.openxmlformats.org/officeDocument/2006/relationships/slideLayout" Target="../slideLayouts/slideLayout752.xml"/><Relationship Id="rId9" Type="http://schemas.openxmlformats.org/officeDocument/2006/relationships/slideLayout" Target="../slideLayouts/slideLayout75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62.xml"/><Relationship Id="rId7" Type="http://schemas.openxmlformats.org/officeDocument/2006/relationships/slideLayout" Target="../slideLayouts/slideLayout766.xml"/><Relationship Id="rId12" Type="http://schemas.openxmlformats.org/officeDocument/2006/relationships/theme" Target="../theme/theme70.xml"/><Relationship Id="rId2" Type="http://schemas.openxmlformats.org/officeDocument/2006/relationships/slideLayout" Target="../slideLayouts/slideLayout761.xml"/><Relationship Id="rId1" Type="http://schemas.openxmlformats.org/officeDocument/2006/relationships/slideLayout" Target="../slideLayouts/slideLayout760.xml"/><Relationship Id="rId6" Type="http://schemas.openxmlformats.org/officeDocument/2006/relationships/slideLayout" Target="../slideLayouts/slideLayout765.xml"/><Relationship Id="rId11" Type="http://schemas.openxmlformats.org/officeDocument/2006/relationships/slideLayout" Target="../slideLayouts/slideLayout770.xml"/><Relationship Id="rId5" Type="http://schemas.openxmlformats.org/officeDocument/2006/relationships/slideLayout" Target="../slideLayouts/slideLayout764.xml"/><Relationship Id="rId10" Type="http://schemas.openxmlformats.org/officeDocument/2006/relationships/slideLayout" Target="../slideLayouts/slideLayout769.xml"/><Relationship Id="rId4" Type="http://schemas.openxmlformats.org/officeDocument/2006/relationships/slideLayout" Target="../slideLayouts/slideLayout763.xml"/><Relationship Id="rId9" Type="http://schemas.openxmlformats.org/officeDocument/2006/relationships/slideLayout" Target="../slideLayouts/slideLayout768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73.xml"/><Relationship Id="rId7" Type="http://schemas.openxmlformats.org/officeDocument/2006/relationships/slideLayout" Target="../slideLayouts/slideLayout777.xml"/><Relationship Id="rId12" Type="http://schemas.openxmlformats.org/officeDocument/2006/relationships/theme" Target="../theme/theme71.xml"/><Relationship Id="rId2" Type="http://schemas.openxmlformats.org/officeDocument/2006/relationships/slideLayout" Target="../slideLayouts/slideLayout772.xml"/><Relationship Id="rId1" Type="http://schemas.openxmlformats.org/officeDocument/2006/relationships/slideLayout" Target="../slideLayouts/slideLayout771.xml"/><Relationship Id="rId6" Type="http://schemas.openxmlformats.org/officeDocument/2006/relationships/slideLayout" Target="../slideLayouts/slideLayout776.xml"/><Relationship Id="rId11" Type="http://schemas.openxmlformats.org/officeDocument/2006/relationships/slideLayout" Target="../slideLayouts/slideLayout781.xml"/><Relationship Id="rId5" Type="http://schemas.openxmlformats.org/officeDocument/2006/relationships/slideLayout" Target="../slideLayouts/slideLayout775.xml"/><Relationship Id="rId10" Type="http://schemas.openxmlformats.org/officeDocument/2006/relationships/slideLayout" Target="../slideLayouts/slideLayout780.xml"/><Relationship Id="rId4" Type="http://schemas.openxmlformats.org/officeDocument/2006/relationships/slideLayout" Target="../slideLayouts/slideLayout774.xml"/><Relationship Id="rId9" Type="http://schemas.openxmlformats.org/officeDocument/2006/relationships/slideLayout" Target="../slideLayouts/slideLayout779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84.xml"/><Relationship Id="rId7" Type="http://schemas.openxmlformats.org/officeDocument/2006/relationships/slideLayout" Target="../slideLayouts/slideLayout788.xml"/><Relationship Id="rId12" Type="http://schemas.openxmlformats.org/officeDocument/2006/relationships/theme" Target="../theme/theme72.xml"/><Relationship Id="rId2" Type="http://schemas.openxmlformats.org/officeDocument/2006/relationships/slideLayout" Target="../slideLayouts/slideLayout783.xml"/><Relationship Id="rId1" Type="http://schemas.openxmlformats.org/officeDocument/2006/relationships/slideLayout" Target="../slideLayouts/slideLayout782.xml"/><Relationship Id="rId6" Type="http://schemas.openxmlformats.org/officeDocument/2006/relationships/slideLayout" Target="../slideLayouts/slideLayout787.xml"/><Relationship Id="rId11" Type="http://schemas.openxmlformats.org/officeDocument/2006/relationships/slideLayout" Target="../slideLayouts/slideLayout792.xml"/><Relationship Id="rId5" Type="http://schemas.openxmlformats.org/officeDocument/2006/relationships/slideLayout" Target="../slideLayouts/slideLayout786.xml"/><Relationship Id="rId10" Type="http://schemas.openxmlformats.org/officeDocument/2006/relationships/slideLayout" Target="../slideLayouts/slideLayout791.xml"/><Relationship Id="rId4" Type="http://schemas.openxmlformats.org/officeDocument/2006/relationships/slideLayout" Target="../slideLayouts/slideLayout785.xml"/><Relationship Id="rId9" Type="http://schemas.openxmlformats.org/officeDocument/2006/relationships/slideLayout" Target="../slideLayouts/slideLayout790.xml"/></Relationships>
</file>

<file path=ppt/slideMasters/_rels/slideMaster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795.xml"/><Relationship Id="rId7" Type="http://schemas.openxmlformats.org/officeDocument/2006/relationships/slideLayout" Target="../slideLayouts/slideLayout799.xml"/><Relationship Id="rId12" Type="http://schemas.openxmlformats.org/officeDocument/2006/relationships/theme" Target="../theme/theme73.xml"/><Relationship Id="rId2" Type="http://schemas.openxmlformats.org/officeDocument/2006/relationships/slideLayout" Target="../slideLayouts/slideLayout794.xml"/><Relationship Id="rId1" Type="http://schemas.openxmlformats.org/officeDocument/2006/relationships/slideLayout" Target="../slideLayouts/slideLayout793.xml"/><Relationship Id="rId6" Type="http://schemas.openxmlformats.org/officeDocument/2006/relationships/slideLayout" Target="../slideLayouts/slideLayout798.xml"/><Relationship Id="rId11" Type="http://schemas.openxmlformats.org/officeDocument/2006/relationships/slideLayout" Target="../slideLayouts/slideLayout803.xml"/><Relationship Id="rId5" Type="http://schemas.openxmlformats.org/officeDocument/2006/relationships/slideLayout" Target="../slideLayouts/slideLayout797.xml"/><Relationship Id="rId10" Type="http://schemas.openxmlformats.org/officeDocument/2006/relationships/slideLayout" Target="../slideLayouts/slideLayout802.xml"/><Relationship Id="rId4" Type="http://schemas.openxmlformats.org/officeDocument/2006/relationships/slideLayout" Target="../slideLayouts/slideLayout796.xml"/><Relationship Id="rId9" Type="http://schemas.openxmlformats.org/officeDocument/2006/relationships/slideLayout" Target="../slideLayouts/slideLayout801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06.xml"/><Relationship Id="rId7" Type="http://schemas.openxmlformats.org/officeDocument/2006/relationships/slideLayout" Target="../slideLayouts/slideLayout810.xml"/><Relationship Id="rId12" Type="http://schemas.openxmlformats.org/officeDocument/2006/relationships/theme" Target="../theme/theme74.xml"/><Relationship Id="rId2" Type="http://schemas.openxmlformats.org/officeDocument/2006/relationships/slideLayout" Target="../slideLayouts/slideLayout805.xml"/><Relationship Id="rId1" Type="http://schemas.openxmlformats.org/officeDocument/2006/relationships/slideLayout" Target="../slideLayouts/slideLayout804.xml"/><Relationship Id="rId6" Type="http://schemas.openxmlformats.org/officeDocument/2006/relationships/slideLayout" Target="../slideLayouts/slideLayout809.xml"/><Relationship Id="rId11" Type="http://schemas.openxmlformats.org/officeDocument/2006/relationships/slideLayout" Target="../slideLayouts/slideLayout814.xml"/><Relationship Id="rId5" Type="http://schemas.openxmlformats.org/officeDocument/2006/relationships/slideLayout" Target="../slideLayouts/slideLayout808.xml"/><Relationship Id="rId10" Type="http://schemas.openxmlformats.org/officeDocument/2006/relationships/slideLayout" Target="../slideLayouts/slideLayout813.xml"/><Relationship Id="rId4" Type="http://schemas.openxmlformats.org/officeDocument/2006/relationships/slideLayout" Target="../slideLayouts/slideLayout807.xml"/><Relationship Id="rId9" Type="http://schemas.openxmlformats.org/officeDocument/2006/relationships/slideLayout" Target="../slideLayouts/slideLayout812.xml"/></Relationships>
</file>

<file path=ppt/slideMasters/_rels/slideMaster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17.xml"/><Relationship Id="rId7" Type="http://schemas.openxmlformats.org/officeDocument/2006/relationships/slideLayout" Target="../slideLayouts/slideLayout821.xml"/><Relationship Id="rId12" Type="http://schemas.openxmlformats.org/officeDocument/2006/relationships/theme" Target="../theme/theme75.xml"/><Relationship Id="rId2" Type="http://schemas.openxmlformats.org/officeDocument/2006/relationships/slideLayout" Target="../slideLayouts/slideLayout816.xml"/><Relationship Id="rId1" Type="http://schemas.openxmlformats.org/officeDocument/2006/relationships/slideLayout" Target="../slideLayouts/slideLayout815.xml"/><Relationship Id="rId6" Type="http://schemas.openxmlformats.org/officeDocument/2006/relationships/slideLayout" Target="../slideLayouts/slideLayout820.xml"/><Relationship Id="rId11" Type="http://schemas.openxmlformats.org/officeDocument/2006/relationships/slideLayout" Target="../slideLayouts/slideLayout825.xml"/><Relationship Id="rId5" Type="http://schemas.openxmlformats.org/officeDocument/2006/relationships/slideLayout" Target="../slideLayouts/slideLayout819.xml"/><Relationship Id="rId10" Type="http://schemas.openxmlformats.org/officeDocument/2006/relationships/slideLayout" Target="../slideLayouts/slideLayout824.xml"/><Relationship Id="rId4" Type="http://schemas.openxmlformats.org/officeDocument/2006/relationships/slideLayout" Target="../slideLayouts/slideLayout818.xml"/><Relationship Id="rId9" Type="http://schemas.openxmlformats.org/officeDocument/2006/relationships/slideLayout" Target="../slideLayouts/slideLayout823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28.xml"/><Relationship Id="rId7" Type="http://schemas.openxmlformats.org/officeDocument/2006/relationships/slideLayout" Target="../slideLayouts/slideLayout832.xml"/><Relationship Id="rId12" Type="http://schemas.openxmlformats.org/officeDocument/2006/relationships/theme" Target="../theme/theme76.xml"/><Relationship Id="rId2" Type="http://schemas.openxmlformats.org/officeDocument/2006/relationships/slideLayout" Target="../slideLayouts/slideLayout827.xml"/><Relationship Id="rId1" Type="http://schemas.openxmlformats.org/officeDocument/2006/relationships/slideLayout" Target="../slideLayouts/slideLayout826.xml"/><Relationship Id="rId6" Type="http://schemas.openxmlformats.org/officeDocument/2006/relationships/slideLayout" Target="../slideLayouts/slideLayout831.xml"/><Relationship Id="rId11" Type="http://schemas.openxmlformats.org/officeDocument/2006/relationships/slideLayout" Target="../slideLayouts/slideLayout836.xml"/><Relationship Id="rId5" Type="http://schemas.openxmlformats.org/officeDocument/2006/relationships/slideLayout" Target="../slideLayouts/slideLayout830.xml"/><Relationship Id="rId10" Type="http://schemas.openxmlformats.org/officeDocument/2006/relationships/slideLayout" Target="../slideLayouts/slideLayout835.xml"/><Relationship Id="rId4" Type="http://schemas.openxmlformats.org/officeDocument/2006/relationships/slideLayout" Target="../slideLayouts/slideLayout829.xml"/><Relationship Id="rId9" Type="http://schemas.openxmlformats.org/officeDocument/2006/relationships/slideLayout" Target="../slideLayouts/slideLayout834.xml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39.xml"/><Relationship Id="rId7" Type="http://schemas.openxmlformats.org/officeDocument/2006/relationships/slideLayout" Target="../slideLayouts/slideLayout843.xml"/><Relationship Id="rId12" Type="http://schemas.openxmlformats.org/officeDocument/2006/relationships/theme" Target="../theme/theme77.xml"/><Relationship Id="rId2" Type="http://schemas.openxmlformats.org/officeDocument/2006/relationships/slideLayout" Target="../slideLayouts/slideLayout838.xml"/><Relationship Id="rId1" Type="http://schemas.openxmlformats.org/officeDocument/2006/relationships/slideLayout" Target="../slideLayouts/slideLayout837.xml"/><Relationship Id="rId6" Type="http://schemas.openxmlformats.org/officeDocument/2006/relationships/slideLayout" Target="../slideLayouts/slideLayout842.xml"/><Relationship Id="rId11" Type="http://schemas.openxmlformats.org/officeDocument/2006/relationships/slideLayout" Target="../slideLayouts/slideLayout847.xml"/><Relationship Id="rId5" Type="http://schemas.openxmlformats.org/officeDocument/2006/relationships/slideLayout" Target="../slideLayouts/slideLayout841.xml"/><Relationship Id="rId10" Type="http://schemas.openxmlformats.org/officeDocument/2006/relationships/slideLayout" Target="../slideLayouts/slideLayout846.xml"/><Relationship Id="rId4" Type="http://schemas.openxmlformats.org/officeDocument/2006/relationships/slideLayout" Target="../slideLayouts/slideLayout840.xml"/><Relationship Id="rId9" Type="http://schemas.openxmlformats.org/officeDocument/2006/relationships/slideLayout" Target="../slideLayouts/slideLayout845.xml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50.xml"/><Relationship Id="rId7" Type="http://schemas.openxmlformats.org/officeDocument/2006/relationships/slideLayout" Target="../slideLayouts/slideLayout854.xml"/><Relationship Id="rId12" Type="http://schemas.openxmlformats.org/officeDocument/2006/relationships/theme" Target="../theme/theme78.xml"/><Relationship Id="rId2" Type="http://schemas.openxmlformats.org/officeDocument/2006/relationships/slideLayout" Target="../slideLayouts/slideLayout849.xml"/><Relationship Id="rId1" Type="http://schemas.openxmlformats.org/officeDocument/2006/relationships/slideLayout" Target="../slideLayouts/slideLayout848.xml"/><Relationship Id="rId6" Type="http://schemas.openxmlformats.org/officeDocument/2006/relationships/slideLayout" Target="../slideLayouts/slideLayout853.xml"/><Relationship Id="rId11" Type="http://schemas.openxmlformats.org/officeDocument/2006/relationships/slideLayout" Target="../slideLayouts/slideLayout858.xml"/><Relationship Id="rId5" Type="http://schemas.openxmlformats.org/officeDocument/2006/relationships/slideLayout" Target="../slideLayouts/slideLayout852.xml"/><Relationship Id="rId10" Type="http://schemas.openxmlformats.org/officeDocument/2006/relationships/slideLayout" Target="../slideLayouts/slideLayout857.xml"/><Relationship Id="rId4" Type="http://schemas.openxmlformats.org/officeDocument/2006/relationships/slideLayout" Target="../slideLayouts/slideLayout851.xml"/><Relationship Id="rId9" Type="http://schemas.openxmlformats.org/officeDocument/2006/relationships/slideLayout" Target="../slideLayouts/slideLayout856.xml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61.xml"/><Relationship Id="rId7" Type="http://schemas.openxmlformats.org/officeDocument/2006/relationships/slideLayout" Target="../slideLayouts/slideLayout865.xml"/><Relationship Id="rId12" Type="http://schemas.openxmlformats.org/officeDocument/2006/relationships/theme" Target="../theme/theme79.xml"/><Relationship Id="rId2" Type="http://schemas.openxmlformats.org/officeDocument/2006/relationships/slideLayout" Target="../slideLayouts/slideLayout860.xml"/><Relationship Id="rId1" Type="http://schemas.openxmlformats.org/officeDocument/2006/relationships/slideLayout" Target="../slideLayouts/slideLayout859.xml"/><Relationship Id="rId6" Type="http://schemas.openxmlformats.org/officeDocument/2006/relationships/slideLayout" Target="../slideLayouts/slideLayout864.xml"/><Relationship Id="rId11" Type="http://schemas.openxmlformats.org/officeDocument/2006/relationships/slideLayout" Target="../slideLayouts/slideLayout869.xml"/><Relationship Id="rId5" Type="http://schemas.openxmlformats.org/officeDocument/2006/relationships/slideLayout" Target="../slideLayouts/slideLayout863.xml"/><Relationship Id="rId10" Type="http://schemas.openxmlformats.org/officeDocument/2006/relationships/slideLayout" Target="../slideLayouts/slideLayout868.xml"/><Relationship Id="rId4" Type="http://schemas.openxmlformats.org/officeDocument/2006/relationships/slideLayout" Target="../slideLayouts/slideLayout862.xml"/><Relationship Id="rId9" Type="http://schemas.openxmlformats.org/officeDocument/2006/relationships/slideLayout" Target="../slideLayouts/slideLayout86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72.xml"/><Relationship Id="rId7" Type="http://schemas.openxmlformats.org/officeDocument/2006/relationships/slideLayout" Target="../slideLayouts/slideLayout876.xml"/><Relationship Id="rId12" Type="http://schemas.openxmlformats.org/officeDocument/2006/relationships/theme" Target="../theme/theme80.xml"/><Relationship Id="rId2" Type="http://schemas.openxmlformats.org/officeDocument/2006/relationships/slideLayout" Target="../slideLayouts/slideLayout871.xml"/><Relationship Id="rId1" Type="http://schemas.openxmlformats.org/officeDocument/2006/relationships/slideLayout" Target="../slideLayouts/slideLayout870.xml"/><Relationship Id="rId6" Type="http://schemas.openxmlformats.org/officeDocument/2006/relationships/slideLayout" Target="../slideLayouts/slideLayout875.xml"/><Relationship Id="rId11" Type="http://schemas.openxmlformats.org/officeDocument/2006/relationships/slideLayout" Target="../slideLayouts/slideLayout880.xml"/><Relationship Id="rId5" Type="http://schemas.openxmlformats.org/officeDocument/2006/relationships/slideLayout" Target="../slideLayouts/slideLayout874.xml"/><Relationship Id="rId10" Type="http://schemas.openxmlformats.org/officeDocument/2006/relationships/slideLayout" Target="../slideLayouts/slideLayout879.xml"/><Relationship Id="rId4" Type="http://schemas.openxmlformats.org/officeDocument/2006/relationships/slideLayout" Target="../slideLayouts/slideLayout873.xml"/><Relationship Id="rId9" Type="http://schemas.openxmlformats.org/officeDocument/2006/relationships/slideLayout" Target="../slideLayouts/slideLayout878.xml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83.xml"/><Relationship Id="rId7" Type="http://schemas.openxmlformats.org/officeDocument/2006/relationships/slideLayout" Target="../slideLayouts/slideLayout887.xml"/><Relationship Id="rId12" Type="http://schemas.openxmlformats.org/officeDocument/2006/relationships/theme" Target="../theme/theme81.xml"/><Relationship Id="rId2" Type="http://schemas.openxmlformats.org/officeDocument/2006/relationships/slideLayout" Target="../slideLayouts/slideLayout882.xml"/><Relationship Id="rId1" Type="http://schemas.openxmlformats.org/officeDocument/2006/relationships/slideLayout" Target="../slideLayouts/slideLayout881.xml"/><Relationship Id="rId6" Type="http://schemas.openxmlformats.org/officeDocument/2006/relationships/slideLayout" Target="../slideLayouts/slideLayout886.xml"/><Relationship Id="rId11" Type="http://schemas.openxmlformats.org/officeDocument/2006/relationships/slideLayout" Target="../slideLayouts/slideLayout891.xml"/><Relationship Id="rId5" Type="http://schemas.openxmlformats.org/officeDocument/2006/relationships/slideLayout" Target="../slideLayouts/slideLayout885.xml"/><Relationship Id="rId10" Type="http://schemas.openxmlformats.org/officeDocument/2006/relationships/slideLayout" Target="../slideLayouts/slideLayout890.xml"/><Relationship Id="rId4" Type="http://schemas.openxmlformats.org/officeDocument/2006/relationships/slideLayout" Target="../slideLayouts/slideLayout884.xml"/><Relationship Id="rId9" Type="http://schemas.openxmlformats.org/officeDocument/2006/relationships/slideLayout" Target="../slideLayouts/slideLayout889.xml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894.xml"/><Relationship Id="rId7" Type="http://schemas.openxmlformats.org/officeDocument/2006/relationships/slideLayout" Target="../slideLayouts/slideLayout898.xml"/><Relationship Id="rId12" Type="http://schemas.openxmlformats.org/officeDocument/2006/relationships/theme" Target="../theme/theme82.xml"/><Relationship Id="rId2" Type="http://schemas.openxmlformats.org/officeDocument/2006/relationships/slideLayout" Target="../slideLayouts/slideLayout893.xml"/><Relationship Id="rId1" Type="http://schemas.openxmlformats.org/officeDocument/2006/relationships/slideLayout" Target="../slideLayouts/slideLayout892.xml"/><Relationship Id="rId6" Type="http://schemas.openxmlformats.org/officeDocument/2006/relationships/slideLayout" Target="../slideLayouts/slideLayout897.xml"/><Relationship Id="rId11" Type="http://schemas.openxmlformats.org/officeDocument/2006/relationships/slideLayout" Target="../slideLayouts/slideLayout902.xml"/><Relationship Id="rId5" Type="http://schemas.openxmlformats.org/officeDocument/2006/relationships/slideLayout" Target="../slideLayouts/slideLayout896.xml"/><Relationship Id="rId10" Type="http://schemas.openxmlformats.org/officeDocument/2006/relationships/slideLayout" Target="../slideLayouts/slideLayout901.xml"/><Relationship Id="rId4" Type="http://schemas.openxmlformats.org/officeDocument/2006/relationships/slideLayout" Target="../slideLayouts/slideLayout895.xml"/><Relationship Id="rId9" Type="http://schemas.openxmlformats.org/officeDocument/2006/relationships/slideLayout" Target="../slideLayouts/slideLayout900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05.xml"/><Relationship Id="rId7" Type="http://schemas.openxmlformats.org/officeDocument/2006/relationships/slideLayout" Target="../slideLayouts/slideLayout909.xml"/><Relationship Id="rId12" Type="http://schemas.openxmlformats.org/officeDocument/2006/relationships/theme" Target="../theme/theme83.xml"/><Relationship Id="rId2" Type="http://schemas.openxmlformats.org/officeDocument/2006/relationships/slideLayout" Target="../slideLayouts/slideLayout904.xml"/><Relationship Id="rId1" Type="http://schemas.openxmlformats.org/officeDocument/2006/relationships/slideLayout" Target="../slideLayouts/slideLayout903.xml"/><Relationship Id="rId6" Type="http://schemas.openxmlformats.org/officeDocument/2006/relationships/slideLayout" Target="../slideLayouts/slideLayout908.xml"/><Relationship Id="rId11" Type="http://schemas.openxmlformats.org/officeDocument/2006/relationships/slideLayout" Target="../slideLayouts/slideLayout913.xml"/><Relationship Id="rId5" Type="http://schemas.openxmlformats.org/officeDocument/2006/relationships/slideLayout" Target="../slideLayouts/slideLayout907.xml"/><Relationship Id="rId10" Type="http://schemas.openxmlformats.org/officeDocument/2006/relationships/slideLayout" Target="../slideLayouts/slideLayout912.xml"/><Relationship Id="rId4" Type="http://schemas.openxmlformats.org/officeDocument/2006/relationships/slideLayout" Target="../slideLayouts/slideLayout906.xml"/><Relationship Id="rId9" Type="http://schemas.openxmlformats.org/officeDocument/2006/relationships/slideLayout" Target="../slideLayouts/slideLayout911.xml"/></Relationships>
</file>

<file path=ppt/slideMasters/_rels/slideMaster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16.xml"/><Relationship Id="rId7" Type="http://schemas.openxmlformats.org/officeDocument/2006/relationships/slideLayout" Target="../slideLayouts/slideLayout920.xml"/><Relationship Id="rId12" Type="http://schemas.openxmlformats.org/officeDocument/2006/relationships/theme" Target="../theme/theme84.xml"/><Relationship Id="rId2" Type="http://schemas.openxmlformats.org/officeDocument/2006/relationships/slideLayout" Target="../slideLayouts/slideLayout915.xml"/><Relationship Id="rId1" Type="http://schemas.openxmlformats.org/officeDocument/2006/relationships/slideLayout" Target="../slideLayouts/slideLayout914.xml"/><Relationship Id="rId6" Type="http://schemas.openxmlformats.org/officeDocument/2006/relationships/slideLayout" Target="../slideLayouts/slideLayout919.xml"/><Relationship Id="rId11" Type="http://schemas.openxmlformats.org/officeDocument/2006/relationships/slideLayout" Target="../slideLayouts/slideLayout924.xml"/><Relationship Id="rId5" Type="http://schemas.openxmlformats.org/officeDocument/2006/relationships/slideLayout" Target="../slideLayouts/slideLayout918.xml"/><Relationship Id="rId10" Type="http://schemas.openxmlformats.org/officeDocument/2006/relationships/slideLayout" Target="../slideLayouts/slideLayout923.xml"/><Relationship Id="rId4" Type="http://schemas.openxmlformats.org/officeDocument/2006/relationships/slideLayout" Target="../slideLayouts/slideLayout917.xml"/><Relationship Id="rId9" Type="http://schemas.openxmlformats.org/officeDocument/2006/relationships/slideLayout" Target="../slideLayouts/slideLayout922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27.xml"/><Relationship Id="rId7" Type="http://schemas.openxmlformats.org/officeDocument/2006/relationships/slideLayout" Target="../slideLayouts/slideLayout931.xml"/><Relationship Id="rId12" Type="http://schemas.openxmlformats.org/officeDocument/2006/relationships/theme" Target="../theme/theme85.xml"/><Relationship Id="rId2" Type="http://schemas.openxmlformats.org/officeDocument/2006/relationships/slideLayout" Target="../slideLayouts/slideLayout926.xml"/><Relationship Id="rId1" Type="http://schemas.openxmlformats.org/officeDocument/2006/relationships/slideLayout" Target="../slideLayouts/slideLayout925.xml"/><Relationship Id="rId6" Type="http://schemas.openxmlformats.org/officeDocument/2006/relationships/slideLayout" Target="../slideLayouts/slideLayout930.xml"/><Relationship Id="rId11" Type="http://schemas.openxmlformats.org/officeDocument/2006/relationships/slideLayout" Target="../slideLayouts/slideLayout935.xml"/><Relationship Id="rId5" Type="http://schemas.openxmlformats.org/officeDocument/2006/relationships/slideLayout" Target="../slideLayouts/slideLayout929.xml"/><Relationship Id="rId10" Type="http://schemas.openxmlformats.org/officeDocument/2006/relationships/slideLayout" Target="../slideLayouts/slideLayout934.xml"/><Relationship Id="rId4" Type="http://schemas.openxmlformats.org/officeDocument/2006/relationships/slideLayout" Target="../slideLayouts/slideLayout928.xml"/><Relationship Id="rId9" Type="http://schemas.openxmlformats.org/officeDocument/2006/relationships/slideLayout" Target="../slideLayouts/slideLayout933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38.xml"/><Relationship Id="rId7" Type="http://schemas.openxmlformats.org/officeDocument/2006/relationships/slideLayout" Target="../slideLayouts/slideLayout942.xml"/><Relationship Id="rId12" Type="http://schemas.openxmlformats.org/officeDocument/2006/relationships/theme" Target="../theme/theme86.xml"/><Relationship Id="rId2" Type="http://schemas.openxmlformats.org/officeDocument/2006/relationships/slideLayout" Target="../slideLayouts/slideLayout937.xml"/><Relationship Id="rId1" Type="http://schemas.openxmlformats.org/officeDocument/2006/relationships/slideLayout" Target="../slideLayouts/slideLayout936.xml"/><Relationship Id="rId6" Type="http://schemas.openxmlformats.org/officeDocument/2006/relationships/slideLayout" Target="../slideLayouts/slideLayout941.xml"/><Relationship Id="rId11" Type="http://schemas.openxmlformats.org/officeDocument/2006/relationships/slideLayout" Target="../slideLayouts/slideLayout946.xml"/><Relationship Id="rId5" Type="http://schemas.openxmlformats.org/officeDocument/2006/relationships/slideLayout" Target="../slideLayouts/slideLayout940.xml"/><Relationship Id="rId10" Type="http://schemas.openxmlformats.org/officeDocument/2006/relationships/slideLayout" Target="../slideLayouts/slideLayout945.xml"/><Relationship Id="rId4" Type="http://schemas.openxmlformats.org/officeDocument/2006/relationships/slideLayout" Target="../slideLayouts/slideLayout939.xml"/><Relationship Id="rId9" Type="http://schemas.openxmlformats.org/officeDocument/2006/relationships/slideLayout" Target="../slideLayouts/slideLayout944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49.xml"/><Relationship Id="rId7" Type="http://schemas.openxmlformats.org/officeDocument/2006/relationships/slideLayout" Target="../slideLayouts/slideLayout953.xml"/><Relationship Id="rId12" Type="http://schemas.openxmlformats.org/officeDocument/2006/relationships/theme" Target="../theme/theme87.xml"/><Relationship Id="rId2" Type="http://schemas.openxmlformats.org/officeDocument/2006/relationships/slideLayout" Target="../slideLayouts/slideLayout948.xml"/><Relationship Id="rId1" Type="http://schemas.openxmlformats.org/officeDocument/2006/relationships/slideLayout" Target="../slideLayouts/slideLayout947.xml"/><Relationship Id="rId6" Type="http://schemas.openxmlformats.org/officeDocument/2006/relationships/slideLayout" Target="../slideLayouts/slideLayout952.xml"/><Relationship Id="rId11" Type="http://schemas.openxmlformats.org/officeDocument/2006/relationships/slideLayout" Target="../slideLayouts/slideLayout957.xml"/><Relationship Id="rId5" Type="http://schemas.openxmlformats.org/officeDocument/2006/relationships/slideLayout" Target="../slideLayouts/slideLayout951.xml"/><Relationship Id="rId10" Type="http://schemas.openxmlformats.org/officeDocument/2006/relationships/slideLayout" Target="../slideLayouts/slideLayout956.xml"/><Relationship Id="rId4" Type="http://schemas.openxmlformats.org/officeDocument/2006/relationships/slideLayout" Target="../slideLayouts/slideLayout950.xml"/><Relationship Id="rId9" Type="http://schemas.openxmlformats.org/officeDocument/2006/relationships/slideLayout" Target="../slideLayouts/slideLayout955.xml"/></Relationships>
</file>

<file path=ppt/slideMasters/_rels/slideMaster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60.xml"/><Relationship Id="rId7" Type="http://schemas.openxmlformats.org/officeDocument/2006/relationships/slideLayout" Target="../slideLayouts/slideLayout964.xml"/><Relationship Id="rId12" Type="http://schemas.openxmlformats.org/officeDocument/2006/relationships/theme" Target="../theme/theme88.xml"/><Relationship Id="rId2" Type="http://schemas.openxmlformats.org/officeDocument/2006/relationships/slideLayout" Target="../slideLayouts/slideLayout959.xml"/><Relationship Id="rId1" Type="http://schemas.openxmlformats.org/officeDocument/2006/relationships/slideLayout" Target="../slideLayouts/slideLayout958.xml"/><Relationship Id="rId6" Type="http://schemas.openxmlformats.org/officeDocument/2006/relationships/slideLayout" Target="../slideLayouts/slideLayout963.xml"/><Relationship Id="rId11" Type="http://schemas.openxmlformats.org/officeDocument/2006/relationships/slideLayout" Target="../slideLayouts/slideLayout968.xml"/><Relationship Id="rId5" Type="http://schemas.openxmlformats.org/officeDocument/2006/relationships/slideLayout" Target="../slideLayouts/slideLayout962.xml"/><Relationship Id="rId10" Type="http://schemas.openxmlformats.org/officeDocument/2006/relationships/slideLayout" Target="../slideLayouts/slideLayout967.xml"/><Relationship Id="rId4" Type="http://schemas.openxmlformats.org/officeDocument/2006/relationships/slideLayout" Target="../slideLayouts/slideLayout961.xml"/><Relationship Id="rId9" Type="http://schemas.openxmlformats.org/officeDocument/2006/relationships/slideLayout" Target="../slideLayouts/slideLayout966.xml"/></Relationships>
</file>

<file path=ppt/slideMasters/_rels/slideMaster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71.xml"/><Relationship Id="rId7" Type="http://schemas.openxmlformats.org/officeDocument/2006/relationships/slideLayout" Target="../slideLayouts/slideLayout975.xml"/><Relationship Id="rId12" Type="http://schemas.openxmlformats.org/officeDocument/2006/relationships/theme" Target="../theme/theme89.xml"/><Relationship Id="rId2" Type="http://schemas.openxmlformats.org/officeDocument/2006/relationships/slideLayout" Target="../slideLayouts/slideLayout970.xml"/><Relationship Id="rId1" Type="http://schemas.openxmlformats.org/officeDocument/2006/relationships/slideLayout" Target="../slideLayouts/slideLayout969.xml"/><Relationship Id="rId6" Type="http://schemas.openxmlformats.org/officeDocument/2006/relationships/slideLayout" Target="../slideLayouts/slideLayout974.xml"/><Relationship Id="rId11" Type="http://schemas.openxmlformats.org/officeDocument/2006/relationships/slideLayout" Target="../slideLayouts/slideLayout979.xml"/><Relationship Id="rId5" Type="http://schemas.openxmlformats.org/officeDocument/2006/relationships/slideLayout" Target="../slideLayouts/slideLayout973.xml"/><Relationship Id="rId10" Type="http://schemas.openxmlformats.org/officeDocument/2006/relationships/slideLayout" Target="../slideLayouts/slideLayout978.xml"/><Relationship Id="rId4" Type="http://schemas.openxmlformats.org/officeDocument/2006/relationships/slideLayout" Target="../slideLayouts/slideLayout972.xml"/><Relationship Id="rId9" Type="http://schemas.openxmlformats.org/officeDocument/2006/relationships/slideLayout" Target="../slideLayouts/slideLayout977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_rels/slideMaster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7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82.xml"/><Relationship Id="rId7" Type="http://schemas.openxmlformats.org/officeDocument/2006/relationships/slideLayout" Target="../slideLayouts/slideLayout986.xml"/><Relationship Id="rId12" Type="http://schemas.openxmlformats.org/officeDocument/2006/relationships/theme" Target="../theme/theme90.xml"/><Relationship Id="rId2" Type="http://schemas.openxmlformats.org/officeDocument/2006/relationships/slideLayout" Target="../slideLayouts/slideLayout981.xml"/><Relationship Id="rId1" Type="http://schemas.openxmlformats.org/officeDocument/2006/relationships/slideLayout" Target="../slideLayouts/slideLayout980.xml"/><Relationship Id="rId6" Type="http://schemas.openxmlformats.org/officeDocument/2006/relationships/slideLayout" Target="../slideLayouts/slideLayout985.xml"/><Relationship Id="rId11" Type="http://schemas.openxmlformats.org/officeDocument/2006/relationships/slideLayout" Target="../slideLayouts/slideLayout990.xml"/><Relationship Id="rId5" Type="http://schemas.openxmlformats.org/officeDocument/2006/relationships/slideLayout" Target="../slideLayouts/slideLayout984.xml"/><Relationship Id="rId10" Type="http://schemas.openxmlformats.org/officeDocument/2006/relationships/slideLayout" Target="../slideLayouts/slideLayout989.xml"/><Relationship Id="rId4" Type="http://schemas.openxmlformats.org/officeDocument/2006/relationships/slideLayout" Target="../slideLayouts/slideLayout983.xml"/><Relationship Id="rId9" Type="http://schemas.openxmlformats.org/officeDocument/2006/relationships/slideLayout" Target="../slideLayouts/slideLayout988.xml"/></Relationships>
</file>

<file path=ppt/slideMasters/_rels/slideMaster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993.xml"/><Relationship Id="rId7" Type="http://schemas.openxmlformats.org/officeDocument/2006/relationships/slideLayout" Target="../slideLayouts/slideLayout997.xml"/><Relationship Id="rId12" Type="http://schemas.openxmlformats.org/officeDocument/2006/relationships/theme" Target="../theme/theme91.xml"/><Relationship Id="rId2" Type="http://schemas.openxmlformats.org/officeDocument/2006/relationships/slideLayout" Target="../slideLayouts/slideLayout992.xml"/><Relationship Id="rId1" Type="http://schemas.openxmlformats.org/officeDocument/2006/relationships/slideLayout" Target="../slideLayouts/slideLayout991.xml"/><Relationship Id="rId6" Type="http://schemas.openxmlformats.org/officeDocument/2006/relationships/slideLayout" Target="../slideLayouts/slideLayout996.xml"/><Relationship Id="rId11" Type="http://schemas.openxmlformats.org/officeDocument/2006/relationships/slideLayout" Target="../slideLayouts/slideLayout1001.xml"/><Relationship Id="rId5" Type="http://schemas.openxmlformats.org/officeDocument/2006/relationships/slideLayout" Target="../slideLayouts/slideLayout995.xml"/><Relationship Id="rId10" Type="http://schemas.openxmlformats.org/officeDocument/2006/relationships/slideLayout" Target="../slideLayouts/slideLayout1000.xml"/><Relationship Id="rId4" Type="http://schemas.openxmlformats.org/officeDocument/2006/relationships/slideLayout" Target="../slideLayouts/slideLayout994.xml"/><Relationship Id="rId9" Type="http://schemas.openxmlformats.org/officeDocument/2006/relationships/slideLayout" Target="../slideLayouts/slideLayout999.xml"/></Relationships>
</file>

<file path=ppt/slideMasters/_rels/slideMaster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9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04.xml"/><Relationship Id="rId7" Type="http://schemas.openxmlformats.org/officeDocument/2006/relationships/slideLayout" Target="../slideLayouts/slideLayout1008.xml"/><Relationship Id="rId12" Type="http://schemas.openxmlformats.org/officeDocument/2006/relationships/theme" Target="../theme/theme92.xml"/><Relationship Id="rId2" Type="http://schemas.openxmlformats.org/officeDocument/2006/relationships/slideLayout" Target="../slideLayouts/slideLayout1003.xml"/><Relationship Id="rId1" Type="http://schemas.openxmlformats.org/officeDocument/2006/relationships/slideLayout" Target="../slideLayouts/slideLayout1002.xml"/><Relationship Id="rId6" Type="http://schemas.openxmlformats.org/officeDocument/2006/relationships/slideLayout" Target="../slideLayouts/slideLayout1007.xml"/><Relationship Id="rId11" Type="http://schemas.openxmlformats.org/officeDocument/2006/relationships/slideLayout" Target="../slideLayouts/slideLayout1012.xml"/><Relationship Id="rId5" Type="http://schemas.openxmlformats.org/officeDocument/2006/relationships/slideLayout" Target="../slideLayouts/slideLayout1006.xml"/><Relationship Id="rId10" Type="http://schemas.openxmlformats.org/officeDocument/2006/relationships/slideLayout" Target="../slideLayouts/slideLayout1011.xml"/><Relationship Id="rId4" Type="http://schemas.openxmlformats.org/officeDocument/2006/relationships/slideLayout" Target="../slideLayouts/slideLayout1005.xml"/><Relationship Id="rId9" Type="http://schemas.openxmlformats.org/officeDocument/2006/relationships/slideLayout" Target="../slideLayouts/slideLayout1010.xml"/></Relationships>
</file>

<file path=ppt/slideMasters/_rels/slideMaster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0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15.xml"/><Relationship Id="rId7" Type="http://schemas.openxmlformats.org/officeDocument/2006/relationships/slideLayout" Target="../slideLayouts/slideLayout1019.xml"/><Relationship Id="rId12" Type="http://schemas.openxmlformats.org/officeDocument/2006/relationships/theme" Target="../theme/theme93.xml"/><Relationship Id="rId2" Type="http://schemas.openxmlformats.org/officeDocument/2006/relationships/slideLayout" Target="../slideLayouts/slideLayout1014.xml"/><Relationship Id="rId1" Type="http://schemas.openxmlformats.org/officeDocument/2006/relationships/slideLayout" Target="../slideLayouts/slideLayout1013.xml"/><Relationship Id="rId6" Type="http://schemas.openxmlformats.org/officeDocument/2006/relationships/slideLayout" Target="../slideLayouts/slideLayout1018.xml"/><Relationship Id="rId11" Type="http://schemas.openxmlformats.org/officeDocument/2006/relationships/slideLayout" Target="../slideLayouts/slideLayout1023.xml"/><Relationship Id="rId5" Type="http://schemas.openxmlformats.org/officeDocument/2006/relationships/slideLayout" Target="../slideLayouts/slideLayout1017.xml"/><Relationship Id="rId10" Type="http://schemas.openxmlformats.org/officeDocument/2006/relationships/slideLayout" Target="../slideLayouts/slideLayout1022.xml"/><Relationship Id="rId4" Type="http://schemas.openxmlformats.org/officeDocument/2006/relationships/slideLayout" Target="../slideLayouts/slideLayout1016.xml"/><Relationship Id="rId9" Type="http://schemas.openxmlformats.org/officeDocument/2006/relationships/slideLayout" Target="../slideLayouts/slideLayout1021.xml"/></Relationships>
</file>

<file path=ppt/slideMasters/_rels/slideMaster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1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26.xml"/><Relationship Id="rId7" Type="http://schemas.openxmlformats.org/officeDocument/2006/relationships/slideLayout" Target="../slideLayouts/slideLayout1030.xml"/><Relationship Id="rId12" Type="http://schemas.openxmlformats.org/officeDocument/2006/relationships/theme" Target="../theme/theme94.xml"/><Relationship Id="rId2" Type="http://schemas.openxmlformats.org/officeDocument/2006/relationships/slideLayout" Target="../slideLayouts/slideLayout1025.xml"/><Relationship Id="rId1" Type="http://schemas.openxmlformats.org/officeDocument/2006/relationships/slideLayout" Target="../slideLayouts/slideLayout1024.xml"/><Relationship Id="rId6" Type="http://schemas.openxmlformats.org/officeDocument/2006/relationships/slideLayout" Target="../slideLayouts/slideLayout1029.xml"/><Relationship Id="rId11" Type="http://schemas.openxmlformats.org/officeDocument/2006/relationships/slideLayout" Target="../slideLayouts/slideLayout1034.xml"/><Relationship Id="rId5" Type="http://schemas.openxmlformats.org/officeDocument/2006/relationships/slideLayout" Target="../slideLayouts/slideLayout1028.xml"/><Relationship Id="rId10" Type="http://schemas.openxmlformats.org/officeDocument/2006/relationships/slideLayout" Target="../slideLayouts/slideLayout1033.xml"/><Relationship Id="rId4" Type="http://schemas.openxmlformats.org/officeDocument/2006/relationships/slideLayout" Target="../slideLayouts/slideLayout1027.xml"/><Relationship Id="rId9" Type="http://schemas.openxmlformats.org/officeDocument/2006/relationships/slideLayout" Target="../slideLayouts/slideLayout1032.xml"/></Relationships>
</file>

<file path=ppt/slideMasters/_rels/slideMaster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2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37.xml"/><Relationship Id="rId7" Type="http://schemas.openxmlformats.org/officeDocument/2006/relationships/slideLayout" Target="../slideLayouts/slideLayout1041.xml"/><Relationship Id="rId12" Type="http://schemas.openxmlformats.org/officeDocument/2006/relationships/theme" Target="../theme/theme95.xml"/><Relationship Id="rId2" Type="http://schemas.openxmlformats.org/officeDocument/2006/relationships/slideLayout" Target="../slideLayouts/slideLayout1036.xml"/><Relationship Id="rId1" Type="http://schemas.openxmlformats.org/officeDocument/2006/relationships/slideLayout" Target="../slideLayouts/slideLayout1035.xml"/><Relationship Id="rId6" Type="http://schemas.openxmlformats.org/officeDocument/2006/relationships/slideLayout" Target="../slideLayouts/slideLayout1040.xml"/><Relationship Id="rId11" Type="http://schemas.openxmlformats.org/officeDocument/2006/relationships/slideLayout" Target="../slideLayouts/slideLayout1045.xml"/><Relationship Id="rId5" Type="http://schemas.openxmlformats.org/officeDocument/2006/relationships/slideLayout" Target="../slideLayouts/slideLayout1039.xml"/><Relationship Id="rId10" Type="http://schemas.openxmlformats.org/officeDocument/2006/relationships/slideLayout" Target="../slideLayouts/slideLayout1044.xml"/><Relationship Id="rId4" Type="http://schemas.openxmlformats.org/officeDocument/2006/relationships/slideLayout" Target="../slideLayouts/slideLayout1038.xml"/><Relationship Id="rId9" Type="http://schemas.openxmlformats.org/officeDocument/2006/relationships/slideLayout" Target="../slideLayouts/slideLayout1043.xml"/></Relationships>
</file>

<file path=ppt/slideMasters/_rels/slideMaster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3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48.xml"/><Relationship Id="rId7" Type="http://schemas.openxmlformats.org/officeDocument/2006/relationships/slideLayout" Target="../slideLayouts/slideLayout1052.xml"/><Relationship Id="rId12" Type="http://schemas.openxmlformats.org/officeDocument/2006/relationships/theme" Target="../theme/theme96.xml"/><Relationship Id="rId2" Type="http://schemas.openxmlformats.org/officeDocument/2006/relationships/slideLayout" Target="../slideLayouts/slideLayout1047.xml"/><Relationship Id="rId1" Type="http://schemas.openxmlformats.org/officeDocument/2006/relationships/slideLayout" Target="../slideLayouts/slideLayout1046.xml"/><Relationship Id="rId6" Type="http://schemas.openxmlformats.org/officeDocument/2006/relationships/slideLayout" Target="../slideLayouts/slideLayout1051.xml"/><Relationship Id="rId11" Type="http://schemas.openxmlformats.org/officeDocument/2006/relationships/slideLayout" Target="../slideLayouts/slideLayout1056.xml"/><Relationship Id="rId5" Type="http://schemas.openxmlformats.org/officeDocument/2006/relationships/slideLayout" Target="../slideLayouts/slideLayout1050.xml"/><Relationship Id="rId10" Type="http://schemas.openxmlformats.org/officeDocument/2006/relationships/slideLayout" Target="../slideLayouts/slideLayout1055.xml"/><Relationship Id="rId4" Type="http://schemas.openxmlformats.org/officeDocument/2006/relationships/slideLayout" Target="../slideLayouts/slideLayout1049.xml"/><Relationship Id="rId9" Type="http://schemas.openxmlformats.org/officeDocument/2006/relationships/slideLayout" Target="../slideLayouts/slideLayout1054.xml"/></Relationships>
</file>

<file path=ppt/slideMasters/_rels/slideMaster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4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59.xml"/><Relationship Id="rId7" Type="http://schemas.openxmlformats.org/officeDocument/2006/relationships/slideLayout" Target="../slideLayouts/slideLayout1063.xml"/><Relationship Id="rId12" Type="http://schemas.openxmlformats.org/officeDocument/2006/relationships/theme" Target="../theme/theme97.xml"/><Relationship Id="rId2" Type="http://schemas.openxmlformats.org/officeDocument/2006/relationships/slideLayout" Target="../slideLayouts/slideLayout1058.xml"/><Relationship Id="rId1" Type="http://schemas.openxmlformats.org/officeDocument/2006/relationships/slideLayout" Target="../slideLayouts/slideLayout1057.xml"/><Relationship Id="rId6" Type="http://schemas.openxmlformats.org/officeDocument/2006/relationships/slideLayout" Target="../slideLayouts/slideLayout1062.xml"/><Relationship Id="rId11" Type="http://schemas.openxmlformats.org/officeDocument/2006/relationships/slideLayout" Target="../slideLayouts/slideLayout1067.xml"/><Relationship Id="rId5" Type="http://schemas.openxmlformats.org/officeDocument/2006/relationships/slideLayout" Target="../slideLayouts/slideLayout1061.xml"/><Relationship Id="rId10" Type="http://schemas.openxmlformats.org/officeDocument/2006/relationships/slideLayout" Target="../slideLayouts/slideLayout1066.xml"/><Relationship Id="rId4" Type="http://schemas.openxmlformats.org/officeDocument/2006/relationships/slideLayout" Target="../slideLayouts/slideLayout1060.xml"/><Relationship Id="rId9" Type="http://schemas.openxmlformats.org/officeDocument/2006/relationships/slideLayout" Target="../slideLayouts/slideLayout1065.xml"/></Relationships>
</file>

<file path=ppt/slideMasters/_rels/slideMaster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5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70.xml"/><Relationship Id="rId7" Type="http://schemas.openxmlformats.org/officeDocument/2006/relationships/slideLayout" Target="../slideLayouts/slideLayout1074.xml"/><Relationship Id="rId12" Type="http://schemas.openxmlformats.org/officeDocument/2006/relationships/theme" Target="../theme/theme98.xml"/><Relationship Id="rId2" Type="http://schemas.openxmlformats.org/officeDocument/2006/relationships/slideLayout" Target="../slideLayouts/slideLayout1069.xml"/><Relationship Id="rId1" Type="http://schemas.openxmlformats.org/officeDocument/2006/relationships/slideLayout" Target="../slideLayouts/slideLayout1068.xml"/><Relationship Id="rId6" Type="http://schemas.openxmlformats.org/officeDocument/2006/relationships/slideLayout" Target="../slideLayouts/slideLayout1073.xml"/><Relationship Id="rId11" Type="http://schemas.openxmlformats.org/officeDocument/2006/relationships/slideLayout" Target="../slideLayouts/slideLayout1078.xml"/><Relationship Id="rId5" Type="http://schemas.openxmlformats.org/officeDocument/2006/relationships/slideLayout" Target="../slideLayouts/slideLayout1072.xml"/><Relationship Id="rId10" Type="http://schemas.openxmlformats.org/officeDocument/2006/relationships/slideLayout" Target="../slideLayouts/slideLayout1077.xml"/><Relationship Id="rId4" Type="http://schemas.openxmlformats.org/officeDocument/2006/relationships/slideLayout" Target="../slideLayouts/slideLayout1071.xml"/><Relationship Id="rId9" Type="http://schemas.openxmlformats.org/officeDocument/2006/relationships/slideLayout" Target="../slideLayouts/slideLayout1076.xml"/></Relationships>
</file>

<file path=ppt/slideMasters/_rels/slideMaster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6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081.xml"/><Relationship Id="rId7" Type="http://schemas.openxmlformats.org/officeDocument/2006/relationships/slideLayout" Target="../slideLayouts/slideLayout1085.xml"/><Relationship Id="rId12" Type="http://schemas.openxmlformats.org/officeDocument/2006/relationships/theme" Target="../theme/theme99.xml"/><Relationship Id="rId2" Type="http://schemas.openxmlformats.org/officeDocument/2006/relationships/slideLayout" Target="../slideLayouts/slideLayout1080.xml"/><Relationship Id="rId1" Type="http://schemas.openxmlformats.org/officeDocument/2006/relationships/slideLayout" Target="../slideLayouts/slideLayout1079.xml"/><Relationship Id="rId6" Type="http://schemas.openxmlformats.org/officeDocument/2006/relationships/slideLayout" Target="../slideLayouts/slideLayout1084.xml"/><Relationship Id="rId11" Type="http://schemas.openxmlformats.org/officeDocument/2006/relationships/slideLayout" Target="../slideLayouts/slideLayout1089.xml"/><Relationship Id="rId5" Type="http://schemas.openxmlformats.org/officeDocument/2006/relationships/slideLayout" Target="../slideLayouts/slideLayout1083.xml"/><Relationship Id="rId10" Type="http://schemas.openxmlformats.org/officeDocument/2006/relationships/slideLayout" Target="../slideLayouts/slideLayout1088.xml"/><Relationship Id="rId4" Type="http://schemas.openxmlformats.org/officeDocument/2006/relationships/slideLayout" Target="../slideLayouts/slideLayout1082.xml"/><Relationship Id="rId9" Type="http://schemas.openxmlformats.org/officeDocument/2006/relationships/slideLayout" Target="../slideLayouts/slideLayout108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28201" y="6355080"/>
            <a:ext cx="2057400" cy="368274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Arial" pitchFamily="34"/>
                <a:cs typeface="Arial" pitchFamily="34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029041" y="6355080"/>
            <a:ext cx="3085917" cy="368274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Arial" pitchFamily="34"/>
                <a:cs typeface="Arial" pitchFamily="34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457675" y="6355080"/>
            <a:ext cx="2057400" cy="368274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Arial" pitchFamily="34"/>
                <a:cs typeface="Arial" pitchFamily="34"/>
              </a:defRPr>
            </a:lvl1pPr>
          </a:lstStyle>
          <a:p>
            <a:pPr lvl="0"/>
            <a:fld id="{306E8AD7-7428-4CE2-8D12-1F11B7D147F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4400" b="0" i="0" u="none" strike="noStrike" kern="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1000"/>
        </a:spcBef>
        <a:spcAft>
          <a:spcPts val="0"/>
        </a:spcAft>
        <a:buNone/>
        <a:tabLst>
          <a:tab pos="685800" algn="l"/>
          <a:tab pos="1600200" algn="l"/>
          <a:tab pos="2514600" algn="l"/>
          <a:tab pos="3429000" algn="l"/>
          <a:tab pos="4343400" algn="l"/>
          <a:tab pos="5257800" algn="l"/>
          <a:tab pos="6172200" algn="l"/>
          <a:tab pos="7086600" algn="l"/>
          <a:tab pos="8001000" algn="l"/>
          <a:tab pos="8915400" algn="l"/>
          <a:tab pos="9829800" algn="l"/>
        </a:tabLst>
        <a:defRPr lang="it-IT" sz="2800" b="0" i="0" u="none" strike="noStrike" kern="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45CE7FA0-1DE0-42EE-B09C-1FB2938A298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0919794-9EC7-4670-8792-E2B3DE1F3D8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7" r:id="rId1"/>
    <p:sldLayoutId id="2147484838" r:id="rId2"/>
    <p:sldLayoutId id="2147484839" r:id="rId3"/>
    <p:sldLayoutId id="2147484840" r:id="rId4"/>
    <p:sldLayoutId id="2147484841" r:id="rId5"/>
    <p:sldLayoutId id="2147484842" r:id="rId6"/>
    <p:sldLayoutId id="2147484843" r:id="rId7"/>
    <p:sldLayoutId id="2147484844" r:id="rId8"/>
    <p:sldLayoutId id="2147484845" r:id="rId9"/>
    <p:sldLayoutId id="2147484846" r:id="rId10"/>
    <p:sldLayoutId id="21474848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66F46B5-6C89-46AE-87F9-A836AC0E0C2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9" r:id="rId1"/>
    <p:sldLayoutId id="2147484850" r:id="rId2"/>
    <p:sldLayoutId id="2147484851" r:id="rId3"/>
    <p:sldLayoutId id="2147484852" r:id="rId4"/>
    <p:sldLayoutId id="2147484853" r:id="rId5"/>
    <p:sldLayoutId id="2147484854" r:id="rId6"/>
    <p:sldLayoutId id="2147484855" r:id="rId7"/>
    <p:sldLayoutId id="2147484856" r:id="rId8"/>
    <p:sldLayoutId id="2147484857" r:id="rId9"/>
    <p:sldLayoutId id="2147484858" r:id="rId10"/>
    <p:sldLayoutId id="21474848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C1C7B38-2083-4AA0-9E1D-FC49C2686FC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61" r:id="rId1"/>
    <p:sldLayoutId id="2147484862" r:id="rId2"/>
    <p:sldLayoutId id="2147484863" r:id="rId3"/>
    <p:sldLayoutId id="2147484864" r:id="rId4"/>
    <p:sldLayoutId id="2147484865" r:id="rId5"/>
    <p:sldLayoutId id="2147484866" r:id="rId6"/>
    <p:sldLayoutId id="2147484867" r:id="rId7"/>
    <p:sldLayoutId id="2147484868" r:id="rId8"/>
    <p:sldLayoutId id="2147484869" r:id="rId9"/>
    <p:sldLayoutId id="2147484870" r:id="rId10"/>
    <p:sldLayoutId id="21474848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973ED8C-FC13-4DB4-ABCA-98F67EE06A3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73" r:id="rId1"/>
    <p:sldLayoutId id="2147484874" r:id="rId2"/>
    <p:sldLayoutId id="2147484875" r:id="rId3"/>
    <p:sldLayoutId id="2147484876" r:id="rId4"/>
    <p:sldLayoutId id="2147484877" r:id="rId5"/>
    <p:sldLayoutId id="2147484878" r:id="rId6"/>
    <p:sldLayoutId id="2147484879" r:id="rId7"/>
    <p:sldLayoutId id="2147484880" r:id="rId8"/>
    <p:sldLayoutId id="2147484881" r:id="rId9"/>
    <p:sldLayoutId id="2147484882" r:id="rId10"/>
    <p:sldLayoutId id="21474848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217FEF2-63AD-482A-89DE-FD1E4F2F36D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85" r:id="rId1"/>
    <p:sldLayoutId id="2147484886" r:id="rId2"/>
    <p:sldLayoutId id="2147484887" r:id="rId3"/>
    <p:sldLayoutId id="2147484888" r:id="rId4"/>
    <p:sldLayoutId id="2147484889" r:id="rId5"/>
    <p:sldLayoutId id="2147484890" r:id="rId6"/>
    <p:sldLayoutId id="2147484891" r:id="rId7"/>
    <p:sldLayoutId id="2147484892" r:id="rId8"/>
    <p:sldLayoutId id="2147484893" r:id="rId9"/>
    <p:sldLayoutId id="2147484894" r:id="rId10"/>
    <p:sldLayoutId id="21474848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A27B6D3-7DA6-45C4-BC2F-93DB6CCC4ED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97" r:id="rId1"/>
    <p:sldLayoutId id="2147484898" r:id="rId2"/>
    <p:sldLayoutId id="2147484899" r:id="rId3"/>
    <p:sldLayoutId id="2147484900" r:id="rId4"/>
    <p:sldLayoutId id="2147484901" r:id="rId5"/>
    <p:sldLayoutId id="2147484902" r:id="rId6"/>
    <p:sldLayoutId id="2147484903" r:id="rId7"/>
    <p:sldLayoutId id="2147484904" r:id="rId8"/>
    <p:sldLayoutId id="2147484905" r:id="rId9"/>
    <p:sldLayoutId id="2147484906" r:id="rId10"/>
    <p:sldLayoutId id="21474849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81F94B3-2104-484A-B8D8-F71104CC46F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09" r:id="rId1"/>
    <p:sldLayoutId id="2147484910" r:id="rId2"/>
    <p:sldLayoutId id="2147484911" r:id="rId3"/>
    <p:sldLayoutId id="2147484912" r:id="rId4"/>
    <p:sldLayoutId id="2147484913" r:id="rId5"/>
    <p:sldLayoutId id="2147484914" r:id="rId6"/>
    <p:sldLayoutId id="2147484915" r:id="rId7"/>
    <p:sldLayoutId id="2147484916" r:id="rId8"/>
    <p:sldLayoutId id="2147484917" r:id="rId9"/>
    <p:sldLayoutId id="2147484918" r:id="rId10"/>
    <p:sldLayoutId id="21474849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91BBEE5-2B7F-4B0F-A662-6D6CB1ECBB5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21" r:id="rId1"/>
    <p:sldLayoutId id="2147484922" r:id="rId2"/>
    <p:sldLayoutId id="2147484923" r:id="rId3"/>
    <p:sldLayoutId id="2147484924" r:id="rId4"/>
    <p:sldLayoutId id="2147484925" r:id="rId5"/>
    <p:sldLayoutId id="2147484926" r:id="rId6"/>
    <p:sldLayoutId id="2147484927" r:id="rId7"/>
    <p:sldLayoutId id="2147484928" r:id="rId8"/>
    <p:sldLayoutId id="2147484929" r:id="rId9"/>
    <p:sldLayoutId id="2147484930" r:id="rId10"/>
    <p:sldLayoutId id="21474849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485191E-DD04-42BB-992F-DD4278E53D3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33" r:id="rId1"/>
    <p:sldLayoutId id="2147484934" r:id="rId2"/>
    <p:sldLayoutId id="2147484935" r:id="rId3"/>
    <p:sldLayoutId id="2147484936" r:id="rId4"/>
    <p:sldLayoutId id="2147484937" r:id="rId5"/>
    <p:sldLayoutId id="2147484938" r:id="rId6"/>
    <p:sldLayoutId id="2147484939" r:id="rId7"/>
    <p:sldLayoutId id="2147484940" r:id="rId8"/>
    <p:sldLayoutId id="2147484941" r:id="rId9"/>
    <p:sldLayoutId id="2147484942" r:id="rId10"/>
    <p:sldLayoutId id="21474849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56D0FDA-1989-441E-9278-C2D1DC28397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45" r:id="rId1"/>
    <p:sldLayoutId id="2147484946" r:id="rId2"/>
    <p:sldLayoutId id="2147484947" r:id="rId3"/>
    <p:sldLayoutId id="2147484948" r:id="rId4"/>
    <p:sldLayoutId id="2147484949" r:id="rId5"/>
    <p:sldLayoutId id="2147484950" r:id="rId6"/>
    <p:sldLayoutId id="2147484951" r:id="rId7"/>
    <p:sldLayoutId id="2147484952" r:id="rId8"/>
    <p:sldLayoutId id="2147484953" r:id="rId9"/>
    <p:sldLayoutId id="2147484954" r:id="rId10"/>
    <p:sldLayoutId id="21474849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F9323672-D8DC-4868-8AA6-EBA6A8D7B3C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B97E42D-0E67-47BB-BBA0-40E23D17AA6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57" r:id="rId1"/>
    <p:sldLayoutId id="2147484958" r:id="rId2"/>
    <p:sldLayoutId id="2147484959" r:id="rId3"/>
    <p:sldLayoutId id="2147484960" r:id="rId4"/>
    <p:sldLayoutId id="2147484961" r:id="rId5"/>
    <p:sldLayoutId id="2147484962" r:id="rId6"/>
    <p:sldLayoutId id="2147484963" r:id="rId7"/>
    <p:sldLayoutId id="2147484964" r:id="rId8"/>
    <p:sldLayoutId id="2147484965" r:id="rId9"/>
    <p:sldLayoutId id="2147484966" r:id="rId10"/>
    <p:sldLayoutId id="21474849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7A41514-2033-48FD-B929-FD2FC343E84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69" r:id="rId1"/>
    <p:sldLayoutId id="2147484970" r:id="rId2"/>
    <p:sldLayoutId id="2147484971" r:id="rId3"/>
    <p:sldLayoutId id="2147484972" r:id="rId4"/>
    <p:sldLayoutId id="2147484973" r:id="rId5"/>
    <p:sldLayoutId id="2147484974" r:id="rId6"/>
    <p:sldLayoutId id="2147484975" r:id="rId7"/>
    <p:sldLayoutId id="2147484976" r:id="rId8"/>
    <p:sldLayoutId id="2147484977" r:id="rId9"/>
    <p:sldLayoutId id="2147484978" r:id="rId10"/>
    <p:sldLayoutId id="21474849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A92E0B4-A5A0-4F89-AF2E-753EDF1DE1A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81" r:id="rId1"/>
    <p:sldLayoutId id="2147484982" r:id="rId2"/>
    <p:sldLayoutId id="2147484983" r:id="rId3"/>
    <p:sldLayoutId id="2147484984" r:id="rId4"/>
    <p:sldLayoutId id="2147484985" r:id="rId5"/>
    <p:sldLayoutId id="2147484986" r:id="rId6"/>
    <p:sldLayoutId id="2147484987" r:id="rId7"/>
    <p:sldLayoutId id="2147484988" r:id="rId8"/>
    <p:sldLayoutId id="2147484989" r:id="rId9"/>
    <p:sldLayoutId id="2147484990" r:id="rId10"/>
    <p:sldLayoutId id="21474849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ACB3B7E-C313-4816-849F-37C5EE85EF8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93" r:id="rId1"/>
    <p:sldLayoutId id="2147484994" r:id="rId2"/>
    <p:sldLayoutId id="2147484995" r:id="rId3"/>
    <p:sldLayoutId id="2147484996" r:id="rId4"/>
    <p:sldLayoutId id="2147484997" r:id="rId5"/>
    <p:sldLayoutId id="2147484998" r:id="rId6"/>
    <p:sldLayoutId id="2147484999" r:id="rId7"/>
    <p:sldLayoutId id="2147485000" r:id="rId8"/>
    <p:sldLayoutId id="2147485001" r:id="rId9"/>
    <p:sldLayoutId id="2147485002" r:id="rId10"/>
    <p:sldLayoutId id="21474850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7A2E0F2-8595-4856-9889-802F6EA942B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05" r:id="rId1"/>
    <p:sldLayoutId id="2147485006" r:id="rId2"/>
    <p:sldLayoutId id="2147485007" r:id="rId3"/>
    <p:sldLayoutId id="2147485008" r:id="rId4"/>
    <p:sldLayoutId id="2147485009" r:id="rId5"/>
    <p:sldLayoutId id="2147485010" r:id="rId6"/>
    <p:sldLayoutId id="2147485011" r:id="rId7"/>
    <p:sldLayoutId id="2147485012" r:id="rId8"/>
    <p:sldLayoutId id="2147485013" r:id="rId9"/>
    <p:sldLayoutId id="2147485014" r:id="rId10"/>
    <p:sldLayoutId id="21474850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B116B0A-0E1C-48EA-8516-41D98A0E715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17" r:id="rId1"/>
    <p:sldLayoutId id="2147485018" r:id="rId2"/>
    <p:sldLayoutId id="2147485019" r:id="rId3"/>
    <p:sldLayoutId id="2147485020" r:id="rId4"/>
    <p:sldLayoutId id="2147485021" r:id="rId5"/>
    <p:sldLayoutId id="2147485022" r:id="rId6"/>
    <p:sldLayoutId id="2147485023" r:id="rId7"/>
    <p:sldLayoutId id="2147485024" r:id="rId8"/>
    <p:sldLayoutId id="2147485025" r:id="rId9"/>
    <p:sldLayoutId id="2147485026" r:id="rId10"/>
    <p:sldLayoutId id="21474850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8232561-BF56-4D49-8836-BF8076B132BC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29" r:id="rId1"/>
    <p:sldLayoutId id="2147485030" r:id="rId2"/>
    <p:sldLayoutId id="2147485031" r:id="rId3"/>
    <p:sldLayoutId id="2147485032" r:id="rId4"/>
    <p:sldLayoutId id="2147485033" r:id="rId5"/>
    <p:sldLayoutId id="2147485034" r:id="rId6"/>
    <p:sldLayoutId id="2147485035" r:id="rId7"/>
    <p:sldLayoutId id="2147485036" r:id="rId8"/>
    <p:sldLayoutId id="2147485037" r:id="rId9"/>
    <p:sldLayoutId id="2147485038" r:id="rId10"/>
    <p:sldLayoutId id="21474850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EB37FB4-73BB-46D4-86BE-41A264C1FAC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41" r:id="rId1"/>
    <p:sldLayoutId id="2147485042" r:id="rId2"/>
    <p:sldLayoutId id="2147485043" r:id="rId3"/>
    <p:sldLayoutId id="2147485044" r:id="rId4"/>
    <p:sldLayoutId id="2147485045" r:id="rId5"/>
    <p:sldLayoutId id="2147485046" r:id="rId6"/>
    <p:sldLayoutId id="2147485047" r:id="rId7"/>
    <p:sldLayoutId id="2147485048" r:id="rId8"/>
    <p:sldLayoutId id="2147485049" r:id="rId9"/>
    <p:sldLayoutId id="2147485050" r:id="rId10"/>
    <p:sldLayoutId id="214748505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1BAF661-0294-474D-B695-1A6700DD637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53" r:id="rId1"/>
    <p:sldLayoutId id="2147485054" r:id="rId2"/>
    <p:sldLayoutId id="2147485055" r:id="rId3"/>
    <p:sldLayoutId id="2147485056" r:id="rId4"/>
    <p:sldLayoutId id="2147485057" r:id="rId5"/>
    <p:sldLayoutId id="2147485058" r:id="rId6"/>
    <p:sldLayoutId id="2147485059" r:id="rId7"/>
    <p:sldLayoutId id="2147485060" r:id="rId8"/>
    <p:sldLayoutId id="2147485061" r:id="rId9"/>
    <p:sldLayoutId id="2147485062" r:id="rId10"/>
    <p:sldLayoutId id="214748506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FB9BFF6-C4AA-42E6-BCE8-D992FB6602C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65" r:id="rId1"/>
    <p:sldLayoutId id="2147485066" r:id="rId2"/>
    <p:sldLayoutId id="2147485067" r:id="rId3"/>
    <p:sldLayoutId id="2147485068" r:id="rId4"/>
    <p:sldLayoutId id="2147485069" r:id="rId5"/>
    <p:sldLayoutId id="2147485070" r:id="rId6"/>
    <p:sldLayoutId id="2147485071" r:id="rId7"/>
    <p:sldLayoutId id="2147485072" r:id="rId8"/>
    <p:sldLayoutId id="2147485073" r:id="rId9"/>
    <p:sldLayoutId id="2147485074" r:id="rId10"/>
    <p:sldLayoutId id="214748507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47CD5A53-7B14-4DA5-A6FD-727211DC43B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CB47CF4-FB57-470C-AD17-C49FF6B8FBE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77" r:id="rId1"/>
    <p:sldLayoutId id="2147485078" r:id="rId2"/>
    <p:sldLayoutId id="2147485079" r:id="rId3"/>
    <p:sldLayoutId id="2147485080" r:id="rId4"/>
    <p:sldLayoutId id="2147485081" r:id="rId5"/>
    <p:sldLayoutId id="2147485082" r:id="rId6"/>
    <p:sldLayoutId id="2147485083" r:id="rId7"/>
    <p:sldLayoutId id="2147485084" r:id="rId8"/>
    <p:sldLayoutId id="2147485085" r:id="rId9"/>
    <p:sldLayoutId id="2147485086" r:id="rId10"/>
    <p:sldLayoutId id="21474850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FE3280C-4383-4A07-A4F7-5145EC9A0AD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89" r:id="rId1"/>
    <p:sldLayoutId id="2147485090" r:id="rId2"/>
    <p:sldLayoutId id="2147485091" r:id="rId3"/>
    <p:sldLayoutId id="2147485092" r:id="rId4"/>
    <p:sldLayoutId id="2147485093" r:id="rId5"/>
    <p:sldLayoutId id="2147485094" r:id="rId6"/>
    <p:sldLayoutId id="2147485095" r:id="rId7"/>
    <p:sldLayoutId id="2147485096" r:id="rId8"/>
    <p:sldLayoutId id="2147485097" r:id="rId9"/>
    <p:sldLayoutId id="2147485098" r:id="rId10"/>
    <p:sldLayoutId id="21474850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A3FEC77-8530-4824-8288-0145F4CC222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01" r:id="rId1"/>
    <p:sldLayoutId id="2147485102" r:id="rId2"/>
    <p:sldLayoutId id="2147485103" r:id="rId3"/>
    <p:sldLayoutId id="2147485104" r:id="rId4"/>
    <p:sldLayoutId id="2147485105" r:id="rId5"/>
    <p:sldLayoutId id="2147485106" r:id="rId6"/>
    <p:sldLayoutId id="2147485107" r:id="rId7"/>
    <p:sldLayoutId id="2147485108" r:id="rId8"/>
    <p:sldLayoutId id="2147485109" r:id="rId9"/>
    <p:sldLayoutId id="2147485110" r:id="rId10"/>
    <p:sldLayoutId id="21474851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153FAB3-BF02-4B61-B850-2454232D04A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13" r:id="rId1"/>
    <p:sldLayoutId id="2147485114" r:id="rId2"/>
    <p:sldLayoutId id="2147485115" r:id="rId3"/>
    <p:sldLayoutId id="2147485116" r:id="rId4"/>
    <p:sldLayoutId id="2147485117" r:id="rId5"/>
    <p:sldLayoutId id="2147485118" r:id="rId6"/>
    <p:sldLayoutId id="2147485119" r:id="rId7"/>
    <p:sldLayoutId id="2147485120" r:id="rId8"/>
    <p:sldLayoutId id="2147485121" r:id="rId9"/>
    <p:sldLayoutId id="2147485122" r:id="rId10"/>
    <p:sldLayoutId id="214748512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347DC19-574A-47F2-9D72-89A13E73DB5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5" r:id="rId1"/>
    <p:sldLayoutId id="2147485126" r:id="rId2"/>
    <p:sldLayoutId id="2147485127" r:id="rId3"/>
    <p:sldLayoutId id="2147485128" r:id="rId4"/>
    <p:sldLayoutId id="2147485129" r:id="rId5"/>
    <p:sldLayoutId id="2147485130" r:id="rId6"/>
    <p:sldLayoutId id="2147485131" r:id="rId7"/>
    <p:sldLayoutId id="2147485132" r:id="rId8"/>
    <p:sldLayoutId id="2147485133" r:id="rId9"/>
    <p:sldLayoutId id="2147485134" r:id="rId10"/>
    <p:sldLayoutId id="21474851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CF68848-0463-4107-A54C-AF8FF9697CE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7" r:id="rId1"/>
    <p:sldLayoutId id="2147485138" r:id="rId2"/>
    <p:sldLayoutId id="2147485139" r:id="rId3"/>
    <p:sldLayoutId id="2147485140" r:id="rId4"/>
    <p:sldLayoutId id="2147485141" r:id="rId5"/>
    <p:sldLayoutId id="2147485142" r:id="rId6"/>
    <p:sldLayoutId id="2147485143" r:id="rId7"/>
    <p:sldLayoutId id="2147485144" r:id="rId8"/>
    <p:sldLayoutId id="2147485145" r:id="rId9"/>
    <p:sldLayoutId id="2147485146" r:id="rId10"/>
    <p:sldLayoutId id="21474851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BC09CAF-FF25-4493-83CD-1B37957D640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49" r:id="rId1"/>
    <p:sldLayoutId id="2147485150" r:id="rId2"/>
    <p:sldLayoutId id="2147485151" r:id="rId3"/>
    <p:sldLayoutId id="2147485152" r:id="rId4"/>
    <p:sldLayoutId id="2147485153" r:id="rId5"/>
    <p:sldLayoutId id="2147485154" r:id="rId6"/>
    <p:sldLayoutId id="2147485155" r:id="rId7"/>
    <p:sldLayoutId id="2147485156" r:id="rId8"/>
    <p:sldLayoutId id="2147485157" r:id="rId9"/>
    <p:sldLayoutId id="2147485158" r:id="rId10"/>
    <p:sldLayoutId id="21474851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0C9DA643-8FF4-4B10-B734-8117596653FC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61" r:id="rId1"/>
    <p:sldLayoutId id="2147485162" r:id="rId2"/>
    <p:sldLayoutId id="2147485163" r:id="rId3"/>
    <p:sldLayoutId id="2147485164" r:id="rId4"/>
    <p:sldLayoutId id="2147485165" r:id="rId5"/>
    <p:sldLayoutId id="2147485166" r:id="rId6"/>
    <p:sldLayoutId id="2147485167" r:id="rId7"/>
    <p:sldLayoutId id="2147485168" r:id="rId8"/>
    <p:sldLayoutId id="2147485169" r:id="rId9"/>
    <p:sldLayoutId id="2147485170" r:id="rId10"/>
    <p:sldLayoutId id="21474851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A74DA50-3F42-4EF6-ACDC-88861ACE3F6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73" r:id="rId1"/>
    <p:sldLayoutId id="2147485174" r:id="rId2"/>
    <p:sldLayoutId id="2147485175" r:id="rId3"/>
    <p:sldLayoutId id="2147485176" r:id="rId4"/>
    <p:sldLayoutId id="2147485177" r:id="rId5"/>
    <p:sldLayoutId id="2147485178" r:id="rId6"/>
    <p:sldLayoutId id="2147485179" r:id="rId7"/>
    <p:sldLayoutId id="2147485180" r:id="rId8"/>
    <p:sldLayoutId id="2147485181" r:id="rId9"/>
    <p:sldLayoutId id="2147485182" r:id="rId10"/>
    <p:sldLayoutId id="21474851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D52D93B-7BBC-4A2B-B662-BF12D90E21D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85" r:id="rId1"/>
    <p:sldLayoutId id="2147485186" r:id="rId2"/>
    <p:sldLayoutId id="2147485187" r:id="rId3"/>
    <p:sldLayoutId id="2147485188" r:id="rId4"/>
    <p:sldLayoutId id="2147485189" r:id="rId5"/>
    <p:sldLayoutId id="2147485190" r:id="rId6"/>
    <p:sldLayoutId id="2147485191" r:id="rId7"/>
    <p:sldLayoutId id="2147485192" r:id="rId8"/>
    <p:sldLayoutId id="2147485193" r:id="rId9"/>
    <p:sldLayoutId id="2147485194" r:id="rId10"/>
    <p:sldLayoutId id="21474851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93D9493F-EB13-4873-841C-4173C88BA03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B0EF4B5-D832-4039-8A13-FA02A6ECD5A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97" r:id="rId1"/>
    <p:sldLayoutId id="2147485198" r:id="rId2"/>
    <p:sldLayoutId id="2147485199" r:id="rId3"/>
    <p:sldLayoutId id="2147485200" r:id="rId4"/>
    <p:sldLayoutId id="2147485201" r:id="rId5"/>
    <p:sldLayoutId id="2147485202" r:id="rId6"/>
    <p:sldLayoutId id="2147485203" r:id="rId7"/>
    <p:sldLayoutId id="2147485204" r:id="rId8"/>
    <p:sldLayoutId id="2147485205" r:id="rId9"/>
    <p:sldLayoutId id="2147485206" r:id="rId10"/>
    <p:sldLayoutId id="21474852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EEC47C9-5DE4-4AF0-BF89-216944A8544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09" r:id="rId1"/>
    <p:sldLayoutId id="2147485210" r:id="rId2"/>
    <p:sldLayoutId id="2147485211" r:id="rId3"/>
    <p:sldLayoutId id="2147485212" r:id="rId4"/>
    <p:sldLayoutId id="2147485213" r:id="rId5"/>
    <p:sldLayoutId id="2147485214" r:id="rId6"/>
    <p:sldLayoutId id="2147485215" r:id="rId7"/>
    <p:sldLayoutId id="2147485216" r:id="rId8"/>
    <p:sldLayoutId id="2147485217" r:id="rId9"/>
    <p:sldLayoutId id="2147485218" r:id="rId10"/>
    <p:sldLayoutId id="21474852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DB9C121-1D88-44DE-9240-13D2028528C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21" r:id="rId1"/>
    <p:sldLayoutId id="2147485222" r:id="rId2"/>
    <p:sldLayoutId id="2147485223" r:id="rId3"/>
    <p:sldLayoutId id="2147485224" r:id="rId4"/>
    <p:sldLayoutId id="2147485225" r:id="rId5"/>
    <p:sldLayoutId id="2147485226" r:id="rId6"/>
    <p:sldLayoutId id="2147485227" r:id="rId7"/>
    <p:sldLayoutId id="2147485228" r:id="rId8"/>
    <p:sldLayoutId id="2147485229" r:id="rId9"/>
    <p:sldLayoutId id="2147485230" r:id="rId10"/>
    <p:sldLayoutId id="21474852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8AF56EF-03B3-4868-8F25-D14D82E1ED2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33" r:id="rId1"/>
    <p:sldLayoutId id="2147485234" r:id="rId2"/>
    <p:sldLayoutId id="2147485235" r:id="rId3"/>
    <p:sldLayoutId id="2147485236" r:id="rId4"/>
    <p:sldLayoutId id="2147485237" r:id="rId5"/>
    <p:sldLayoutId id="2147485238" r:id="rId6"/>
    <p:sldLayoutId id="2147485239" r:id="rId7"/>
    <p:sldLayoutId id="2147485240" r:id="rId8"/>
    <p:sldLayoutId id="2147485241" r:id="rId9"/>
    <p:sldLayoutId id="2147485242" r:id="rId10"/>
    <p:sldLayoutId id="21474852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7EFE644-958D-4A58-B096-74B84C5F3C2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45" r:id="rId1"/>
    <p:sldLayoutId id="2147485246" r:id="rId2"/>
    <p:sldLayoutId id="2147485247" r:id="rId3"/>
    <p:sldLayoutId id="2147485248" r:id="rId4"/>
    <p:sldLayoutId id="2147485249" r:id="rId5"/>
    <p:sldLayoutId id="2147485250" r:id="rId6"/>
    <p:sldLayoutId id="2147485251" r:id="rId7"/>
    <p:sldLayoutId id="2147485252" r:id="rId8"/>
    <p:sldLayoutId id="2147485253" r:id="rId9"/>
    <p:sldLayoutId id="2147485254" r:id="rId10"/>
    <p:sldLayoutId id="21474852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0A8AAB5-3BFF-452A-A78E-9D7E4968FCD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57" r:id="rId1"/>
    <p:sldLayoutId id="2147485258" r:id="rId2"/>
    <p:sldLayoutId id="2147485259" r:id="rId3"/>
    <p:sldLayoutId id="2147485260" r:id="rId4"/>
    <p:sldLayoutId id="2147485261" r:id="rId5"/>
    <p:sldLayoutId id="2147485262" r:id="rId6"/>
    <p:sldLayoutId id="2147485263" r:id="rId7"/>
    <p:sldLayoutId id="2147485264" r:id="rId8"/>
    <p:sldLayoutId id="2147485265" r:id="rId9"/>
    <p:sldLayoutId id="2147485266" r:id="rId10"/>
    <p:sldLayoutId id="21474852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48DD9A1-335C-4F1A-840C-FB79AA60A13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69" r:id="rId1"/>
    <p:sldLayoutId id="2147485270" r:id="rId2"/>
    <p:sldLayoutId id="2147485271" r:id="rId3"/>
    <p:sldLayoutId id="2147485272" r:id="rId4"/>
    <p:sldLayoutId id="2147485273" r:id="rId5"/>
    <p:sldLayoutId id="2147485274" r:id="rId6"/>
    <p:sldLayoutId id="2147485275" r:id="rId7"/>
    <p:sldLayoutId id="2147485276" r:id="rId8"/>
    <p:sldLayoutId id="2147485277" r:id="rId9"/>
    <p:sldLayoutId id="2147485278" r:id="rId10"/>
    <p:sldLayoutId id="21474852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170C094-57A6-494A-9C33-1A4E1ACFE75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81" r:id="rId1"/>
    <p:sldLayoutId id="2147485282" r:id="rId2"/>
    <p:sldLayoutId id="2147485283" r:id="rId3"/>
    <p:sldLayoutId id="2147485284" r:id="rId4"/>
    <p:sldLayoutId id="2147485285" r:id="rId5"/>
    <p:sldLayoutId id="2147485286" r:id="rId6"/>
    <p:sldLayoutId id="2147485287" r:id="rId7"/>
    <p:sldLayoutId id="2147485288" r:id="rId8"/>
    <p:sldLayoutId id="2147485289" r:id="rId9"/>
    <p:sldLayoutId id="2147485290" r:id="rId10"/>
    <p:sldLayoutId id="21474852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368A195-9CBA-4B11-8BBD-CA557432C0A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93" r:id="rId1"/>
    <p:sldLayoutId id="2147485294" r:id="rId2"/>
    <p:sldLayoutId id="2147485295" r:id="rId3"/>
    <p:sldLayoutId id="2147485296" r:id="rId4"/>
    <p:sldLayoutId id="2147485297" r:id="rId5"/>
    <p:sldLayoutId id="2147485298" r:id="rId6"/>
    <p:sldLayoutId id="2147485299" r:id="rId7"/>
    <p:sldLayoutId id="2147485300" r:id="rId8"/>
    <p:sldLayoutId id="2147485301" r:id="rId9"/>
    <p:sldLayoutId id="2147485302" r:id="rId10"/>
    <p:sldLayoutId id="21474853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F1EEE9D-2EB2-4B0F-9BE9-A9263B04A4F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05" r:id="rId1"/>
    <p:sldLayoutId id="2147485306" r:id="rId2"/>
    <p:sldLayoutId id="2147485307" r:id="rId3"/>
    <p:sldLayoutId id="2147485308" r:id="rId4"/>
    <p:sldLayoutId id="2147485309" r:id="rId5"/>
    <p:sldLayoutId id="2147485310" r:id="rId6"/>
    <p:sldLayoutId id="2147485311" r:id="rId7"/>
    <p:sldLayoutId id="2147485312" r:id="rId8"/>
    <p:sldLayoutId id="2147485313" r:id="rId9"/>
    <p:sldLayoutId id="2147485314" r:id="rId10"/>
    <p:sldLayoutId id="21474853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E55E5180-64C2-49D9-BB1B-F2C7BB9F9C0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EC8E955-A5D9-4730-A258-C2EDEDD1B78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17" r:id="rId1"/>
    <p:sldLayoutId id="2147485318" r:id="rId2"/>
    <p:sldLayoutId id="2147485319" r:id="rId3"/>
    <p:sldLayoutId id="2147485320" r:id="rId4"/>
    <p:sldLayoutId id="2147485321" r:id="rId5"/>
    <p:sldLayoutId id="2147485322" r:id="rId6"/>
    <p:sldLayoutId id="2147485323" r:id="rId7"/>
    <p:sldLayoutId id="2147485324" r:id="rId8"/>
    <p:sldLayoutId id="2147485325" r:id="rId9"/>
    <p:sldLayoutId id="2147485326" r:id="rId10"/>
    <p:sldLayoutId id="21474853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F4E800E-1D89-4A0D-AE53-149CE3D7B6F3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29" r:id="rId1"/>
    <p:sldLayoutId id="2147485330" r:id="rId2"/>
    <p:sldLayoutId id="2147485331" r:id="rId3"/>
    <p:sldLayoutId id="2147485332" r:id="rId4"/>
    <p:sldLayoutId id="2147485333" r:id="rId5"/>
    <p:sldLayoutId id="2147485334" r:id="rId6"/>
    <p:sldLayoutId id="2147485335" r:id="rId7"/>
    <p:sldLayoutId id="2147485336" r:id="rId8"/>
    <p:sldLayoutId id="2147485337" r:id="rId9"/>
    <p:sldLayoutId id="2147485338" r:id="rId10"/>
    <p:sldLayoutId id="21474853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7427582-2D08-411C-A11F-A081A97CF6B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41" r:id="rId1"/>
    <p:sldLayoutId id="2147485342" r:id="rId2"/>
    <p:sldLayoutId id="2147485343" r:id="rId3"/>
    <p:sldLayoutId id="2147485344" r:id="rId4"/>
    <p:sldLayoutId id="2147485345" r:id="rId5"/>
    <p:sldLayoutId id="2147485346" r:id="rId6"/>
    <p:sldLayoutId id="2147485347" r:id="rId7"/>
    <p:sldLayoutId id="2147485348" r:id="rId8"/>
    <p:sldLayoutId id="2147485349" r:id="rId9"/>
    <p:sldLayoutId id="2147485350" r:id="rId10"/>
    <p:sldLayoutId id="214748535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6AD11A7-2978-4A3C-85A8-013399BAC11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53" r:id="rId1"/>
    <p:sldLayoutId id="2147485354" r:id="rId2"/>
    <p:sldLayoutId id="2147485355" r:id="rId3"/>
    <p:sldLayoutId id="2147485356" r:id="rId4"/>
    <p:sldLayoutId id="2147485357" r:id="rId5"/>
    <p:sldLayoutId id="2147485358" r:id="rId6"/>
    <p:sldLayoutId id="2147485359" r:id="rId7"/>
    <p:sldLayoutId id="2147485360" r:id="rId8"/>
    <p:sldLayoutId id="2147485361" r:id="rId9"/>
    <p:sldLayoutId id="2147485362" r:id="rId10"/>
    <p:sldLayoutId id="214748536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0FDDA53A-C165-4158-B2A4-44EE22FEC2B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65" r:id="rId1"/>
    <p:sldLayoutId id="2147485366" r:id="rId2"/>
    <p:sldLayoutId id="2147485367" r:id="rId3"/>
    <p:sldLayoutId id="2147485368" r:id="rId4"/>
    <p:sldLayoutId id="2147485369" r:id="rId5"/>
    <p:sldLayoutId id="2147485370" r:id="rId6"/>
    <p:sldLayoutId id="2147485371" r:id="rId7"/>
    <p:sldLayoutId id="2147485372" r:id="rId8"/>
    <p:sldLayoutId id="2147485373" r:id="rId9"/>
    <p:sldLayoutId id="2147485374" r:id="rId10"/>
    <p:sldLayoutId id="214748537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C9555C6-C149-43C5-A8E9-4D567C06AD2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77" r:id="rId1"/>
    <p:sldLayoutId id="2147485378" r:id="rId2"/>
    <p:sldLayoutId id="2147485379" r:id="rId3"/>
    <p:sldLayoutId id="2147485380" r:id="rId4"/>
    <p:sldLayoutId id="2147485381" r:id="rId5"/>
    <p:sldLayoutId id="2147485382" r:id="rId6"/>
    <p:sldLayoutId id="2147485383" r:id="rId7"/>
    <p:sldLayoutId id="2147485384" r:id="rId8"/>
    <p:sldLayoutId id="2147485385" r:id="rId9"/>
    <p:sldLayoutId id="2147485386" r:id="rId10"/>
    <p:sldLayoutId id="21474853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097D91C-1BCD-4910-AD55-D17AB755A5E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89" r:id="rId1"/>
    <p:sldLayoutId id="2147485390" r:id="rId2"/>
    <p:sldLayoutId id="2147485391" r:id="rId3"/>
    <p:sldLayoutId id="2147485392" r:id="rId4"/>
    <p:sldLayoutId id="2147485393" r:id="rId5"/>
    <p:sldLayoutId id="2147485394" r:id="rId6"/>
    <p:sldLayoutId id="2147485395" r:id="rId7"/>
    <p:sldLayoutId id="2147485396" r:id="rId8"/>
    <p:sldLayoutId id="2147485397" r:id="rId9"/>
    <p:sldLayoutId id="2147485398" r:id="rId10"/>
    <p:sldLayoutId id="21474853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6EAFFDF-6A22-4510-9963-B23FE1A7802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01" r:id="rId1"/>
    <p:sldLayoutId id="2147485402" r:id="rId2"/>
    <p:sldLayoutId id="2147485403" r:id="rId3"/>
    <p:sldLayoutId id="2147485404" r:id="rId4"/>
    <p:sldLayoutId id="2147485405" r:id="rId5"/>
    <p:sldLayoutId id="2147485406" r:id="rId6"/>
    <p:sldLayoutId id="2147485407" r:id="rId7"/>
    <p:sldLayoutId id="2147485408" r:id="rId8"/>
    <p:sldLayoutId id="2147485409" r:id="rId9"/>
    <p:sldLayoutId id="2147485410" r:id="rId10"/>
    <p:sldLayoutId id="21474854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63878F5-C820-48B3-80BF-34B91425F14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13" r:id="rId1"/>
    <p:sldLayoutId id="2147485414" r:id="rId2"/>
    <p:sldLayoutId id="2147485415" r:id="rId3"/>
    <p:sldLayoutId id="2147485416" r:id="rId4"/>
    <p:sldLayoutId id="2147485417" r:id="rId5"/>
    <p:sldLayoutId id="2147485418" r:id="rId6"/>
    <p:sldLayoutId id="2147485419" r:id="rId7"/>
    <p:sldLayoutId id="2147485420" r:id="rId8"/>
    <p:sldLayoutId id="2147485421" r:id="rId9"/>
    <p:sldLayoutId id="2147485422" r:id="rId10"/>
    <p:sldLayoutId id="214748542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EF7D52A-E81B-4862-8ADF-809665B256B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25" r:id="rId1"/>
    <p:sldLayoutId id="2147485426" r:id="rId2"/>
    <p:sldLayoutId id="2147485427" r:id="rId3"/>
    <p:sldLayoutId id="2147485428" r:id="rId4"/>
    <p:sldLayoutId id="2147485429" r:id="rId5"/>
    <p:sldLayoutId id="2147485430" r:id="rId6"/>
    <p:sldLayoutId id="2147485431" r:id="rId7"/>
    <p:sldLayoutId id="2147485432" r:id="rId8"/>
    <p:sldLayoutId id="2147485433" r:id="rId9"/>
    <p:sldLayoutId id="2147485434" r:id="rId10"/>
    <p:sldLayoutId id="21474854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AB8B1BC0-72B9-4ACD-83D1-A34BAC8F4C9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A533004-CC28-4601-B405-2F1314C5AF3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37" r:id="rId1"/>
    <p:sldLayoutId id="2147485438" r:id="rId2"/>
    <p:sldLayoutId id="2147485439" r:id="rId3"/>
    <p:sldLayoutId id="2147485440" r:id="rId4"/>
    <p:sldLayoutId id="2147485441" r:id="rId5"/>
    <p:sldLayoutId id="2147485442" r:id="rId6"/>
    <p:sldLayoutId id="2147485443" r:id="rId7"/>
    <p:sldLayoutId id="2147485444" r:id="rId8"/>
    <p:sldLayoutId id="2147485445" r:id="rId9"/>
    <p:sldLayoutId id="2147485446" r:id="rId10"/>
    <p:sldLayoutId id="21474854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5323827-53C8-4463-B9BF-AA827618A84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49" r:id="rId1"/>
    <p:sldLayoutId id="2147485450" r:id="rId2"/>
    <p:sldLayoutId id="2147485451" r:id="rId3"/>
    <p:sldLayoutId id="2147485452" r:id="rId4"/>
    <p:sldLayoutId id="2147485453" r:id="rId5"/>
    <p:sldLayoutId id="2147485454" r:id="rId6"/>
    <p:sldLayoutId id="2147485455" r:id="rId7"/>
    <p:sldLayoutId id="2147485456" r:id="rId8"/>
    <p:sldLayoutId id="2147485457" r:id="rId9"/>
    <p:sldLayoutId id="2147485458" r:id="rId10"/>
    <p:sldLayoutId id="21474854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B278339-AE71-43F6-854E-BD6BDDB9CB0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61" r:id="rId1"/>
    <p:sldLayoutId id="2147485462" r:id="rId2"/>
    <p:sldLayoutId id="2147485463" r:id="rId3"/>
    <p:sldLayoutId id="2147485464" r:id="rId4"/>
    <p:sldLayoutId id="2147485465" r:id="rId5"/>
    <p:sldLayoutId id="2147485466" r:id="rId6"/>
    <p:sldLayoutId id="2147485467" r:id="rId7"/>
    <p:sldLayoutId id="2147485468" r:id="rId8"/>
    <p:sldLayoutId id="2147485469" r:id="rId9"/>
    <p:sldLayoutId id="2147485470" r:id="rId10"/>
    <p:sldLayoutId id="21474854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ADDE6F4-D242-4612-9D13-6847A838209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73" r:id="rId1"/>
    <p:sldLayoutId id="2147485474" r:id="rId2"/>
    <p:sldLayoutId id="2147485475" r:id="rId3"/>
    <p:sldLayoutId id="2147485476" r:id="rId4"/>
    <p:sldLayoutId id="2147485477" r:id="rId5"/>
    <p:sldLayoutId id="2147485478" r:id="rId6"/>
    <p:sldLayoutId id="2147485479" r:id="rId7"/>
    <p:sldLayoutId id="2147485480" r:id="rId8"/>
    <p:sldLayoutId id="2147485481" r:id="rId9"/>
    <p:sldLayoutId id="2147485482" r:id="rId10"/>
    <p:sldLayoutId id="21474854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D952C4C-D5AD-4A03-8BEC-797535BFF04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85" r:id="rId1"/>
    <p:sldLayoutId id="2147485486" r:id="rId2"/>
    <p:sldLayoutId id="2147485487" r:id="rId3"/>
    <p:sldLayoutId id="2147485488" r:id="rId4"/>
    <p:sldLayoutId id="2147485489" r:id="rId5"/>
    <p:sldLayoutId id="2147485490" r:id="rId6"/>
    <p:sldLayoutId id="2147485491" r:id="rId7"/>
    <p:sldLayoutId id="2147485492" r:id="rId8"/>
    <p:sldLayoutId id="2147485493" r:id="rId9"/>
    <p:sldLayoutId id="2147485494" r:id="rId10"/>
    <p:sldLayoutId id="21474854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F9293B9-D038-4EA6-A3F9-E68D233D5C2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97" r:id="rId1"/>
    <p:sldLayoutId id="2147485498" r:id="rId2"/>
    <p:sldLayoutId id="2147485499" r:id="rId3"/>
    <p:sldLayoutId id="2147485500" r:id="rId4"/>
    <p:sldLayoutId id="2147485501" r:id="rId5"/>
    <p:sldLayoutId id="2147485502" r:id="rId6"/>
    <p:sldLayoutId id="2147485503" r:id="rId7"/>
    <p:sldLayoutId id="2147485504" r:id="rId8"/>
    <p:sldLayoutId id="2147485505" r:id="rId9"/>
    <p:sldLayoutId id="2147485506" r:id="rId10"/>
    <p:sldLayoutId id="21474855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694652F-089E-474C-94B0-54AF6097112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09" r:id="rId1"/>
    <p:sldLayoutId id="2147485510" r:id="rId2"/>
    <p:sldLayoutId id="2147485511" r:id="rId3"/>
    <p:sldLayoutId id="2147485512" r:id="rId4"/>
    <p:sldLayoutId id="2147485513" r:id="rId5"/>
    <p:sldLayoutId id="2147485514" r:id="rId6"/>
    <p:sldLayoutId id="2147485515" r:id="rId7"/>
    <p:sldLayoutId id="2147485516" r:id="rId8"/>
    <p:sldLayoutId id="2147485517" r:id="rId9"/>
    <p:sldLayoutId id="2147485518" r:id="rId10"/>
    <p:sldLayoutId id="21474855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1FA7625-FA32-4B8B-8B1C-7D226283661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21" r:id="rId1"/>
    <p:sldLayoutId id="2147485522" r:id="rId2"/>
    <p:sldLayoutId id="2147485523" r:id="rId3"/>
    <p:sldLayoutId id="2147485524" r:id="rId4"/>
    <p:sldLayoutId id="2147485525" r:id="rId5"/>
    <p:sldLayoutId id="2147485526" r:id="rId6"/>
    <p:sldLayoutId id="2147485527" r:id="rId7"/>
    <p:sldLayoutId id="2147485528" r:id="rId8"/>
    <p:sldLayoutId id="2147485529" r:id="rId9"/>
    <p:sldLayoutId id="2147485530" r:id="rId10"/>
    <p:sldLayoutId id="21474855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DFFFD86-85D0-4565-83EB-D36B4BC2F6A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33" r:id="rId1"/>
    <p:sldLayoutId id="2147485534" r:id="rId2"/>
    <p:sldLayoutId id="2147485535" r:id="rId3"/>
    <p:sldLayoutId id="2147485536" r:id="rId4"/>
    <p:sldLayoutId id="2147485537" r:id="rId5"/>
    <p:sldLayoutId id="2147485538" r:id="rId6"/>
    <p:sldLayoutId id="2147485539" r:id="rId7"/>
    <p:sldLayoutId id="2147485540" r:id="rId8"/>
    <p:sldLayoutId id="2147485541" r:id="rId9"/>
    <p:sldLayoutId id="2147485542" r:id="rId10"/>
    <p:sldLayoutId id="21474855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EEF9D6C-5094-41F5-B48D-DF542CFFFB7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5" r:id="rId1"/>
    <p:sldLayoutId id="2147485546" r:id="rId2"/>
    <p:sldLayoutId id="2147485547" r:id="rId3"/>
    <p:sldLayoutId id="2147485548" r:id="rId4"/>
    <p:sldLayoutId id="2147485549" r:id="rId5"/>
    <p:sldLayoutId id="2147485550" r:id="rId6"/>
    <p:sldLayoutId id="2147485551" r:id="rId7"/>
    <p:sldLayoutId id="2147485552" r:id="rId8"/>
    <p:sldLayoutId id="2147485553" r:id="rId9"/>
    <p:sldLayoutId id="2147485554" r:id="rId10"/>
    <p:sldLayoutId id="21474855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BC4B05A0-4C0F-4A68-9E74-DB910AD9504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8293467-FE1D-4C52-A3F0-40E282874B1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7" r:id="rId1"/>
    <p:sldLayoutId id="2147485558" r:id="rId2"/>
    <p:sldLayoutId id="2147485559" r:id="rId3"/>
    <p:sldLayoutId id="2147485560" r:id="rId4"/>
    <p:sldLayoutId id="2147485561" r:id="rId5"/>
    <p:sldLayoutId id="2147485562" r:id="rId6"/>
    <p:sldLayoutId id="2147485563" r:id="rId7"/>
    <p:sldLayoutId id="2147485564" r:id="rId8"/>
    <p:sldLayoutId id="2147485565" r:id="rId9"/>
    <p:sldLayoutId id="2147485566" r:id="rId10"/>
    <p:sldLayoutId id="21474855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2C4BA67-A6DF-474F-BBB6-19559D2845FC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69" r:id="rId1"/>
    <p:sldLayoutId id="2147485570" r:id="rId2"/>
    <p:sldLayoutId id="2147485571" r:id="rId3"/>
    <p:sldLayoutId id="2147485572" r:id="rId4"/>
    <p:sldLayoutId id="2147485573" r:id="rId5"/>
    <p:sldLayoutId id="2147485574" r:id="rId6"/>
    <p:sldLayoutId id="2147485575" r:id="rId7"/>
    <p:sldLayoutId id="2147485576" r:id="rId8"/>
    <p:sldLayoutId id="2147485577" r:id="rId9"/>
    <p:sldLayoutId id="2147485578" r:id="rId10"/>
    <p:sldLayoutId id="21474855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39C4D84-CE39-4BB6-830A-C83A0A895B2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81" r:id="rId1"/>
    <p:sldLayoutId id="2147485582" r:id="rId2"/>
    <p:sldLayoutId id="2147485583" r:id="rId3"/>
    <p:sldLayoutId id="2147485584" r:id="rId4"/>
    <p:sldLayoutId id="2147485585" r:id="rId5"/>
    <p:sldLayoutId id="2147485586" r:id="rId6"/>
    <p:sldLayoutId id="2147485587" r:id="rId7"/>
    <p:sldLayoutId id="2147485588" r:id="rId8"/>
    <p:sldLayoutId id="2147485589" r:id="rId9"/>
    <p:sldLayoutId id="2147485590" r:id="rId10"/>
    <p:sldLayoutId id="21474855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5B19075-9CB6-4870-8ABF-9A88021964E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93" r:id="rId1"/>
    <p:sldLayoutId id="2147485594" r:id="rId2"/>
    <p:sldLayoutId id="2147485595" r:id="rId3"/>
    <p:sldLayoutId id="2147485596" r:id="rId4"/>
    <p:sldLayoutId id="2147485597" r:id="rId5"/>
    <p:sldLayoutId id="2147485598" r:id="rId6"/>
    <p:sldLayoutId id="2147485599" r:id="rId7"/>
    <p:sldLayoutId id="2147485600" r:id="rId8"/>
    <p:sldLayoutId id="2147485601" r:id="rId9"/>
    <p:sldLayoutId id="2147485602" r:id="rId10"/>
    <p:sldLayoutId id="21474856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D873931-99E1-4F93-AD64-C9B5D0F43B7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C42CE68-DAC6-4E45-8364-2C0A07E8201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17" r:id="rId1"/>
    <p:sldLayoutId id="2147485618" r:id="rId2"/>
    <p:sldLayoutId id="2147485619" r:id="rId3"/>
    <p:sldLayoutId id="2147485620" r:id="rId4"/>
    <p:sldLayoutId id="2147485621" r:id="rId5"/>
    <p:sldLayoutId id="2147485622" r:id="rId6"/>
    <p:sldLayoutId id="2147485623" r:id="rId7"/>
    <p:sldLayoutId id="2147485624" r:id="rId8"/>
    <p:sldLayoutId id="2147485625" r:id="rId9"/>
    <p:sldLayoutId id="2147485626" r:id="rId10"/>
    <p:sldLayoutId id="21474856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24083A3-47B2-47C6-9904-1A3E2D7D637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29" r:id="rId1"/>
    <p:sldLayoutId id="2147485630" r:id="rId2"/>
    <p:sldLayoutId id="2147485631" r:id="rId3"/>
    <p:sldLayoutId id="2147485632" r:id="rId4"/>
    <p:sldLayoutId id="2147485633" r:id="rId5"/>
    <p:sldLayoutId id="2147485634" r:id="rId6"/>
    <p:sldLayoutId id="2147485635" r:id="rId7"/>
    <p:sldLayoutId id="2147485636" r:id="rId8"/>
    <p:sldLayoutId id="2147485637" r:id="rId9"/>
    <p:sldLayoutId id="2147485638" r:id="rId10"/>
    <p:sldLayoutId id="21474856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49F01A9-C44A-46C3-BE81-34E745B43D5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41" r:id="rId1"/>
    <p:sldLayoutId id="2147485642" r:id="rId2"/>
    <p:sldLayoutId id="2147485643" r:id="rId3"/>
    <p:sldLayoutId id="2147485644" r:id="rId4"/>
    <p:sldLayoutId id="2147485645" r:id="rId5"/>
    <p:sldLayoutId id="2147485646" r:id="rId6"/>
    <p:sldLayoutId id="2147485647" r:id="rId7"/>
    <p:sldLayoutId id="2147485648" r:id="rId8"/>
    <p:sldLayoutId id="2147485649" r:id="rId9"/>
    <p:sldLayoutId id="2147485650" r:id="rId10"/>
    <p:sldLayoutId id="214748565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85C8D94-5300-4144-AA42-E66954D4BE4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53" r:id="rId1"/>
    <p:sldLayoutId id="2147485654" r:id="rId2"/>
    <p:sldLayoutId id="2147485655" r:id="rId3"/>
    <p:sldLayoutId id="2147485656" r:id="rId4"/>
    <p:sldLayoutId id="2147485657" r:id="rId5"/>
    <p:sldLayoutId id="2147485658" r:id="rId6"/>
    <p:sldLayoutId id="2147485659" r:id="rId7"/>
    <p:sldLayoutId id="2147485660" r:id="rId8"/>
    <p:sldLayoutId id="2147485661" r:id="rId9"/>
    <p:sldLayoutId id="2147485662" r:id="rId10"/>
    <p:sldLayoutId id="214748566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428994E-04C4-4478-8E00-182C6BD54DE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65" r:id="rId1"/>
    <p:sldLayoutId id="2147485666" r:id="rId2"/>
    <p:sldLayoutId id="2147485667" r:id="rId3"/>
    <p:sldLayoutId id="2147485668" r:id="rId4"/>
    <p:sldLayoutId id="2147485669" r:id="rId5"/>
    <p:sldLayoutId id="2147485670" r:id="rId6"/>
    <p:sldLayoutId id="2147485671" r:id="rId7"/>
    <p:sldLayoutId id="2147485672" r:id="rId8"/>
    <p:sldLayoutId id="2147485673" r:id="rId9"/>
    <p:sldLayoutId id="2147485674" r:id="rId10"/>
    <p:sldLayoutId id="214748567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2494A5DF-BFFD-454F-B3F7-6557C2F086B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88FF737-1417-4E1E-95CD-2A023D0C31E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77" r:id="rId1"/>
    <p:sldLayoutId id="2147485678" r:id="rId2"/>
    <p:sldLayoutId id="2147485679" r:id="rId3"/>
    <p:sldLayoutId id="2147485680" r:id="rId4"/>
    <p:sldLayoutId id="2147485681" r:id="rId5"/>
    <p:sldLayoutId id="2147485682" r:id="rId6"/>
    <p:sldLayoutId id="2147485683" r:id="rId7"/>
    <p:sldLayoutId id="2147485684" r:id="rId8"/>
    <p:sldLayoutId id="2147485685" r:id="rId9"/>
    <p:sldLayoutId id="2147485686" r:id="rId10"/>
    <p:sldLayoutId id="21474856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07D8F5E9-FB9A-415F-822B-BE3D85E8F58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89" r:id="rId1"/>
    <p:sldLayoutId id="2147485690" r:id="rId2"/>
    <p:sldLayoutId id="2147485691" r:id="rId3"/>
    <p:sldLayoutId id="2147485692" r:id="rId4"/>
    <p:sldLayoutId id="2147485693" r:id="rId5"/>
    <p:sldLayoutId id="2147485694" r:id="rId6"/>
    <p:sldLayoutId id="2147485695" r:id="rId7"/>
    <p:sldLayoutId id="2147485696" r:id="rId8"/>
    <p:sldLayoutId id="2147485697" r:id="rId9"/>
    <p:sldLayoutId id="2147485698" r:id="rId10"/>
    <p:sldLayoutId id="21474856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C430291-5013-48D1-AB93-15F1903AEA4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01" r:id="rId1"/>
    <p:sldLayoutId id="2147485702" r:id="rId2"/>
    <p:sldLayoutId id="2147485703" r:id="rId3"/>
    <p:sldLayoutId id="2147485704" r:id="rId4"/>
    <p:sldLayoutId id="2147485705" r:id="rId5"/>
    <p:sldLayoutId id="2147485706" r:id="rId6"/>
    <p:sldLayoutId id="2147485707" r:id="rId7"/>
    <p:sldLayoutId id="2147485708" r:id="rId8"/>
    <p:sldLayoutId id="2147485709" r:id="rId9"/>
    <p:sldLayoutId id="2147485710" r:id="rId10"/>
    <p:sldLayoutId id="21474857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7F3F248-C733-4B1E-AAC6-90E227F37ED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13" r:id="rId1"/>
    <p:sldLayoutId id="2147485714" r:id="rId2"/>
    <p:sldLayoutId id="2147485715" r:id="rId3"/>
    <p:sldLayoutId id="2147485716" r:id="rId4"/>
    <p:sldLayoutId id="2147485717" r:id="rId5"/>
    <p:sldLayoutId id="2147485718" r:id="rId6"/>
    <p:sldLayoutId id="2147485719" r:id="rId7"/>
    <p:sldLayoutId id="2147485720" r:id="rId8"/>
    <p:sldLayoutId id="2147485721" r:id="rId9"/>
    <p:sldLayoutId id="2147485722" r:id="rId10"/>
    <p:sldLayoutId id="214748572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003917A-EAC8-4130-BA76-DD044BE0988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25" r:id="rId1"/>
    <p:sldLayoutId id="2147485726" r:id="rId2"/>
    <p:sldLayoutId id="2147485727" r:id="rId3"/>
    <p:sldLayoutId id="2147485728" r:id="rId4"/>
    <p:sldLayoutId id="2147485729" r:id="rId5"/>
    <p:sldLayoutId id="2147485730" r:id="rId6"/>
    <p:sldLayoutId id="2147485731" r:id="rId7"/>
    <p:sldLayoutId id="2147485732" r:id="rId8"/>
    <p:sldLayoutId id="2147485733" r:id="rId9"/>
    <p:sldLayoutId id="2147485734" r:id="rId10"/>
    <p:sldLayoutId id="21474857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A978380-4CB3-4AEC-B055-B02A60A2FB7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37" r:id="rId1"/>
    <p:sldLayoutId id="2147485738" r:id="rId2"/>
    <p:sldLayoutId id="2147485739" r:id="rId3"/>
    <p:sldLayoutId id="2147485740" r:id="rId4"/>
    <p:sldLayoutId id="2147485741" r:id="rId5"/>
    <p:sldLayoutId id="2147485742" r:id="rId6"/>
    <p:sldLayoutId id="2147485743" r:id="rId7"/>
    <p:sldLayoutId id="2147485744" r:id="rId8"/>
    <p:sldLayoutId id="2147485745" r:id="rId9"/>
    <p:sldLayoutId id="2147485746" r:id="rId10"/>
    <p:sldLayoutId id="21474857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4516824-A521-42CF-8EAD-48773B67944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49" r:id="rId1"/>
    <p:sldLayoutId id="2147485750" r:id="rId2"/>
    <p:sldLayoutId id="2147485751" r:id="rId3"/>
    <p:sldLayoutId id="2147485752" r:id="rId4"/>
    <p:sldLayoutId id="2147485753" r:id="rId5"/>
    <p:sldLayoutId id="2147485754" r:id="rId6"/>
    <p:sldLayoutId id="2147485755" r:id="rId7"/>
    <p:sldLayoutId id="2147485756" r:id="rId8"/>
    <p:sldLayoutId id="2147485757" r:id="rId9"/>
    <p:sldLayoutId id="2147485758" r:id="rId10"/>
    <p:sldLayoutId id="21474857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B080C30-33E6-45EA-9E78-9605D18173E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61" r:id="rId1"/>
    <p:sldLayoutId id="2147485762" r:id="rId2"/>
    <p:sldLayoutId id="2147485763" r:id="rId3"/>
    <p:sldLayoutId id="2147485764" r:id="rId4"/>
    <p:sldLayoutId id="2147485765" r:id="rId5"/>
    <p:sldLayoutId id="2147485766" r:id="rId6"/>
    <p:sldLayoutId id="2147485767" r:id="rId7"/>
    <p:sldLayoutId id="2147485768" r:id="rId8"/>
    <p:sldLayoutId id="2147485769" r:id="rId9"/>
    <p:sldLayoutId id="2147485770" r:id="rId10"/>
    <p:sldLayoutId id="21474857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9F27B90-40A2-41D3-827C-1A87436B07F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73" r:id="rId1"/>
    <p:sldLayoutId id="2147485774" r:id="rId2"/>
    <p:sldLayoutId id="2147485775" r:id="rId3"/>
    <p:sldLayoutId id="2147485776" r:id="rId4"/>
    <p:sldLayoutId id="2147485777" r:id="rId5"/>
    <p:sldLayoutId id="2147485778" r:id="rId6"/>
    <p:sldLayoutId id="2147485779" r:id="rId7"/>
    <p:sldLayoutId id="2147485780" r:id="rId8"/>
    <p:sldLayoutId id="2147485781" r:id="rId9"/>
    <p:sldLayoutId id="2147485782" r:id="rId10"/>
    <p:sldLayoutId id="21474857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D801145-C982-47B9-A6E0-68ADD60332C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85" r:id="rId1"/>
    <p:sldLayoutId id="2147485786" r:id="rId2"/>
    <p:sldLayoutId id="2147485787" r:id="rId3"/>
    <p:sldLayoutId id="2147485788" r:id="rId4"/>
    <p:sldLayoutId id="2147485789" r:id="rId5"/>
    <p:sldLayoutId id="2147485790" r:id="rId6"/>
    <p:sldLayoutId id="2147485791" r:id="rId7"/>
    <p:sldLayoutId id="2147485792" r:id="rId8"/>
    <p:sldLayoutId id="2147485793" r:id="rId9"/>
    <p:sldLayoutId id="2147485794" r:id="rId10"/>
    <p:sldLayoutId id="21474857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730F42B4-208D-4850-A736-D6C5A017FF5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55A5177-79D5-4022-A72B-614D3D483CF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97" r:id="rId1"/>
    <p:sldLayoutId id="2147485798" r:id="rId2"/>
    <p:sldLayoutId id="2147485799" r:id="rId3"/>
    <p:sldLayoutId id="2147485800" r:id="rId4"/>
    <p:sldLayoutId id="2147485801" r:id="rId5"/>
    <p:sldLayoutId id="2147485802" r:id="rId6"/>
    <p:sldLayoutId id="2147485803" r:id="rId7"/>
    <p:sldLayoutId id="2147485804" r:id="rId8"/>
    <p:sldLayoutId id="2147485805" r:id="rId9"/>
    <p:sldLayoutId id="2147485806" r:id="rId10"/>
    <p:sldLayoutId id="21474858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C8481F5-718A-4F76-A4C6-39C85B0D1B1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09" r:id="rId1"/>
    <p:sldLayoutId id="2147485810" r:id="rId2"/>
    <p:sldLayoutId id="2147485811" r:id="rId3"/>
    <p:sldLayoutId id="2147485812" r:id="rId4"/>
    <p:sldLayoutId id="2147485813" r:id="rId5"/>
    <p:sldLayoutId id="2147485814" r:id="rId6"/>
    <p:sldLayoutId id="2147485815" r:id="rId7"/>
    <p:sldLayoutId id="2147485816" r:id="rId8"/>
    <p:sldLayoutId id="2147485817" r:id="rId9"/>
    <p:sldLayoutId id="2147485818" r:id="rId10"/>
    <p:sldLayoutId id="21474858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48049A1-DE12-4540-99B1-770A0E307C73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21" r:id="rId1"/>
    <p:sldLayoutId id="2147485822" r:id="rId2"/>
    <p:sldLayoutId id="2147485823" r:id="rId3"/>
    <p:sldLayoutId id="2147485824" r:id="rId4"/>
    <p:sldLayoutId id="2147485825" r:id="rId5"/>
    <p:sldLayoutId id="2147485826" r:id="rId6"/>
    <p:sldLayoutId id="2147485827" r:id="rId7"/>
    <p:sldLayoutId id="2147485828" r:id="rId8"/>
    <p:sldLayoutId id="2147485829" r:id="rId9"/>
    <p:sldLayoutId id="2147485830" r:id="rId10"/>
    <p:sldLayoutId id="21474858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C4C1F5B-492C-4185-A22F-64C5FAC23B5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33" r:id="rId1"/>
    <p:sldLayoutId id="2147485834" r:id="rId2"/>
    <p:sldLayoutId id="2147485835" r:id="rId3"/>
    <p:sldLayoutId id="2147485836" r:id="rId4"/>
    <p:sldLayoutId id="2147485837" r:id="rId5"/>
    <p:sldLayoutId id="2147485838" r:id="rId6"/>
    <p:sldLayoutId id="2147485839" r:id="rId7"/>
    <p:sldLayoutId id="2147485840" r:id="rId8"/>
    <p:sldLayoutId id="2147485841" r:id="rId9"/>
    <p:sldLayoutId id="2147485842" r:id="rId10"/>
    <p:sldLayoutId id="21474858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0D4926D-EF22-4447-99B8-2E03CB5FCBD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45" r:id="rId1"/>
    <p:sldLayoutId id="2147485846" r:id="rId2"/>
    <p:sldLayoutId id="2147485847" r:id="rId3"/>
    <p:sldLayoutId id="2147485848" r:id="rId4"/>
    <p:sldLayoutId id="2147485849" r:id="rId5"/>
    <p:sldLayoutId id="2147485850" r:id="rId6"/>
    <p:sldLayoutId id="2147485851" r:id="rId7"/>
    <p:sldLayoutId id="2147485852" r:id="rId8"/>
    <p:sldLayoutId id="2147485853" r:id="rId9"/>
    <p:sldLayoutId id="2147485854" r:id="rId10"/>
    <p:sldLayoutId id="21474858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1116807-1BFC-4D59-BE49-E1500ED797F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57" r:id="rId1"/>
    <p:sldLayoutId id="2147485858" r:id="rId2"/>
    <p:sldLayoutId id="2147485859" r:id="rId3"/>
    <p:sldLayoutId id="2147485860" r:id="rId4"/>
    <p:sldLayoutId id="2147485861" r:id="rId5"/>
    <p:sldLayoutId id="2147485862" r:id="rId6"/>
    <p:sldLayoutId id="2147485863" r:id="rId7"/>
    <p:sldLayoutId id="2147485864" r:id="rId8"/>
    <p:sldLayoutId id="2147485865" r:id="rId9"/>
    <p:sldLayoutId id="2147485866" r:id="rId10"/>
    <p:sldLayoutId id="21474858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D3E56BF-8B97-4386-99E9-85547CCD0AB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69" r:id="rId1"/>
    <p:sldLayoutId id="2147485870" r:id="rId2"/>
    <p:sldLayoutId id="2147485871" r:id="rId3"/>
    <p:sldLayoutId id="2147485872" r:id="rId4"/>
    <p:sldLayoutId id="2147485873" r:id="rId5"/>
    <p:sldLayoutId id="2147485874" r:id="rId6"/>
    <p:sldLayoutId id="2147485875" r:id="rId7"/>
    <p:sldLayoutId id="2147485876" r:id="rId8"/>
    <p:sldLayoutId id="2147485877" r:id="rId9"/>
    <p:sldLayoutId id="2147485878" r:id="rId10"/>
    <p:sldLayoutId id="21474858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01180F2-C80E-4F8B-8A63-0F4A6A41320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81" r:id="rId1"/>
    <p:sldLayoutId id="2147485882" r:id="rId2"/>
    <p:sldLayoutId id="2147485883" r:id="rId3"/>
    <p:sldLayoutId id="2147485884" r:id="rId4"/>
    <p:sldLayoutId id="2147485885" r:id="rId5"/>
    <p:sldLayoutId id="2147485886" r:id="rId6"/>
    <p:sldLayoutId id="2147485887" r:id="rId7"/>
    <p:sldLayoutId id="2147485888" r:id="rId8"/>
    <p:sldLayoutId id="2147485889" r:id="rId9"/>
    <p:sldLayoutId id="2147485890" r:id="rId10"/>
    <p:sldLayoutId id="21474858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FCB3896-7E2F-4D27-AA44-2DABCCCB7EA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93" r:id="rId1"/>
    <p:sldLayoutId id="2147485894" r:id="rId2"/>
    <p:sldLayoutId id="2147485895" r:id="rId3"/>
    <p:sldLayoutId id="2147485896" r:id="rId4"/>
    <p:sldLayoutId id="2147485897" r:id="rId5"/>
    <p:sldLayoutId id="2147485898" r:id="rId6"/>
    <p:sldLayoutId id="2147485899" r:id="rId7"/>
    <p:sldLayoutId id="2147485900" r:id="rId8"/>
    <p:sldLayoutId id="2147485901" r:id="rId9"/>
    <p:sldLayoutId id="2147485902" r:id="rId10"/>
    <p:sldLayoutId id="21474859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A983FBF-27BB-4204-969F-534D4449F18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05" r:id="rId1"/>
    <p:sldLayoutId id="2147485906" r:id="rId2"/>
    <p:sldLayoutId id="2147485907" r:id="rId3"/>
    <p:sldLayoutId id="2147485908" r:id="rId4"/>
    <p:sldLayoutId id="2147485909" r:id="rId5"/>
    <p:sldLayoutId id="2147485910" r:id="rId6"/>
    <p:sldLayoutId id="2147485911" r:id="rId7"/>
    <p:sldLayoutId id="2147485912" r:id="rId8"/>
    <p:sldLayoutId id="2147485913" r:id="rId9"/>
    <p:sldLayoutId id="2147485914" r:id="rId10"/>
    <p:sldLayoutId id="21474859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8C152730-305D-4955-90EA-9A5B2ADBB05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C23CFEA-E5C9-43B5-BF72-FD04AD13C5D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17" r:id="rId1"/>
    <p:sldLayoutId id="2147485918" r:id="rId2"/>
    <p:sldLayoutId id="2147485919" r:id="rId3"/>
    <p:sldLayoutId id="2147485920" r:id="rId4"/>
    <p:sldLayoutId id="2147485921" r:id="rId5"/>
    <p:sldLayoutId id="2147485922" r:id="rId6"/>
    <p:sldLayoutId id="2147485923" r:id="rId7"/>
    <p:sldLayoutId id="2147485924" r:id="rId8"/>
    <p:sldLayoutId id="2147485925" r:id="rId9"/>
    <p:sldLayoutId id="2147485926" r:id="rId10"/>
    <p:sldLayoutId id="21474859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4ACC730-54BC-4AE6-8130-45EEEB2EB2F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29" r:id="rId1"/>
    <p:sldLayoutId id="2147485930" r:id="rId2"/>
    <p:sldLayoutId id="2147485931" r:id="rId3"/>
    <p:sldLayoutId id="2147485932" r:id="rId4"/>
    <p:sldLayoutId id="2147485933" r:id="rId5"/>
    <p:sldLayoutId id="2147485934" r:id="rId6"/>
    <p:sldLayoutId id="2147485935" r:id="rId7"/>
    <p:sldLayoutId id="2147485936" r:id="rId8"/>
    <p:sldLayoutId id="2147485937" r:id="rId9"/>
    <p:sldLayoutId id="2147485938" r:id="rId10"/>
    <p:sldLayoutId id="21474859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359E28D-3151-4C65-ADC8-26C4B8BC0C6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41" r:id="rId1"/>
    <p:sldLayoutId id="2147485942" r:id="rId2"/>
    <p:sldLayoutId id="2147485943" r:id="rId3"/>
    <p:sldLayoutId id="2147485944" r:id="rId4"/>
    <p:sldLayoutId id="2147485945" r:id="rId5"/>
    <p:sldLayoutId id="2147485946" r:id="rId6"/>
    <p:sldLayoutId id="2147485947" r:id="rId7"/>
    <p:sldLayoutId id="2147485948" r:id="rId8"/>
    <p:sldLayoutId id="2147485949" r:id="rId9"/>
    <p:sldLayoutId id="2147485950" r:id="rId10"/>
    <p:sldLayoutId id="214748595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065C381C-071E-4075-B9B1-E27B367982A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53" r:id="rId1"/>
    <p:sldLayoutId id="2147485954" r:id="rId2"/>
    <p:sldLayoutId id="2147485955" r:id="rId3"/>
    <p:sldLayoutId id="2147485956" r:id="rId4"/>
    <p:sldLayoutId id="2147485957" r:id="rId5"/>
    <p:sldLayoutId id="2147485958" r:id="rId6"/>
    <p:sldLayoutId id="2147485959" r:id="rId7"/>
    <p:sldLayoutId id="2147485960" r:id="rId8"/>
    <p:sldLayoutId id="2147485961" r:id="rId9"/>
    <p:sldLayoutId id="2147485962" r:id="rId10"/>
    <p:sldLayoutId id="214748596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0F31AA2-718F-4499-BC92-2811898DFB1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65" r:id="rId1"/>
    <p:sldLayoutId id="2147485966" r:id="rId2"/>
    <p:sldLayoutId id="2147485967" r:id="rId3"/>
    <p:sldLayoutId id="2147485968" r:id="rId4"/>
    <p:sldLayoutId id="2147485969" r:id="rId5"/>
    <p:sldLayoutId id="2147485970" r:id="rId6"/>
    <p:sldLayoutId id="2147485971" r:id="rId7"/>
    <p:sldLayoutId id="2147485972" r:id="rId8"/>
    <p:sldLayoutId id="2147485973" r:id="rId9"/>
    <p:sldLayoutId id="2147485974" r:id="rId10"/>
    <p:sldLayoutId id="214748597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D0D392D-4DC3-419C-B547-D9188B7C512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77" r:id="rId1"/>
    <p:sldLayoutId id="2147485978" r:id="rId2"/>
    <p:sldLayoutId id="2147485979" r:id="rId3"/>
    <p:sldLayoutId id="2147485980" r:id="rId4"/>
    <p:sldLayoutId id="2147485981" r:id="rId5"/>
    <p:sldLayoutId id="2147485982" r:id="rId6"/>
    <p:sldLayoutId id="2147485983" r:id="rId7"/>
    <p:sldLayoutId id="2147485984" r:id="rId8"/>
    <p:sldLayoutId id="2147485985" r:id="rId9"/>
    <p:sldLayoutId id="2147485986" r:id="rId10"/>
    <p:sldLayoutId id="21474859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4F8A81A-3753-495D-A241-78A2D22118B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89" r:id="rId1"/>
    <p:sldLayoutId id="2147485990" r:id="rId2"/>
    <p:sldLayoutId id="2147485991" r:id="rId3"/>
    <p:sldLayoutId id="2147485992" r:id="rId4"/>
    <p:sldLayoutId id="2147485993" r:id="rId5"/>
    <p:sldLayoutId id="2147485994" r:id="rId6"/>
    <p:sldLayoutId id="2147485995" r:id="rId7"/>
    <p:sldLayoutId id="2147485996" r:id="rId8"/>
    <p:sldLayoutId id="2147485997" r:id="rId9"/>
    <p:sldLayoutId id="2147485998" r:id="rId10"/>
    <p:sldLayoutId id="21474859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7F03DA5-2057-4262-9D9D-610D8CEDD22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01" r:id="rId1"/>
    <p:sldLayoutId id="2147486002" r:id="rId2"/>
    <p:sldLayoutId id="2147486003" r:id="rId3"/>
    <p:sldLayoutId id="2147486004" r:id="rId4"/>
    <p:sldLayoutId id="2147486005" r:id="rId5"/>
    <p:sldLayoutId id="2147486006" r:id="rId6"/>
    <p:sldLayoutId id="2147486007" r:id="rId7"/>
    <p:sldLayoutId id="2147486008" r:id="rId8"/>
    <p:sldLayoutId id="2147486009" r:id="rId9"/>
    <p:sldLayoutId id="2147486010" r:id="rId10"/>
    <p:sldLayoutId id="21474860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CDE21A9-F066-42ED-8872-72C44B89601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13" r:id="rId1"/>
    <p:sldLayoutId id="2147486014" r:id="rId2"/>
    <p:sldLayoutId id="2147486015" r:id="rId3"/>
    <p:sldLayoutId id="2147486016" r:id="rId4"/>
    <p:sldLayoutId id="2147486017" r:id="rId5"/>
    <p:sldLayoutId id="2147486018" r:id="rId6"/>
    <p:sldLayoutId id="2147486019" r:id="rId7"/>
    <p:sldLayoutId id="2147486020" r:id="rId8"/>
    <p:sldLayoutId id="2147486021" r:id="rId9"/>
    <p:sldLayoutId id="2147486022" r:id="rId10"/>
    <p:sldLayoutId id="214748602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C11BFBF-9E05-432D-A5B4-7FAC3B28051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25" r:id="rId1"/>
    <p:sldLayoutId id="2147486026" r:id="rId2"/>
    <p:sldLayoutId id="2147486027" r:id="rId3"/>
    <p:sldLayoutId id="2147486028" r:id="rId4"/>
    <p:sldLayoutId id="2147486029" r:id="rId5"/>
    <p:sldLayoutId id="2147486030" r:id="rId6"/>
    <p:sldLayoutId id="2147486031" r:id="rId7"/>
    <p:sldLayoutId id="2147486032" r:id="rId8"/>
    <p:sldLayoutId id="2147486033" r:id="rId9"/>
    <p:sldLayoutId id="2147486034" r:id="rId10"/>
    <p:sldLayoutId id="21474860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6CC59497-7993-4662-9C54-EB8BC3B0F47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F0BF09A2-A96B-4323-9C73-5A3FD391462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F56BAC3-FE6A-41F9-841C-EDA36B744CA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37" r:id="rId1"/>
    <p:sldLayoutId id="2147486038" r:id="rId2"/>
    <p:sldLayoutId id="2147486039" r:id="rId3"/>
    <p:sldLayoutId id="2147486040" r:id="rId4"/>
    <p:sldLayoutId id="2147486041" r:id="rId5"/>
    <p:sldLayoutId id="2147486042" r:id="rId6"/>
    <p:sldLayoutId id="2147486043" r:id="rId7"/>
    <p:sldLayoutId id="2147486044" r:id="rId8"/>
    <p:sldLayoutId id="2147486045" r:id="rId9"/>
    <p:sldLayoutId id="2147486046" r:id="rId10"/>
    <p:sldLayoutId id="21474860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7D6B9CC-A1B2-44F1-9222-50036CA9316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49" r:id="rId1"/>
    <p:sldLayoutId id="2147486050" r:id="rId2"/>
    <p:sldLayoutId id="2147486051" r:id="rId3"/>
    <p:sldLayoutId id="2147486052" r:id="rId4"/>
    <p:sldLayoutId id="2147486053" r:id="rId5"/>
    <p:sldLayoutId id="2147486054" r:id="rId6"/>
    <p:sldLayoutId id="2147486055" r:id="rId7"/>
    <p:sldLayoutId id="2147486056" r:id="rId8"/>
    <p:sldLayoutId id="2147486057" r:id="rId9"/>
    <p:sldLayoutId id="2147486058" r:id="rId10"/>
    <p:sldLayoutId id="21474860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0C39F97A-C35C-4F81-A692-65A48611CA2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61" r:id="rId1"/>
    <p:sldLayoutId id="2147486062" r:id="rId2"/>
    <p:sldLayoutId id="2147486063" r:id="rId3"/>
    <p:sldLayoutId id="2147486064" r:id="rId4"/>
    <p:sldLayoutId id="2147486065" r:id="rId5"/>
    <p:sldLayoutId id="2147486066" r:id="rId6"/>
    <p:sldLayoutId id="2147486067" r:id="rId7"/>
    <p:sldLayoutId id="2147486068" r:id="rId8"/>
    <p:sldLayoutId id="2147486069" r:id="rId9"/>
    <p:sldLayoutId id="2147486070" r:id="rId10"/>
    <p:sldLayoutId id="21474860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EDF31DA-4ECE-42F6-8A2B-EFDD00CC136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73" r:id="rId1"/>
    <p:sldLayoutId id="2147486074" r:id="rId2"/>
    <p:sldLayoutId id="2147486075" r:id="rId3"/>
    <p:sldLayoutId id="2147486076" r:id="rId4"/>
    <p:sldLayoutId id="2147486077" r:id="rId5"/>
    <p:sldLayoutId id="2147486078" r:id="rId6"/>
    <p:sldLayoutId id="2147486079" r:id="rId7"/>
    <p:sldLayoutId id="2147486080" r:id="rId8"/>
    <p:sldLayoutId id="2147486081" r:id="rId9"/>
    <p:sldLayoutId id="2147486082" r:id="rId10"/>
    <p:sldLayoutId id="21474860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B6DD23A-8A91-4D2B-A905-127B9A306C1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85" r:id="rId1"/>
    <p:sldLayoutId id="2147486086" r:id="rId2"/>
    <p:sldLayoutId id="2147486087" r:id="rId3"/>
    <p:sldLayoutId id="2147486088" r:id="rId4"/>
    <p:sldLayoutId id="2147486089" r:id="rId5"/>
    <p:sldLayoutId id="2147486090" r:id="rId6"/>
    <p:sldLayoutId id="2147486091" r:id="rId7"/>
    <p:sldLayoutId id="2147486092" r:id="rId8"/>
    <p:sldLayoutId id="2147486093" r:id="rId9"/>
    <p:sldLayoutId id="2147486094" r:id="rId10"/>
    <p:sldLayoutId id="21474860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BFE56E5-4DC6-4821-A338-479D211F71A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97" r:id="rId1"/>
    <p:sldLayoutId id="2147486098" r:id="rId2"/>
    <p:sldLayoutId id="2147486099" r:id="rId3"/>
    <p:sldLayoutId id="2147486100" r:id="rId4"/>
    <p:sldLayoutId id="2147486101" r:id="rId5"/>
    <p:sldLayoutId id="2147486102" r:id="rId6"/>
    <p:sldLayoutId id="2147486103" r:id="rId7"/>
    <p:sldLayoutId id="2147486104" r:id="rId8"/>
    <p:sldLayoutId id="2147486105" r:id="rId9"/>
    <p:sldLayoutId id="2147486106" r:id="rId10"/>
    <p:sldLayoutId id="21474861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85AAE5A-539C-42E2-AF68-5C4CD3545713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09" r:id="rId1"/>
    <p:sldLayoutId id="2147486110" r:id="rId2"/>
    <p:sldLayoutId id="2147486111" r:id="rId3"/>
    <p:sldLayoutId id="2147486112" r:id="rId4"/>
    <p:sldLayoutId id="2147486113" r:id="rId5"/>
    <p:sldLayoutId id="2147486114" r:id="rId6"/>
    <p:sldLayoutId id="2147486115" r:id="rId7"/>
    <p:sldLayoutId id="2147486116" r:id="rId8"/>
    <p:sldLayoutId id="2147486117" r:id="rId9"/>
    <p:sldLayoutId id="2147486118" r:id="rId10"/>
    <p:sldLayoutId id="21474861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D1371EE-41CA-452E-8E40-0B7C4D0064D3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21" r:id="rId1"/>
    <p:sldLayoutId id="2147486122" r:id="rId2"/>
    <p:sldLayoutId id="2147486123" r:id="rId3"/>
    <p:sldLayoutId id="2147486124" r:id="rId4"/>
    <p:sldLayoutId id="2147486125" r:id="rId5"/>
    <p:sldLayoutId id="2147486126" r:id="rId6"/>
    <p:sldLayoutId id="2147486127" r:id="rId7"/>
    <p:sldLayoutId id="2147486128" r:id="rId8"/>
    <p:sldLayoutId id="2147486129" r:id="rId9"/>
    <p:sldLayoutId id="2147486130" r:id="rId10"/>
    <p:sldLayoutId id="21474861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E45A79D-DBC0-4EF0-8FDF-61EA71380FA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33" r:id="rId1"/>
    <p:sldLayoutId id="2147486134" r:id="rId2"/>
    <p:sldLayoutId id="2147486135" r:id="rId3"/>
    <p:sldLayoutId id="2147486136" r:id="rId4"/>
    <p:sldLayoutId id="2147486137" r:id="rId5"/>
    <p:sldLayoutId id="2147486138" r:id="rId6"/>
    <p:sldLayoutId id="2147486139" r:id="rId7"/>
    <p:sldLayoutId id="2147486140" r:id="rId8"/>
    <p:sldLayoutId id="2147486141" r:id="rId9"/>
    <p:sldLayoutId id="2147486142" r:id="rId10"/>
    <p:sldLayoutId id="21474861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0A64E5FB-AD12-4BA3-8BEB-0D11439EF02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45" r:id="rId1"/>
    <p:sldLayoutId id="2147486146" r:id="rId2"/>
    <p:sldLayoutId id="2147486147" r:id="rId3"/>
    <p:sldLayoutId id="2147486148" r:id="rId4"/>
    <p:sldLayoutId id="2147486149" r:id="rId5"/>
    <p:sldLayoutId id="2147486150" r:id="rId6"/>
    <p:sldLayoutId id="2147486151" r:id="rId7"/>
    <p:sldLayoutId id="2147486152" r:id="rId8"/>
    <p:sldLayoutId id="2147486153" r:id="rId9"/>
    <p:sldLayoutId id="2147486154" r:id="rId10"/>
    <p:sldLayoutId id="21474861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DDA9E0D2-29B1-4F18-8E8D-772C1EA69AB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ABDA475-088D-4277-A1A4-8DEDAB51A36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57" r:id="rId1"/>
    <p:sldLayoutId id="2147486158" r:id="rId2"/>
    <p:sldLayoutId id="2147486159" r:id="rId3"/>
    <p:sldLayoutId id="2147486160" r:id="rId4"/>
    <p:sldLayoutId id="2147486161" r:id="rId5"/>
    <p:sldLayoutId id="2147486162" r:id="rId6"/>
    <p:sldLayoutId id="2147486163" r:id="rId7"/>
    <p:sldLayoutId id="2147486164" r:id="rId8"/>
    <p:sldLayoutId id="2147486165" r:id="rId9"/>
    <p:sldLayoutId id="2147486166" r:id="rId10"/>
    <p:sldLayoutId id="21474861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404C964-51C4-4398-8131-3A438D98E2E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69" r:id="rId1"/>
    <p:sldLayoutId id="2147486170" r:id="rId2"/>
    <p:sldLayoutId id="2147486171" r:id="rId3"/>
    <p:sldLayoutId id="2147486172" r:id="rId4"/>
    <p:sldLayoutId id="2147486173" r:id="rId5"/>
    <p:sldLayoutId id="2147486174" r:id="rId6"/>
    <p:sldLayoutId id="2147486175" r:id="rId7"/>
    <p:sldLayoutId id="2147486176" r:id="rId8"/>
    <p:sldLayoutId id="2147486177" r:id="rId9"/>
    <p:sldLayoutId id="2147486178" r:id="rId10"/>
    <p:sldLayoutId id="21474861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B929A25-6CC0-4E8A-A0F3-28673462489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81" r:id="rId1"/>
    <p:sldLayoutId id="2147486182" r:id="rId2"/>
    <p:sldLayoutId id="2147486183" r:id="rId3"/>
    <p:sldLayoutId id="2147486184" r:id="rId4"/>
    <p:sldLayoutId id="2147486185" r:id="rId5"/>
    <p:sldLayoutId id="2147486186" r:id="rId6"/>
    <p:sldLayoutId id="2147486187" r:id="rId7"/>
    <p:sldLayoutId id="2147486188" r:id="rId8"/>
    <p:sldLayoutId id="2147486189" r:id="rId9"/>
    <p:sldLayoutId id="2147486190" r:id="rId10"/>
    <p:sldLayoutId id="21474861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2E98A72-A032-4779-B19D-E4FB6865864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93" r:id="rId1"/>
    <p:sldLayoutId id="2147486194" r:id="rId2"/>
    <p:sldLayoutId id="2147486195" r:id="rId3"/>
    <p:sldLayoutId id="2147486196" r:id="rId4"/>
    <p:sldLayoutId id="2147486197" r:id="rId5"/>
    <p:sldLayoutId id="2147486198" r:id="rId6"/>
    <p:sldLayoutId id="2147486199" r:id="rId7"/>
    <p:sldLayoutId id="2147486200" r:id="rId8"/>
    <p:sldLayoutId id="2147486201" r:id="rId9"/>
    <p:sldLayoutId id="2147486202" r:id="rId10"/>
    <p:sldLayoutId id="21474862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B010093-DCB3-46D1-8FD0-FB509F36681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05" r:id="rId1"/>
    <p:sldLayoutId id="2147486206" r:id="rId2"/>
    <p:sldLayoutId id="2147486207" r:id="rId3"/>
    <p:sldLayoutId id="2147486208" r:id="rId4"/>
    <p:sldLayoutId id="2147486209" r:id="rId5"/>
    <p:sldLayoutId id="2147486210" r:id="rId6"/>
    <p:sldLayoutId id="2147486211" r:id="rId7"/>
    <p:sldLayoutId id="2147486212" r:id="rId8"/>
    <p:sldLayoutId id="2147486213" r:id="rId9"/>
    <p:sldLayoutId id="2147486214" r:id="rId10"/>
    <p:sldLayoutId id="21474862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194CDEC-EF77-4899-ACC8-8ECCA4A43A0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17" r:id="rId1"/>
    <p:sldLayoutId id="2147486218" r:id="rId2"/>
    <p:sldLayoutId id="2147486219" r:id="rId3"/>
    <p:sldLayoutId id="2147486220" r:id="rId4"/>
    <p:sldLayoutId id="2147486221" r:id="rId5"/>
    <p:sldLayoutId id="2147486222" r:id="rId6"/>
    <p:sldLayoutId id="2147486223" r:id="rId7"/>
    <p:sldLayoutId id="2147486224" r:id="rId8"/>
    <p:sldLayoutId id="2147486225" r:id="rId9"/>
    <p:sldLayoutId id="2147486226" r:id="rId10"/>
    <p:sldLayoutId id="21474862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9216BB4-CF10-4BA3-8221-EBF7117F13D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29" r:id="rId1"/>
    <p:sldLayoutId id="2147486230" r:id="rId2"/>
    <p:sldLayoutId id="2147486231" r:id="rId3"/>
    <p:sldLayoutId id="2147486232" r:id="rId4"/>
    <p:sldLayoutId id="2147486233" r:id="rId5"/>
    <p:sldLayoutId id="2147486234" r:id="rId6"/>
    <p:sldLayoutId id="2147486235" r:id="rId7"/>
    <p:sldLayoutId id="2147486236" r:id="rId8"/>
    <p:sldLayoutId id="2147486237" r:id="rId9"/>
    <p:sldLayoutId id="2147486238" r:id="rId10"/>
    <p:sldLayoutId id="21474862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E7B0B89-4FDB-4784-A9FD-D5D48D9436F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41" r:id="rId1"/>
    <p:sldLayoutId id="2147486242" r:id="rId2"/>
    <p:sldLayoutId id="2147486243" r:id="rId3"/>
    <p:sldLayoutId id="2147486244" r:id="rId4"/>
    <p:sldLayoutId id="2147486245" r:id="rId5"/>
    <p:sldLayoutId id="2147486246" r:id="rId6"/>
    <p:sldLayoutId id="2147486247" r:id="rId7"/>
    <p:sldLayoutId id="2147486248" r:id="rId8"/>
    <p:sldLayoutId id="2147486249" r:id="rId9"/>
    <p:sldLayoutId id="2147486250" r:id="rId10"/>
    <p:sldLayoutId id="214748625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BA5DD16-9ACE-4557-8514-67BEDA91CFB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53" r:id="rId1"/>
    <p:sldLayoutId id="2147486254" r:id="rId2"/>
    <p:sldLayoutId id="2147486255" r:id="rId3"/>
    <p:sldLayoutId id="2147486256" r:id="rId4"/>
    <p:sldLayoutId id="2147486257" r:id="rId5"/>
    <p:sldLayoutId id="2147486258" r:id="rId6"/>
    <p:sldLayoutId id="2147486259" r:id="rId7"/>
    <p:sldLayoutId id="2147486260" r:id="rId8"/>
    <p:sldLayoutId id="2147486261" r:id="rId9"/>
    <p:sldLayoutId id="2147486262" r:id="rId10"/>
    <p:sldLayoutId id="214748626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73BEB9A-6E26-43C9-AD19-64B0EF80A66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65" r:id="rId1"/>
    <p:sldLayoutId id="2147486266" r:id="rId2"/>
    <p:sldLayoutId id="2147486267" r:id="rId3"/>
    <p:sldLayoutId id="2147486268" r:id="rId4"/>
    <p:sldLayoutId id="2147486269" r:id="rId5"/>
    <p:sldLayoutId id="2147486270" r:id="rId6"/>
    <p:sldLayoutId id="2147486271" r:id="rId7"/>
    <p:sldLayoutId id="2147486272" r:id="rId8"/>
    <p:sldLayoutId id="2147486273" r:id="rId9"/>
    <p:sldLayoutId id="2147486274" r:id="rId10"/>
    <p:sldLayoutId id="214748627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B6B5CB56-9B10-4069-BA80-15F97873F94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E313AE6-E869-40D0-A39A-D9DB7949DCF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77" r:id="rId1"/>
    <p:sldLayoutId id="2147486278" r:id="rId2"/>
    <p:sldLayoutId id="2147486279" r:id="rId3"/>
    <p:sldLayoutId id="2147486280" r:id="rId4"/>
    <p:sldLayoutId id="2147486281" r:id="rId5"/>
    <p:sldLayoutId id="2147486282" r:id="rId6"/>
    <p:sldLayoutId id="2147486283" r:id="rId7"/>
    <p:sldLayoutId id="2147486284" r:id="rId8"/>
    <p:sldLayoutId id="2147486285" r:id="rId9"/>
    <p:sldLayoutId id="2147486286" r:id="rId10"/>
    <p:sldLayoutId id="21474862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D93E289-CCB4-4E3C-A357-93FB80ADD84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89" r:id="rId1"/>
    <p:sldLayoutId id="2147486290" r:id="rId2"/>
    <p:sldLayoutId id="2147486291" r:id="rId3"/>
    <p:sldLayoutId id="2147486292" r:id="rId4"/>
    <p:sldLayoutId id="2147486293" r:id="rId5"/>
    <p:sldLayoutId id="2147486294" r:id="rId6"/>
    <p:sldLayoutId id="2147486295" r:id="rId7"/>
    <p:sldLayoutId id="2147486296" r:id="rId8"/>
    <p:sldLayoutId id="2147486297" r:id="rId9"/>
    <p:sldLayoutId id="2147486298" r:id="rId10"/>
    <p:sldLayoutId id="21474862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A239A69-AC8F-40ED-9A44-DDBA5B19A5B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01" r:id="rId1"/>
    <p:sldLayoutId id="2147486302" r:id="rId2"/>
    <p:sldLayoutId id="2147486303" r:id="rId3"/>
    <p:sldLayoutId id="2147486304" r:id="rId4"/>
    <p:sldLayoutId id="2147486305" r:id="rId5"/>
    <p:sldLayoutId id="2147486306" r:id="rId6"/>
    <p:sldLayoutId id="2147486307" r:id="rId7"/>
    <p:sldLayoutId id="2147486308" r:id="rId8"/>
    <p:sldLayoutId id="2147486309" r:id="rId9"/>
    <p:sldLayoutId id="2147486310" r:id="rId10"/>
    <p:sldLayoutId id="21474863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C26DA24-E193-4512-BC15-01B247D0BEE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13" r:id="rId1"/>
    <p:sldLayoutId id="2147486314" r:id="rId2"/>
    <p:sldLayoutId id="2147486315" r:id="rId3"/>
    <p:sldLayoutId id="2147486316" r:id="rId4"/>
    <p:sldLayoutId id="2147486317" r:id="rId5"/>
    <p:sldLayoutId id="2147486318" r:id="rId6"/>
    <p:sldLayoutId id="2147486319" r:id="rId7"/>
    <p:sldLayoutId id="2147486320" r:id="rId8"/>
    <p:sldLayoutId id="2147486321" r:id="rId9"/>
    <p:sldLayoutId id="2147486322" r:id="rId10"/>
    <p:sldLayoutId id="214748632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0668136-249C-4056-ACA4-C30A24EE541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25" r:id="rId1"/>
    <p:sldLayoutId id="2147486326" r:id="rId2"/>
    <p:sldLayoutId id="2147486327" r:id="rId3"/>
    <p:sldLayoutId id="2147486328" r:id="rId4"/>
    <p:sldLayoutId id="2147486329" r:id="rId5"/>
    <p:sldLayoutId id="2147486330" r:id="rId6"/>
    <p:sldLayoutId id="2147486331" r:id="rId7"/>
    <p:sldLayoutId id="2147486332" r:id="rId8"/>
    <p:sldLayoutId id="2147486333" r:id="rId9"/>
    <p:sldLayoutId id="2147486334" r:id="rId10"/>
    <p:sldLayoutId id="21474863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1E66C69-F769-4679-B5F1-DCE09FE1B2C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37" r:id="rId1"/>
    <p:sldLayoutId id="2147486338" r:id="rId2"/>
    <p:sldLayoutId id="2147486339" r:id="rId3"/>
    <p:sldLayoutId id="2147486340" r:id="rId4"/>
    <p:sldLayoutId id="2147486341" r:id="rId5"/>
    <p:sldLayoutId id="2147486342" r:id="rId6"/>
    <p:sldLayoutId id="2147486343" r:id="rId7"/>
    <p:sldLayoutId id="2147486344" r:id="rId8"/>
    <p:sldLayoutId id="2147486345" r:id="rId9"/>
    <p:sldLayoutId id="2147486346" r:id="rId10"/>
    <p:sldLayoutId id="21474863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72291B4-0A32-435D-B266-E67DB06FADD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49" r:id="rId1"/>
    <p:sldLayoutId id="2147486350" r:id="rId2"/>
    <p:sldLayoutId id="2147486351" r:id="rId3"/>
    <p:sldLayoutId id="2147486352" r:id="rId4"/>
    <p:sldLayoutId id="2147486353" r:id="rId5"/>
    <p:sldLayoutId id="2147486354" r:id="rId6"/>
    <p:sldLayoutId id="2147486355" r:id="rId7"/>
    <p:sldLayoutId id="2147486356" r:id="rId8"/>
    <p:sldLayoutId id="2147486357" r:id="rId9"/>
    <p:sldLayoutId id="2147486358" r:id="rId10"/>
    <p:sldLayoutId id="21474863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29E7620-DBFC-4693-88FE-E99A9ACD018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61" r:id="rId1"/>
    <p:sldLayoutId id="2147486362" r:id="rId2"/>
    <p:sldLayoutId id="2147486363" r:id="rId3"/>
    <p:sldLayoutId id="2147486364" r:id="rId4"/>
    <p:sldLayoutId id="2147486365" r:id="rId5"/>
    <p:sldLayoutId id="2147486366" r:id="rId6"/>
    <p:sldLayoutId id="2147486367" r:id="rId7"/>
    <p:sldLayoutId id="2147486368" r:id="rId8"/>
    <p:sldLayoutId id="2147486369" r:id="rId9"/>
    <p:sldLayoutId id="2147486370" r:id="rId10"/>
    <p:sldLayoutId id="21474863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22A083D-7D8E-4DC6-8603-EEBB051810F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73" r:id="rId1"/>
    <p:sldLayoutId id="2147486374" r:id="rId2"/>
    <p:sldLayoutId id="2147486375" r:id="rId3"/>
    <p:sldLayoutId id="2147486376" r:id="rId4"/>
    <p:sldLayoutId id="2147486377" r:id="rId5"/>
    <p:sldLayoutId id="2147486378" r:id="rId6"/>
    <p:sldLayoutId id="2147486379" r:id="rId7"/>
    <p:sldLayoutId id="2147486380" r:id="rId8"/>
    <p:sldLayoutId id="2147486381" r:id="rId9"/>
    <p:sldLayoutId id="2147486382" r:id="rId10"/>
    <p:sldLayoutId id="21474863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09493E7-B356-4F22-88FF-93929593DDD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85" r:id="rId1"/>
    <p:sldLayoutId id="2147486386" r:id="rId2"/>
    <p:sldLayoutId id="2147486387" r:id="rId3"/>
    <p:sldLayoutId id="2147486388" r:id="rId4"/>
    <p:sldLayoutId id="2147486389" r:id="rId5"/>
    <p:sldLayoutId id="2147486390" r:id="rId6"/>
    <p:sldLayoutId id="2147486391" r:id="rId7"/>
    <p:sldLayoutId id="2147486392" r:id="rId8"/>
    <p:sldLayoutId id="2147486393" r:id="rId9"/>
    <p:sldLayoutId id="2147486394" r:id="rId10"/>
    <p:sldLayoutId id="21474863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F5B93E0A-3373-4FB7-8938-E3331BC1D3D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48CD3F0-F408-4D29-A160-0BBE68D1F22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97" r:id="rId1"/>
    <p:sldLayoutId id="2147486398" r:id="rId2"/>
    <p:sldLayoutId id="2147486399" r:id="rId3"/>
    <p:sldLayoutId id="2147486400" r:id="rId4"/>
    <p:sldLayoutId id="2147486401" r:id="rId5"/>
    <p:sldLayoutId id="2147486402" r:id="rId6"/>
    <p:sldLayoutId id="2147486403" r:id="rId7"/>
    <p:sldLayoutId id="2147486404" r:id="rId8"/>
    <p:sldLayoutId id="2147486405" r:id="rId9"/>
    <p:sldLayoutId id="2147486406" r:id="rId10"/>
    <p:sldLayoutId id="21474864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F96C9B6-24E6-4696-B0E1-758B2B2571E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09" r:id="rId1"/>
    <p:sldLayoutId id="2147486410" r:id="rId2"/>
    <p:sldLayoutId id="2147486411" r:id="rId3"/>
    <p:sldLayoutId id="2147486412" r:id="rId4"/>
    <p:sldLayoutId id="2147486413" r:id="rId5"/>
    <p:sldLayoutId id="2147486414" r:id="rId6"/>
    <p:sldLayoutId id="2147486415" r:id="rId7"/>
    <p:sldLayoutId id="2147486416" r:id="rId8"/>
    <p:sldLayoutId id="2147486417" r:id="rId9"/>
    <p:sldLayoutId id="2147486418" r:id="rId10"/>
    <p:sldLayoutId id="21474864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5CCC5BF-5143-4FC5-B85D-CE5F5B91593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21" r:id="rId1"/>
    <p:sldLayoutId id="2147486422" r:id="rId2"/>
    <p:sldLayoutId id="2147486423" r:id="rId3"/>
    <p:sldLayoutId id="2147486424" r:id="rId4"/>
    <p:sldLayoutId id="2147486425" r:id="rId5"/>
    <p:sldLayoutId id="2147486426" r:id="rId6"/>
    <p:sldLayoutId id="2147486427" r:id="rId7"/>
    <p:sldLayoutId id="2147486428" r:id="rId8"/>
    <p:sldLayoutId id="2147486429" r:id="rId9"/>
    <p:sldLayoutId id="2147486430" r:id="rId10"/>
    <p:sldLayoutId id="21474864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444D9A8-916E-4969-8764-7FA30777117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33" r:id="rId1"/>
    <p:sldLayoutId id="2147486434" r:id="rId2"/>
    <p:sldLayoutId id="2147486435" r:id="rId3"/>
    <p:sldLayoutId id="2147486436" r:id="rId4"/>
    <p:sldLayoutId id="2147486437" r:id="rId5"/>
    <p:sldLayoutId id="2147486438" r:id="rId6"/>
    <p:sldLayoutId id="2147486439" r:id="rId7"/>
    <p:sldLayoutId id="2147486440" r:id="rId8"/>
    <p:sldLayoutId id="2147486441" r:id="rId9"/>
    <p:sldLayoutId id="2147486442" r:id="rId10"/>
    <p:sldLayoutId id="21474864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1B18AD0-77ED-4AF9-AE0F-72327AE3409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45" r:id="rId1"/>
    <p:sldLayoutId id="2147486446" r:id="rId2"/>
    <p:sldLayoutId id="2147486447" r:id="rId3"/>
    <p:sldLayoutId id="2147486448" r:id="rId4"/>
    <p:sldLayoutId id="2147486449" r:id="rId5"/>
    <p:sldLayoutId id="2147486450" r:id="rId6"/>
    <p:sldLayoutId id="2147486451" r:id="rId7"/>
    <p:sldLayoutId id="2147486452" r:id="rId8"/>
    <p:sldLayoutId id="2147486453" r:id="rId9"/>
    <p:sldLayoutId id="2147486454" r:id="rId10"/>
    <p:sldLayoutId id="21474864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3308DFB-6716-4EBC-9FB6-7EFFD8F0BD6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57" r:id="rId1"/>
    <p:sldLayoutId id="2147486458" r:id="rId2"/>
    <p:sldLayoutId id="2147486459" r:id="rId3"/>
    <p:sldLayoutId id="2147486460" r:id="rId4"/>
    <p:sldLayoutId id="2147486461" r:id="rId5"/>
    <p:sldLayoutId id="2147486462" r:id="rId6"/>
    <p:sldLayoutId id="2147486463" r:id="rId7"/>
    <p:sldLayoutId id="2147486464" r:id="rId8"/>
    <p:sldLayoutId id="2147486465" r:id="rId9"/>
    <p:sldLayoutId id="2147486466" r:id="rId10"/>
    <p:sldLayoutId id="21474864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A1F3C8E-DF25-4A88-94DD-31CB357456C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69" r:id="rId1"/>
    <p:sldLayoutId id="2147486470" r:id="rId2"/>
    <p:sldLayoutId id="2147486471" r:id="rId3"/>
    <p:sldLayoutId id="2147486472" r:id="rId4"/>
    <p:sldLayoutId id="2147486473" r:id="rId5"/>
    <p:sldLayoutId id="2147486474" r:id="rId6"/>
    <p:sldLayoutId id="2147486475" r:id="rId7"/>
    <p:sldLayoutId id="2147486476" r:id="rId8"/>
    <p:sldLayoutId id="2147486477" r:id="rId9"/>
    <p:sldLayoutId id="2147486478" r:id="rId10"/>
    <p:sldLayoutId id="21474864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9A36DF8-5281-40A3-BF3D-B18E736DEAC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81" r:id="rId1"/>
    <p:sldLayoutId id="2147486482" r:id="rId2"/>
    <p:sldLayoutId id="2147486483" r:id="rId3"/>
    <p:sldLayoutId id="2147486484" r:id="rId4"/>
    <p:sldLayoutId id="2147486485" r:id="rId5"/>
    <p:sldLayoutId id="2147486486" r:id="rId6"/>
    <p:sldLayoutId id="2147486487" r:id="rId7"/>
    <p:sldLayoutId id="2147486488" r:id="rId8"/>
    <p:sldLayoutId id="2147486489" r:id="rId9"/>
    <p:sldLayoutId id="2147486490" r:id="rId10"/>
    <p:sldLayoutId id="21474864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3D6776F-81D1-4660-B222-D5CBF625057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93" r:id="rId1"/>
    <p:sldLayoutId id="2147486494" r:id="rId2"/>
    <p:sldLayoutId id="2147486495" r:id="rId3"/>
    <p:sldLayoutId id="2147486496" r:id="rId4"/>
    <p:sldLayoutId id="2147486497" r:id="rId5"/>
    <p:sldLayoutId id="2147486498" r:id="rId6"/>
    <p:sldLayoutId id="2147486499" r:id="rId7"/>
    <p:sldLayoutId id="2147486500" r:id="rId8"/>
    <p:sldLayoutId id="2147486501" r:id="rId9"/>
    <p:sldLayoutId id="2147486502" r:id="rId10"/>
    <p:sldLayoutId id="21474865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BA4B132-E7A6-45CF-A373-41957962AEB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05" r:id="rId1"/>
    <p:sldLayoutId id="2147486506" r:id="rId2"/>
    <p:sldLayoutId id="2147486507" r:id="rId3"/>
    <p:sldLayoutId id="2147486508" r:id="rId4"/>
    <p:sldLayoutId id="2147486509" r:id="rId5"/>
    <p:sldLayoutId id="2147486510" r:id="rId6"/>
    <p:sldLayoutId id="2147486511" r:id="rId7"/>
    <p:sldLayoutId id="2147486512" r:id="rId8"/>
    <p:sldLayoutId id="2147486513" r:id="rId9"/>
    <p:sldLayoutId id="2147486514" r:id="rId10"/>
    <p:sldLayoutId id="21474865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F198F06E-FBEB-472E-B6DE-298134CE66A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1AD4097-7505-4BCB-928F-F43BE18A666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17" r:id="rId1"/>
    <p:sldLayoutId id="2147486518" r:id="rId2"/>
    <p:sldLayoutId id="2147486519" r:id="rId3"/>
    <p:sldLayoutId id="2147486520" r:id="rId4"/>
    <p:sldLayoutId id="2147486521" r:id="rId5"/>
    <p:sldLayoutId id="2147486522" r:id="rId6"/>
    <p:sldLayoutId id="2147486523" r:id="rId7"/>
    <p:sldLayoutId id="2147486524" r:id="rId8"/>
    <p:sldLayoutId id="2147486525" r:id="rId9"/>
    <p:sldLayoutId id="2147486526" r:id="rId10"/>
    <p:sldLayoutId id="21474865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EBA6DFD-4565-4D31-B02B-59945BA57C8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29" r:id="rId1"/>
    <p:sldLayoutId id="2147486530" r:id="rId2"/>
    <p:sldLayoutId id="2147486531" r:id="rId3"/>
    <p:sldLayoutId id="2147486532" r:id="rId4"/>
    <p:sldLayoutId id="2147486533" r:id="rId5"/>
    <p:sldLayoutId id="2147486534" r:id="rId6"/>
    <p:sldLayoutId id="2147486535" r:id="rId7"/>
    <p:sldLayoutId id="2147486536" r:id="rId8"/>
    <p:sldLayoutId id="2147486537" r:id="rId9"/>
    <p:sldLayoutId id="2147486538" r:id="rId10"/>
    <p:sldLayoutId id="21474865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D590BE3-3A12-43B4-B5D6-6127FE424DA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41" r:id="rId1"/>
    <p:sldLayoutId id="2147486542" r:id="rId2"/>
    <p:sldLayoutId id="2147486543" r:id="rId3"/>
    <p:sldLayoutId id="2147486544" r:id="rId4"/>
    <p:sldLayoutId id="2147486545" r:id="rId5"/>
    <p:sldLayoutId id="2147486546" r:id="rId6"/>
    <p:sldLayoutId id="2147486547" r:id="rId7"/>
    <p:sldLayoutId id="2147486548" r:id="rId8"/>
    <p:sldLayoutId id="2147486549" r:id="rId9"/>
    <p:sldLayoutId id="2147486550" r:id="rId10"/>
    <p:sldLayoutId id="214748655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EC594F3-7C30-4E09-923F-B65925C3851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53" r:id="rId1"/>
    <p:sldLayoutId id="2147486554" r:id="rId2"/>
    <p:sldLayoutId id="2147486555" r:id="rId3"/>
    <p:sldLayoutId id="2147486556" r:id="rId4"/>
    <p:sldLayoutId id="2147486557" r:id="rId5"/>
    <p:sldLayoutId id="2147486558" r:id="rId6"/>
    <p:sldLayoutId id="2147486559" r:id="rId7"/>
    <p:sldLayoutId id="2147486560" r:id="rId8"/>
    <p:sldLayoutId id="2147486561" r:id="rId9"/>
    <p:sldLayoutId id="2147486562" r:id="rId10"/>
    <p:sldLayoutId id="214748656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785D04C-EA86-4B70-9529-F5B623D9CE6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65" r:id="rId1"/>
    <p:sldLayoutId id="2147486566" r:id="rId2"/>
    <p:sldLayoutId id="2147486567" r:id="rId3"/>
    <p:sldLayoutId id="2147486568" r:id="rId4"/>
    <p:sldLayoutId id="2147486569" r:id="rId5"/>
    <p:sldLayoutId id="2147486570" r:id="rId6"/>
    <p:sldLayoutId id="2147486571" r:id="rId7"/>
    <p:sldLayoutId id="2147486572" r:id="rId8"/>
    <p:sldLayoutId id="2147486573" r:id="rId9"/>
    <p:sldLayoutId id="2147486574" r:id="rId10"/>
    <p:sldLayoutId id="214748657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588E21A-97DB-40C3-B9D2-7F8485681D0C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77" r:id="rId1"/>
    <p:sldLayoutId id="2147486578" r:id="rId2"/>
    <p:sldLayoutId id="2147486579" r:id="rId3"/>
    <p:sldLayoutId id="2147486580" r:id="rId4"/>
    <p:sldLayoutId id="2147486581" r:id="rId5"/>
    <p:sldLayoutId id="2147486582" r:id="rId6"/>
    <p:sldLayoutId id="2147486583" r:id="rId7"/>
    <p:sldLayoutId id="2147486584" r:id="rId8"/>
    <p:sldLayoutId id="2147486585" r:id="rId9"/>
    <p:sldLayoutId id="2147486586" r:id="rId10"/>
    <p:sldLayoutId id="21474865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2ABD2D9-000B-4C5A-9415-914655A3BC7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89" r:id="rId1"/>
    <p:sldLayoutId id="2147486590" r:id="rId2"/>
    <p:sldLayoutId id="2147486591" r:id="rId3"/>
    <p:sldLayoutId id="2147486592" r:id="rId4"/>
    <p:sldLayoutId id="2147486593" r:id="rId5"/>
    <p:sldLayoutId id="2147486594" r:id="rId6"/>
    <p:sldLayoutId id="2147486595" r:id="rId7"/>
    <p:sldLayoutId id="2147486596" r:id="rId8"/>
    <p:sldLayoutId id="2147486597" r:id="rId9"/>
    <p:sldLayoutId id="2147486598" r:id="rId10"/>
    <p:sldLayoutId id="21474865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2BFD7B9-FB72-49E0-9950-80C4FF70CB8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01" r:id="rId1"/>
    <p:sldLayoutId id="2147486602" r:id="rId2"/>
    <p:sldLayoutId id="2147486603" r:id="rId3"/>
    <p:sldLayoutId id="2147486604" r:id="rId4"/>
    <p:sldLayoutId id="2147486605" r:id="rId5"/>
    <p:sldLayoutId id="2147486606" r:id="rId6"/>
    <p:sldLayoutId id="2147486607" r:id="rId7"/>
    <p:sldLayoutId id="2147486608" r:id="rId8"/>
    <p:sldLayoutId id="2147486609" r:id="rId9"/>
    <p:sldLayoutId id="2147486610" r:id="rId10"/>
    <p:sldLayoutId id="21474866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DE07390-C7BA-49E5-AE09-DF8782885F33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13" r:id="rId1"/>
    <p:sldLayoutId id="2147486614" r:id="rId2"/>
    <p:sldLayoutId id="2147486615" r:id="rId3"/>
    <p:sldLayoutId id="2147486616" r:id="rId4"/>
    <p:sldLayoutId id="2147486617" r:id="rId5"/>
    <p:sldLayoutId id="2147486618" r:id="rId6"/>
    <p:sldLayoutId id="2147486619" r:id="rId7"/>
    <p:sldLayoutId id="2147486620" r:id="rId8"/>
    <p:sldLayoutId id="2147486621" r:id="rId9"/>
    <p:sldLayoutId id="2147486622" r:id="rId10"/>
    <p:sldLayoutId id="214748662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E90E15C-282D-46BB-AC4B-40C33FDE932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25" r:id="rId1"/>
    <p:sldLayoutId id="2147486626" r:id="rId2"/>
    <p:sldLayoutId id="2147486627" r:id="rId3"/>
    <p:sldLayoutId id="2147486628" r:id="rId4"/>
    <p:sldLayoutId id="2147486629" r:id="rId5"/>
    <p:sldLayoutId id="2147486630" r:id="rId6"/>
    <p:sldLayoutId id="2147486631" r:id="rId7"/>
    <p:sldLayoutId id="2147486632" r:id="rId8"/>
    <p:sldLayoutId id="2147486633" r:id="rId9"/>
    <p:sldLayoutId id="2147486634" r:id="rId10"/>
    <p:sldLayoutId id="21474866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28201" y="6356515"/>
            <a:ext cx="2057400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900" b="0" i="0" u="none" strike="noStrike" kern="1200" cap="none" spc="0" baseline="0">
                <a:solidFill>
                  <a:srgbClr val="898989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029041" y="6356515"/>
            <a:ext cx="3085917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457675" y="6356515"/>
            <a:ext cx="2057400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900" b="0" i="0" u="none" strike="noStrike" kern="1200" cap="none" spc="0" baseline="0">
                <a:solidFill>
                  <a:srgbClr val="898989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6984085-E20F-4112-A227-E303E1C1C69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462FF2F-2B3A-40ED-9DEB-094A20B95F7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37" r:id="rId1"/>
    <p:sldLayoutId id="2147486638" r:id="rId2"/>
    <p:sldLayoutId id="2147486639" r:id="rId3"/>
    <p:sldLayoutId id="2147486640" r:id="rId4"/>
    <p:sldLayoutId id="2147486641" r:id="rId5"/>
    <p:sldLayoutId id="2147486642" r:id="rId6"/>
    <p:sldLayoutId id="2147486643" r:id="rId7"/>
    <p:sldLayoutId id="2147486644" r:id="rId8"/>
    <p:sldLayoutId id="2147486645" r:id="rId9"/>
    <p:sldLayoutId id="2147486646" r:id="rId10"/>
    <p:sldLayoutId id="21474866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6A9A81E-904A-4DEF-AEFC-C66F3A91291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49" r:id="rId1"/>
    <p:sldLayoutId id="2147486650" r:id="rId2"/>
    <p:sldLayoutId id="2147486651" r:id="rId3"/>
    <p:sldLayoutId id="2147486652" r:id="rId4"/>
    <p:sldLayoutId id="2147486653" r:id="rId5"/>
    <p:sldLayoutId id="2147486654" r:id="rId6"/>
    <p:sldLayoutId id="2147486655" r:id="rId7"/>
    <p:sldLayoutId id="2147486656" r:id="rId8"/>
    <p:sldLayoutId id="2147486657" r:id="rId9"/>
    <p:sldLayoutId id="2147486658" r:id="rId10"/>
    <p:sldLayoutId id="21474866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7D4D7AC-E672-4FB1-85BE-BADF4545596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61" r:id="rId1"/>
    <p:sldLayoutId id="2147486662" r:id="rId2"/>
    <p:sldLayoutId id="2147486663" r:id="rId3"/>
    <p:sldLayoutId id="2147486664" r:id="rId4"/>
    <p:sldLayoutId id="2147486665" r:id="rId5"/>
    <p:sldLayoutId id="2147486666" r:id="rId6"/>
    <p:sldLayoutId id="2147486667" r:id="rId7"/>
    <p:sldLayoutId id="2147486668" r:id="rId8"/>
    <p:sldLayoutId id="2147486669" r:id="rId9"/>
    <p:sldLayoutId id="2147486670" r:id="rId10"/>
    <p:sldLayoutId id="21474866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421F719-4D49-46D1-AEF8-BE42F9886B7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73" r:id="rId1"/>
    <p:sldLayoutId id="2147486674" r:id="rId2"/>
    <p:sldLayoutId id="2147486675" r:id="rId3"/>
    <p:sldLayoutId id="2147486676" r:id="rId4"/>
    <p:sldLayoutId id="2147486677" r:id="rId5"/>
    <p:sldLayoutId id="2147486678" r:id="rId6"/>
    <p:sldLayoutId id="2147486679" r:id="rId7"/>
    <p:sldLayoutId id="2147486680" r:id="rId8"/>
    <p:sldLayoutId id="2147486681" r:id="rId9"/>
    <p:sldLayoutId id="2147486682" r:id="rId10"/>
    <p:sldLayoutId id="21474866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FD74EA4-A836-4C75-AD0E-C587BE198CE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85" r:id="rId1"/>
    <p:sldLayoutId id="2147486686" r:id="rId2"/>
    <p:sldLayoutId id="2147486687" r:id="rId3"/>
    <p:sldLayoutId id="2147486688" r:id="rId4"/>
    <p:sldLayoutId id="2147486689" r:id="rId5"/>
    <p:sldLayoutId id="2147486690" r:id="rId6"/>
    <p:sldLayoutId id="2147486691" r:id="rId7"/>
    <p:sldLayoutId id="2147486692" r:id="rId8"/>
    <p:sldLayoutId id="2147486693" r:id="rId9"/>
    <p:sldLayoutId id="2147486694" r:id="rId10"/>
    <p:sldLayoutId id="21474866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9DA36B3-A863-4A4E-AE45-F9FB2E84CEA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97" r:id="rId1"/>
    <p:sldLayoutId id="2147486698" r:id="rId2"/>
    <p:sldLayoutId id="2147486699" r:id="rId3"/>
    <p:sldLayoutId id="2147486700" r:id="rId4"/>
    <p:sldLayoutId id="2147486701" r:id="rId5"/>
    <p:sldLayoutId id="2147486702" r:id="rId6"/>
    <p:sldLayoutId id="2147486703" r:id="rId7"/>
    <p:sldLayoutId id="2147486704" r:id="rId8"/>
    <p:sldLayoutId id="2147486705" r:id="rId9"/>
    <p:sldLayoutId id="2147486706" r:id="rId10"/>
    <p:sldLayoutId id="21474867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FF4DCC0-9DE1-4F24-BE21-0BA246A8A0A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09" r:id="rId1"/>
    <p:sldLayoutId id="2147486710" r:id="rId2"/>
    <p:sldLayoutId id="2147486711" r:id="rId3"/>
    <p:sldLayoutId id="2147486712" r:id="rId4"/>
    <p:sldLayoutId id="2147486713" r:id="rId5"/>
    <p:sldLayoutId id="2147486714" r:id="rId6"/>
    <p:sldLayoutId id="2147486715" r:id="rId7"/>
    <p:sldLayoutId id="2147486716" r:id="rId8"/>
    <p:sldLayoutId id="2147486717" r:id="rId9"/>
    <p:sldLayoutId id="2147486718" r:id="rId10"/>
    <p:sldLayoutId id="21474867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0A98D1D-01E5-4C39-8C00-BD34BD55915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21" r:id="rId1"/>
    <p:sldLayoutId id="2147486722" r:id="rId2"/>
    <p:sldLayoutId id="2147486723" r:id="rId3"/>
    <p:sldLayoutId id="2147486724" r:id="rId4"/>
    <p:sldLayoutId id="2147486725" r:id="rId5"/>
    <p:sldLayoutId id="2147486726" r:id="rId6"/>
    <p:sldLayoutId id="2147486727" r:id="rId7"/>
    <p:sldLayoutId id="2147486728" r:id="rId8"/>
    <p:sldLayoutId id="2147486729" r:id="rId9"/>
    <p:sldLayoutId id="2147486730" r:id="rId10"/>
    <p:sldLayoutId id="21474867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90E6AA2-78D8-49D5-8B82-164259DB26A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33" r:id="rId1"/>
    <p:sldLayoutId id="2147486734" r:id="rId2"/>
    <p:sldLayoutId id="2147486735" r:id="rId3"/>
    <p:sldLayoutId id="2147486736" r:id="rId4"/>
    <p:sldLayoutId id="2147486737" r:id="rId5"/>
    <p:sldLayoutId id="2147486738" r:id="rId6"/>
    <p:sldLayoutId id="2147486739" r:id="rId7"/>
    <p:sldLayoutId id="2147486740" r:id="rId8"/>
    <p:sldLayoutId id="2147486741" r:id="rId9"/>
    <p:sldLayoutId id="2147486742" r:id="rId10"/>
    <p:sldLayoutId id="21474867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08021D5-6FF7-41C8-965B-ACB08B33CBC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45" r:id="rId1"/>
    <p:sldLayoutId id="2147486746" r:id="rId2"/>
    <p:sldLayoutId id="2147486747" r:id="rId3"/>
    <p:sldLayoutId id="2147486748" r:id="rId4"/>
    <p:sldLayoutId id="2147486749" r:id="rId5"/>
    <p:sldLayoutId id="2147486750" r:id="rId6"/>
    <p:sldLayoutId id="2147486751" r:id="rId7"/>
    <p:sldLayoutId id="2147486752" r:id="rId8"/>
    <p:sldLayoutId id="2147486753" r:id="rId9"/>
    <p:sldLayoutId id="2147486754" r:id="rId10"/>
    <p:sldLayoutId id="21474867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28201" y="6356515"/>
            <a:ext cx="2057400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900" b="0" i="0" u="none" strike="noStrike" kern="1200" cap="none" spc="0" baseline="0">
                <a:solidFill>
                  <a:srgbClr val="898989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029041" y="6356515"/>
            <a:ext cx="3085917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457675" y="6356515"/>
            <a:ext cx="2057400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900" b="0" i="0" u="none" strike="noStrike" kern="1200" cap="none" spc="0" baseline="0">
                <a:solidFill>
                  <a:srgbClr val="898989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44A7F2E-662C-488D-A290-44328522219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9" r:id="rId1"/>
    <p:sldLayoutId id="2147483950" r:id="rId2"/>
    <p:sldLayoutId id="2147483951" r:id="rId3"/>
    <p:sldLayoutId id="2147483952" r:id="rId4"/>
    <p:sldLayoutId id="2147483953" r:id="rId5"/>
    <p:sldLayoutId id="2147483954" r:id="rId6"/>
    <p:sldLayoutId id="2147483955" r:id="rId7"/>
    <p:sldLayoutId id="2147483956" r:id="rId8"/>
    <p:sldLayoutId id="2147483957" r:id="rId9"/>
    <p:sldLayoutId id="2147483958" r:id="rId10"/>
    <p:sldLayoutId id="21474839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343F14B-654E-441C-A7B2-D7054850980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57" r:id="rId1"/>
    <p:sldLayoutId id="2147486758" r:id="rId2"/>
    <p:sldLayoutId id="2147486759" r:id="rId3"/>
    <p:sldLayoutId id="2147486760" r:id="rId4"/>
    <p:sldLayoutId id="2147486761" r:id="rId5"/>
    <p:sldLayoutId id="2147486762" r:id="rId6"/>
    <p:sldLayoutId id="2147486763" r:id="rId7"/>
    <p:sldLayoutId id="2147486764" r:id="rId8"/>
    <p:sldLayoutId id="2147486765" r:id="rId9"/>
    <p:sldLayoutId id="2147486766" r:id="rId10"/>
    <p:sldLayoutId id="21474867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5757AF0-6FED-40F0-BC20-A1FAC6BB860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69" r:id="rId1"/>
    <p:sldLayoutId id="2147486770" r:id="rId2"/>
    <p:sldLayoutId id="2147486771" r:id="rId3"/>
    <p:sldLayoutId id="2147486772" r:id="rId4"/>
    <p:sldLayoutId id="2147486773" r:id="rId5"/>
    <p:sldLayoutId id="2147486774" r:id="rId6"/>
    <p:sldLayoutId id="2147486775" r:id="rId7"/>
    <p:sldLayoutId id="2147486776" r:id="rId8"/>
    <p:sldLayoutId id="2147486777" r:id="rId9"/>
    <p:sldLayoutId id="2147486778" r:id="rId10"/>
    <p:sldLayoutId id="21474867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724F048-04FA-4147-BA22-201B3FFCC64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81" r:id="rId1"/>
    <p:sldLayoutId id="2147486782" r:id="rId2"/>
    <p:sldLayoutId id="2147486783" r:id="rId3"/>
    <p:sldLayoutId id="2147486784" r:id="rId4"/>
    <p:sldLayoutId id="2147486785" r:id="rId5"/>
    <p:sldLayoutId id="2147486786" r:id="rId6"/>
    <p:sldLayoutId id="2147486787" r:id="rId7"/>
    <p:sldLayoutId id="2147486788" r:id="rId8"/>
    <p:sldLayoutId id="2147486789" r:id="rId9"/>
    <p:sldLayoutId id="2147486790" r:id="rId10"/>
    <p:sldLayoutId id="21474867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CAC9EE8-927B-47CC-B1DF-2F6A791E062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93" r:id="rId1"/>
    <p:sldLayoutId id="2147486794" r:id="rId2"/>
    <p:sldLayoutId id="2147486795" r:id="rId3"/>
    <p:sldLayoutId id="2147486796" r:id="rId4"/>
    <p:sldLayoutId id="2147486797" r:id="rId5"/>
    <p:sldLayoutId id="2147486798" r:id="rId6"/>
    <p:sldLayoutId id="2147486799" r:id="rId7"/>
    <p:sldLayoutId id="2147486800" r:id="rId8"/>
    <p:sldLayoutId id="2147486801" r:id="rId9"/>
    <p:sldLayoutId id="2147486802" r:id="rId10"/>
    <p:sldLayoutId id="21474868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0563A272-E277-4DF4-A97D-C0F16464446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05" r:id="rId1"/>
    <p:sldLayoutId id="2147486806" r:id="rId2"/>
    <p:sldLayoutId id="2147486807" r:id="rId3"/>
    <p:sldLayoutId id="2147486808" r:id="rId4"/>
    <p:sldLayoutId id="2147486809" r:id="rId5"/>
    <p:sldLayoutId id="2147486810" r:id="rId6"/>
    <p:sldLayoutId id="2147486811" r:id="rId7"/>
    <p:sldLayoutId id="2147486812" r:id="rId8"/>
    <p:sldLayoutId id="2147486813" r:id="rId9"/>
    <p:sldLayoutId id="2147486814" r:id="rId10"/>
    <p:sldLayoutId id="21474868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0E77BDCC-C609-41E6-BFCC-FD455DF075D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17" r:id="rId1"/>
    <p:sldLayoutId id="2147486818" r:id="rId2"/>
    <p:sldLayoutId id="2147486819" r:id="rId3"/>
    <p:sldLayoutId id="2147486820" r:id="rId4"/>
    <p:sldLayoutId id="2147486821" r:id="rId5"/>
    <p:sldLayoutId id="2147486822" r:id="rId6"/>
    <p:sldLayoutId id="2147486823" r:id="rId7"/>
    <p:sldLayoutId id="2147486824" r:id="rId8"/>
    <p:sldLayoutId id="2147486825" r:id="rId9"/>
    <p:sldLayoutId id="2147486826" r:id="rId10"/>
    <p:sldLayoutId id="21474868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ADF6F6A-C476-4712-8E52-182441FD822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29" r:id="rId1"/>
    <p:sldLayoutId id="2147486830" r:id="rId2"/>
    <p:sldLayoutId id="2147486831" r:id="rId3"/>
    <p:sldLayoutId id="2147486832" r:id="rId4"/>
    <p:sldLayoutId id="2147486833" r:id="rId5"/>
    <p:sldLayoutId id="2147486834" r:id="rId6"/>
    <p:sldLayoutId id="2147486835" r:id="rId7"/>
    <p:sldLayoutId id="2147486836" r:id="rId8"/>
    <p:sldLayoutId id="2147486837" r:id="rId9"/>
    <p:sldLayoutId id="2147486838" r:id="rId10"/>
    <p:sldLayoutId id="21474868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4ABC433-DB0C-4C4B-A520-58EDA9CD642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41" r:id="rId1"/>
    <p:sldLayoutId id="2147486842" r:id="rId2"/>
    <p:sldLayoutId id="2147486843" r:id="rId3"/>
    <p:sldLayoutId id="2147486844" r:id="rId4"/>
    <p:sldLayoutId id="2147486845" r:id="rId5"/>
    <p:sldLayoutId id="2147486846" r:id="rId6"/>
    <p:sldLayoutId id="2147486847" r:id="rId7"/>
    <p:sldLayoutId id="2147486848" r:id="rId8"/>
    <p:sldLayoutId id="2147486849" r:id="rId9"/>
    <p:sldLayoutId id="2147486850" r:id="rId10"/>
    <p:sldLayoutId id="214748685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06B9D49-0863-4CD3-BAD1-4131FA9C662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53" r:id="rId1"/>
    <p:sldLayoutId id="2147486854" r:id="rId2"/>
    <p:sldLayoutId id="2147486855" r:id="rId3"/>
    <p:sldLayoutId id="2147486856" r:id="rId4"/>
    <p:sldLayoutId id="2147486857" r:id="rId5"/>
    <p:sldLayoutId id="2147486858" r:id="rId6"/>
    <p:sldLayoutId id="2147486859" r:id="rId7"/>
    <p:sldLayoutId id="2147486860" r:id="rId8"/>
    <p:sldLayoutId id="2147486861" r:id="rId9"/>
    <p:sldLayoutId id="2147486862" r:id="rId10"/>
    <p:sldLayoutId id="214748686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273A701-5ADD-461A-9179-FA6364E63B1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65" r:id="rId1"/>
    <p:sldLayoutId id="2147486866" r:id="rId2"/>
    <p:sldLayoutId id="2147486867" r:id="rId3"/>
    <p:sldLayoutId id="2147486868" r:id="rId4"/>
    <p:sldLayoutId id="2147486869" r:id="rId5"/>
    <p:sldLayoutId id="2147486870" r:id="rId6"/>
    <p:sldLayoutId id="2147486871" r:id="rId7"/>
    <p:sldLayoutId id="2147486872" r:id="rId8"/>
    <p:sldLayoutId id="2147486873" r:id="rId9"/>
    <p:sldLayoutId id="2147486874" r:id="rId10"/>
    <p:sldLayoutId id="214748687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/>
          <p:nvPr/>
        </p:nvSpPr>
        <p:spPr>
          <a:xfrm>
            <a:off x="6553084" y="6381716"/>
            <a:ext cx="2133715" cy="339836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AE7021B-FAE8-43C3-8EE8-0E4E3541D588}" type="slidenum">
              <a:t>‹N›</a:t>
            </a:fld>
            <a:endParaRPr lang="it-IT" sz="1000" b="0" i="1" u="none" strike="noStrike" kern="1200" cap="none" spc="0" baseline="0">
              <a:solidFill>
                <a:srgbClr val="CC66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029041" y="6356515"/>
            <a:ext cx="3085917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44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1000"/>
        </a:spcBef>
        <a:spcAft>
          <a:spcPts val="0"/>
        </a:spcAft>
        <a:buNone/>
        <a:tabLst>
          <a:tab pos="685800" algn="l"/>
          <a:tab pos="1600200" algn="l"/>
          <a:tab pos="2514600" algn="l"/>
          <a:tab pos="3429000" algn="l"/>
          <a:tab pos="4343400" algn="l"/>
          <a:tab pos="5257800" algn="l"/>
          <a:tab pos="6172200" algn="l"/>
          <a:tab pos="7086600" algn="l"/>
          <a:tab pos="8001000" algn="l"/>
          <a:tab pos="8915400" algn="l"/>
          <a:tab pos="9829800" algn="l"/>
        </a:tabLst>
        <a:defRPr lang="it-IT" sz="28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800FA68-6923-4BA8-B4B6-9B36E281EC1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77" r:id="rId1"/>
    <p:sldLayoutId id="2147486878" r:id="rId2"/>
    <p:sldLayoutId id="2147486879" r:id="rId3"/>
    <p:sldLayoutId id="2147486880" r:id="rId4"/>
    <p:sldLayoutId id="2147486881" r:id="rId5"/>
    <p:sldLayoutId id="2147486882" r:id="rId6"/>
    <p:sldLayoutId id="2147486883" r:id="rId7"/>
    <p:sldLayoutId id="2147486884" r:id="rId8"/>
    <p:sldLayoutId id="2147486885" r:id="rId9"/>
    <p:sldLayoutId id="2147486886" r:id="rId10"/>
    <p:sldLayoutId id="21474868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B583946-B2E3-4735-B6AE-4D541F96E083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89" r:id="rId1"/>
    <p:sldLayoutId id="2147486890" r:id="rId2"/>
    <p:sldLayoutId id="2147486891" r:id="rId3"/>
    <p:sldLayoutId id="2147486892" r:id="rId4"/>
    <p:sldLayoutId id="2147486893" r:id="rId5"/>
    <p:sldLayoutId id="2147486894" r:id="rId6"/>
    <p:sldLayoutId id="2147486895" r:id="rId7"/>
    <p:sldLayoutId id="2147486896" r:id="rId8"/>
    <p:sldLayoutId id="2147486897" r:id="rId9"/>
    <p:sldLayoutId id="2147486898" r:id="rId10"/>
    <p:sldLayoutId id="21474868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0EA8FA2-5842-4E3D-9809-6F454778545C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01" r:id="rId1"/>
    <p:sldLayoutId id="2147486902" r:id="rId2"/>
    <p:sldLayoutId id="2147486903" r:id="rId3"/>
    <p:sldLayoutId id="2147486904" r:id="rId4"/>
    <p:sldLayoutId id="2147486905" r:id="rId5"/>
    <p:sldLayoutId id="2147486906" r:id="rId6"/>
    <p:sldLayoutId id="2147486907" r:id="rId7"/>
    <p:sldLayoutId id="2147486908" r:id="rId8"/>
    <p:sldLayoutId id="2147486909" r:id="rId9"/>
    <p:sldLayoutId id="2147486910" r:id="rId10"/>
    <p:sldLayoutId id="21474869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188664B-F98D-4F37-BAE1-937CD75CB87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13" r:id="rId1"/>
    <p:sldLayoutId id="2147486914" r:id="rId2"/>
    <p:sldLayoutId id="2147486915" r:id="rId3"/>
    <p:sldLayoutId id="2147486916" r:id="rId4"/>
    <p:sldLayoutId id="2147486917" r:id="rId5"/>
    <p:sldLayoutId id="2147486918" r:id="rId6"/>
    <p:sldLayoutId id="2147486919" r:id="rId7"/>
    <p:sldLayoutId id="2147486920" r:id="rId8"/>
    <p:sldLayoutId id="2147486921" r:id="rId9"/>
    <p:sldLayoutId id="2147486922" r:id="rId10"/>
    <p:sldLayoutId id="214748692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82745E4-4640-492B-AC2B-9D984CCC5A7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25" r:id="rId1"/>
    <p:sldLayoutId id="2147486926" r:id="rId2"/>
    <p:sldLayoutId id="2147486927" r:id="rId3"/>
    <p:sldLayoutId id="2147486928" r:id="rId4"/>
    <p:sldLayoutId id="2147486929" r:id="rId5"/>
    <p:sldLayoutId id="2147486930" r:id="rId6"/>
    <p:sldLayoutId id="2147486931" r:id="rId7"/>
    <p:sldLayoutId id="2147486932" r:id="rId8"/>
    <p:sldLayoutId id="2147486933" r:id="rId9"/>
    <p:sldLayoutId id="2147486934" r:id="rId10"/>
    <p:sldLayoutId id="21474869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26B14F3-4D53-41AB-A22C-0BA12D5A0D1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37" r:id="rId1"/>
    <p:sldLayoutId id="2147486938" r:id="rId2"/>
    <p:sldLayoutId id="2147486939" r:id="rId3"/>
    <p:sldLayoutId id="2147486940" r:id="rId4"/>
    <p:sldLayoutId id="2147486941" r:id="rId5"/>
    <p:sldLayoutId id="2147486942" r:id="rId6"/>
    <p:sldLayoutId id="2147486943" r:id="rId7"/>
    <p:sldLayoutId id="2147486944" r:id="rId8"/>
    <p:sldLayoutId id="2147486945" r:id="rId9"/>
    <p:sldLayoutId id="2147486946" r:id="rId10"/>
    <p:sldLayoutId id="21474869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E6E9FC3-F3DB-4C19-BA1E-9FBDF050EE6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49" r:id="rId1"/>
    <p:sldLayoutId id="2147486950" r:id="rId2"/>
    <p:sldLayoutId id="2147486951" r:id="rId3"/>
    <p:sldLayoutId id="2147486952" r:id="rId4"/>
    <p:sldLayoutId id="2147486953" r:id="rId5"/>
    <p:sldLayoutId id="2147486954" r:id="rId6"/>
    <p:sldLayoutId id="2147486955" r:id="rId7"/>
    <p:sldLayoutId id="2147486956" r:id="rId8"/>
    <p:sldLayoutId id="2147486957" r:id="rId9"/>
    <p:sldLayoutId id="2147486958" r:id="rId10"/>
    <p:sldLayoutId id="21474869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DED9D10-DBCF-4122-A761-E5EE899A296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61" r:id="rId1"/>
    <p:sldLayoutId id="2147486962" r:id="rId2"/>
    <p:sldLayoutId id="2147486963" r:id="rId3"/>
    <p:sldLayoutId id="2147486964" r:id="rId4"/>
    <p:sldLayoutId id="2147486965" r:id="rId5"/>
    <p:sldLayoutId id="2147486966" r:id="rId6"/>
    <p:sldLayoutId id="2147486967" r:id="rId7"/>
    <p:sldLayoutId id="2147486968" r:id="rId8"/>
    <p:sldLayoutId id="2147486969" r:id="rId9"/>
    <p:sldLayoutId id="2147486970" r:id="rId10"/>
    <p:sldLayoutId id="21474869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30877B6-D42B-4581-A110-7528A17D031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73" r:id="rId1"/>
    <p:sldLayoutId id="2147486974" r:id="rId2"/>
    <p:sldLayoutId id="2147486975" r:id="rId3"/>
    <p:sldLayoutId id="2147486976" r:id="rId4"/>
    <p:sldLayoutId id="2147486977" r:id="rId5"/>
    <p:sldLayoutId id="2147486978" r:id="rId6"/>
    <p:sldLayoutId id="2147486979" r:id="rId7"/>
    <p:sldLayoutId id="2147486980" r:id="rId8"/>
    <p:sldLayoutId id="2147486981" r:id="rId9"/>
    <p:sldLayoutId id="2147486982" r:id="rId10"/>
    <p:sldLayoutId id="21474869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440024E-6ABF-4D9E-AF1D-B1A60A78E8F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85" r:id="rId1"/>
    <p:sldLayoutId id="2147486986" r:id="rId2"/>
    <p:sldLayoutId id="2147486987" r:id="rId3"/>
    <p:sldLayoutId id="2147486988" r:id="rId4"/>
    <p:sldLayoutId id="2147486989" r:id="rId5"/>
    <p:sldLayoutId id="2147486990" r:id="rId6"/>
    <p:sldLayoutId id="2147486991" r:id="rId7"/>
    <p:sldLayoutId id="2147486992" r:id="rId8"/>
    <p:sldLayoutId id="2147486993" r:id="rId9"/>
    <p:sldLayoutId id="2147486994" r:id="rId10"/>
    <p:sldLayoutId id="21474869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44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1000"/>
        </a:spcBef>
        <a:spcAft>
          <a:spcPts val="0"/>
        </a:spcAft>
        <a:buNone/>
        <a:tabLst>
          <a:tab pos="685800" algn="l"/>
          <a:tab pos="1600200" algn="l"/>
          <a:tab pos="2514600" algn="l"/>
          <a:tab pos="3429000" algn="l"/>
          <a:tab pos="4343400" algn="l"/>
          <a:tab pos="5257800" algn="l"/>
          <a:tab pos="6172200" algn="l"/>
          <a:tab pos="7086600" algn="l"/>
          <a:tab pos="8001000" algn="l"/>
          <a:tab pos="8915400" algn="l"/>
          <a:tab pos="9829800" algn="l"/>
        </a:tabLst>
        <a:defRPr lang="it-IT" sz="28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B286E49-FDCE-4BD4-AE81-C1DED1AB7ED3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997" r:id="rId1"/>
    <p:sldLayoutId id="2147486998" r:id="rId2"/>
    <p:sldLayoutId id="2147486999" r:id="rId3"/>
    <p:sldLayoutId id="2147487000" r:id="rId4"/>
    <p:sldLayoutId id="2147487001" r:id="rId5"/>
    <p:sldLayoutId id="2147487002" r:id="rId6"/>
    <p:sldLayoutId id="2147487003" r:id="rId7"/>
    <p:sldLayoutId id="2147487004" r:id="rId8"/>
    <p:sldLayoutId id="2147487005" r:id="rId9"/>
    <p:sldLayoutId id="2147487006" r:id="rId10"/>
    <p:sldLayoutId id="21474870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1591294-7972-4EDE-9C7F-4EA2AA8CAF2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09" r:id="rId1"/>
    <p:sldLayoutId id="2147487010" r:id="rId2"/>
    <p:sldLayoutId id="2147487011" r:id="rId3"/>
    <p:sldLayoutId id="2147487012" r:id="rId4"/>
    <p:sldLayoutId id="2147487013" r:id="rId5"/>
    <p:sldLayoutId id="2147487014" r:id="rId6"/>
    <p:sldLayoutId id="2147487015" r:id="rId7"/>
    <p:sldLayoutId id="2147487016" r:id="rId8"/>
    <p:sldLayoutId id="2147487017" r:id="rId9"/>
    <p:sldLayoutId id="2147487018" r:id="rId10"/>
    <p:sldLayoutId id="21474870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B874574-2436-4DC1-964F-00492E5654F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21" r:id="rId1"/>
    <p:sldLayoutId id="2147487022" r:id="rId2"/>
    <p:sldLayoutId id="2147487023" r:id="rId3"/>
    <p:sldLayoutId id="2147487024" r:id="rId4"/>
    <p:sldLayoutId id="2147487025" r:id="rId5"/>
    <p:sldLayoutId id="2147487026" r:id="rId6"/>
    <p:sldLayoutId id="2147487027" r:id="rId7"/>
    <p:sldLayoutId id="2147487028" r:id="rId8"/>
    <p:sldLayoutId id="2147487029" r:id="rId9"/>
    <p:sldLayoutId id="2147487030" r:id="rId10"/>
    <p:sldLayoutId id="21474870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F3A1EF6-B5A8-408F-BE63-3D7253B6FF8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33" r:id="rId1"/>
    <p:sldLayoutId id="2147487034" r:id="rId2"/>
    <p:sldLayoutId id="2147487035" r:id="rId3"/>
    <p:sldLayoutId id="2147487036" r:id="rId4"/>
    <p:sldLayoutId id="2147487037" r:id="rId5"/>
    <p:sldLayoutId id="2147487038" r:id="rId6"/>
    <p:sldLayoutId id="2147487039" r:id="rId7"/>
    <p:sldLayoutId id="2147487040" r:id="rId8"/>
    <p:sldLayoutId id="2147487041" r:id="rId9"/>
    <p:sldLayoutId id="2147487042" r:id="rId10"/>
    <p:sldLayoutId id="21474870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E623AC7-0902-4870-B88E-AB97789F9BB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45" r:id="rId1"/>
    <p:sldLayoutId id="2147487046" r:id="rId2"/>
    <p:sldLayoutId id="2147487047" r:id="rId3"/>
    <p:sldLayoutId id="2147487048" r:id="rId4"/>
    <p:sldLayoutId id="2147487049" r:id="rId5"/>
    <p:sldLayoutId id="2147487050" r:id="rId6"/>
    <p:sldLayoutId id="2147487051" r:id="rId7"/>
    <p:sldLayoutId id="2147487052" r:id="rId8"/>
    <p:sldLayoutId id="2147487053" r:id="rId9"/>
    <p:sldLayoutId id="2147487054" r:id="rId10"/>
    <p:sldLayoutId id="21474870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D3125B8-1714-439D-B7D3-B4A5EE547D8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57" r:id="rId1"/>
    <p:sldLayoutId id="2147487058" r:id="rId2"/>
    <p:sldLayoutId id="2147487059" r:id="rId3"/>
    <p:sldLayoutId id="2147487060" r:id="rId4"/>
    <p:sldLayoutId id="2147487061" r:id="rId5"/>
    <p:sldLayoutId id="2147487062" r:id="rId6"/>
    <p:sldLayoutId id="2147487063" r:id="rId7"/>
    <p:sldLayoutId id="2147487064" r:id="rId8"/>
    <p:sldLayoutId id="2147487065" r:id="rId9"/>
    <p:sldLayoutId id="2147487066" r:id="rId10"/>
    <p:sldLayoutId id="21474870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/>
          <p:nvPr/>
        </p:nvSpPr>
        <p:spPr>
          <a:xfrm>
            <a:off x="6553084" y="6381716"/>
            <a:ext cx="2133715" cy="339836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191B455-020D-4F4E-A39E-A07BB97337D2}" type="slidenum">
              <a:t>‹N›</a:t>
            </a:fld>
            <a:endParaRPr lang="it-IT" sz="1000" b="0" i="1" u="none" strike="noStrike" kern="1200" cap="none" spc="0" baseline="0">
              <a:solidFill>
                <a:srgbClr val="CC66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029041" y="6356515"/>
            <a:ext cx="3085917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69" r:id="rId1"/>
    <p:sldLayoutId id="2147487070" r:id="rId2"/>
    <p:sldLayoutId id="2147487071" r:id="rId3"/>
    <p:sldLayoutId id="2147487072" r:id="rId4"/>
    <p:sldLayoutId id="2147487073" r:id="rId5"/>
    <p:sldLayoutId id="2147487074" r:id="rId6"/>
    <p:sldLayoutId id="2147487075" r:id="rId7"/>
    <p:sldLayoutId id="2147487076" r:id="rId8"/>
    <p:sldLayoutId id="2147487077" r:id="rId9"/>
    <p:sldLayoutId id="2147487078" r:id="rId10"/>
    <p:sldLayoutId id="21474870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81" r:id="rId1"/>
    <p:sldLayoutId id="2147487082" r:id="rId2"/>
    <p:sldLayoutId id="2147487083" r:id="rId3"/>
    <p:sldLayoutId id="2147487084" r:id="rId4"/>
    <p:sldLayoutId id="2147487085" r:id="rId5"/>
    <p:sldLayoutId id="2147487086" r:id="rId6"/>
    <p:sldLayoutId id="2147487087" r:id="rId7"/>
    <p:sldLayoutId id="2147487088" r:id="rId8"/>
    <p:sldLayoutId id="2147487089" r:id="rId9"/>
    <p:sldLayoutId id="2147487090" r:id="rId10"/>
    <p:sldLayoutId id="21474870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/>
          <p:nvPr/>
        </p:nvSpPr>
        <p:spPr>
          <a:xfrm>
            <a:off x="6553084" y="6381716"/>
            <a:ext cx="2133715" cy="339836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C4F2D43-4DE9-439A-8AFB-3B0C86358713}" type="slidenum">
              <a:t>‹N›</a:t>
            </a:fld>
            <a:endParaRPr lang="it-IT" sz="1000" b="0" i="1" u="none" strike="noStrike" kern="1200" cap="none" spc="0" baseline="0">
              <a:solidFill>
                <a:srgbClr val="CC66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029041" y="6356515"/>
            <a:ext cx="3085917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093" r:id="rId1"/>
    <p:sldLayoutId id="2147487094" r:id="rId2"/>
    <p:sldLayoutId id="2147487095" r:id="rId3"/>
    <p:sldLayoutId id="2147487096" r:id="rId4"/>
    <p:sldLayoutId id="2147487097" r:id="rId5"/>
    <p:sldLayoutId id="2147487098" r:id="rId6"/>
    <p:sldLayoutId id="2147487099" r:id="rId7"/>
    <p:sldLayoutId id="2147487100" r:id="rId8"/>
    <p:sldLayoutId id="2147487101" r:id="rId9"/>
    <p:sldLayoutId id="2147487102" r:id="rId10"/>
    <p:sldLayoutId id="21474871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105" r:id="rId1"/>
    <p:sldLayoutId id="2147487106" r:id="rId2"/>
    <p:sldLayoutId id="2147487107" r:id="rId3"/>
    <p:sldLayoutId id="2147487108" r:id="rId4"/>
    <p:sldLayoutId id="2147487109" r:id="rId5"/>
    <p:sldLayoutId id="2147487110" r:id="rId6"/>
    <p:sldLayoutId id="2147487111" r:id="rId7"/>
    <p:sldLayoutId id="2147487112" r:id="rId8"/>
    <p:sldLayoutId id="2147487113" r:id="rId9"/>
    <p:sldLayoutId id="2147487114" r:id="rId10"/>
    <p:sldLayoutId id="21474871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/>
          <p:nvPr/>
        </p:nvSpPr>
        <p:spPr>
          <a:xfrm>
            <a:off x="6659639" y="6381716"/>
            <a:ext cx="2133359" cy="365037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>
                <a:solidFill>
                  <a:srgbClr val="FFFFFF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Date: in 12 pts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44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1000"/>
        </a:spcBef>
        <a:spcAft>
          <a:spcPts val="0"/>
        </a:spcAft>
        <a:buNone/>
        <a:tabLst>
          <a:tab pos="685800" algn="l"/>
          <a:tab pos="1600200" algn="l"/>
          <a:tab pos="2514600" algn="l"/>
          <a:tab pos="3429000" algn="l"/>
          <a:tab pos="4343400" algn="l"/>
          <a:tab pos="5257800" algn="l"/>
          <a:tab pos="6172200" algn="l"/>
          <a:tab pos="7086600" algn="l"/>
          <a:tab pos="8001000" algn="l"/>
          <a:tab pos="8915400" algn="l"/>
          <a:tab pos="9829800" algn="l"/>
        </a:tabLst>
        <a:defRPr lang="it-IT" sz="28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5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28650" y="365129"/>
            <a:ext cx="7886700" cy="132555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/>
          <a:p>
            <a:pPr lvl="0"/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8650" y="1825627"/>
            <a:ext cx="7886700" cy="4351336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900" b="0" i="0" u="none" strike="noStrike" kern="1200" cap="none" spc="0" baseline="0">
                <a:solidFill>
                  <a:srgbClr val="898989"/>
                </a:solidFill>
                <a:uFillTx/>
                <a:latin typeface="Arial" pitchFamily="34"/>
                <a:ea typeface=""/>
                <a:cs typeface="Arial" pitchFamily="34"/>
              </a:defRPr>
            </a:lvl1pPr>
          </a:lstStyle>
          <a:p>
            <a:pPr lvl="0"/>
            <a:fld id="{3A1EDB0E-2761-42F7-B9D9-AB63EA13631D}" type="datetime1">
              <a:rPr lang="it-IT"/>
              <a:pPr lvl="0"/>
              <a:t>14/01/2015</a:t>
            </a:fld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028949" y="6356351"/>
            <a:ext cx="3086099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900" b="0" i="0" u="none" strike="noStrike" kern="1200" cap="none" spc="0" baseline="0">
                <a:solidFill>
                  <a:srgbClr val="898989"/>
                </a:solidFill>
                <a:uFillTx/>
                <a:latin typeface="Arial" pitchFamily="34"/>
                <a:ea typeface=""/>
                <a:cs typeface="Arial" pitchFamily="34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457949" y="6356351"/>
            <a:ext cx="2057400" cy="365129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0" compatLnSpc="1">
            <a:noAutofit/>
          </a:bodyPr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900" b="0" i="0" u="none" strike="noStrike" kern="1200" cap="none" spc="0" baseline="0">
                <a:solidFill>
                  <a:srgbClr val="898989"/>
                </a:solidFill>
                <a:uFillTx/>
                <a:latin typeface="Arial" pitchFamily="34"/>
                <a:ea typeface=""/>
                <a:cs typeface="Arial" pitchFamily="34"/>
              </a:defRPr>
            </a:lvl1pPr>
          </a:lstStyle>
          <a:p>
            <a:pPr lvl="0"/>
            <a:fld id="{85B7071B-8E30-40DD-A989-DFDBA3DA8AC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7117" r:id="rId1"/>
    <p:sldLayoutId id="2147487118" r:id="rId2"/>
    <p:sldLayoutId id="2147487119" r:id="rId3"/>
    <p:sldLayoutId id="2147487120" r:id="rId4"/>
    <p:sldLayoutId id="2147487121" r:id="rId5"/>
    <p:sldLayoutId id="2147487122" r:id="rId6"/>
    <p:sldLayoutId id="2147487123" r:id="rId7"/>
    <p:sldLayoutId id="2147487124" r:id="rId8"/>
    <p:sldLayoutId id="2147487125" r:id="rId9"/>
    <p:sldLayoutId id="2147487126" r:id="rId10"/>
    <p:sldLayoutId id="2147487127" r:id="rId11"/>
    <p:sldLayoutId id="2147487128" r:id="rId12"/>
    <p:sldLayoutId id="2147487129" r:id="rId13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6858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/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/>
          <a:ea typeface=""/>
          <a:cs typeface=""/>
        </a:defRPr>
      </a:lvl1pPr>
    </p:titleStyle>
    <p:bodyStyle>
      <a:lvl1pPr marL="171450" marR="0" lvl="0" indent="-171450" algn="l" defTabSz="685800" rtl="0" fontAlgn="auto" hangingPunct="0">
        <a:lnSpc>
          <a:spcPct val="90000"/>
        </a:lnSpc>
        <a:spcBef>
          <a:spcPts val="750"/>
        </a:spcBef>
        <a:spcAft>
          <a:spcPts val="0"/>
        </a:spcAft>
        <a:buSzPct val="100000"/>
        <a:buFont typeface="Arial" pitchFamily="34"/>
        <a:buChar char="•"/>
        <a:tabLst/>
        <a:defRPr lang="it-IT" sz="21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1pPr>
      <a:lvl2pPr marL="514350" marR="0" lvl="1" indent="-171450" algn="l" defTabSz="685800" rtl="0" fontAlgn="auto" hangingPunct="0">
        <a:lnSpc>
          <a:spcPct val="90000"/>
        </a:lnSpc>
        <a:spcBef>
          <a:spcPts val="375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857250" marR="0" lvl="2" indent="-171450" algn="l" defTabSz="685800" rtl="0" fontAlgn="auto" hangingPunct="0">
        <a:lnSpc>
          <a:spcPct val="90000"/>
        </a:lnSpc>
        <a:spcBef>
          <a:spcPts val="375"/>
        </a:spcBef>
        <a:spcAft>
          <a:spcPts val="0"/>
        </a:spcAft>
        <a:buSzPct val="100000"/>
        <a:buFont typeface="Arial" pitchFamily="34"/>
        <a:buChar char="•"/>
        <a:tabLst/>
        <a:defRPr lang="it-IT" sz="15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200150" marR="0" lvl="3" indent="-171450" algn="l" defTabSz="685800" rtl="0" fontAlgn="auto" hangingPunct="0">
        <a:lnSpc>
          <a:spcPct val="90000"/>
        </a:lnSpc>
        <a:spcBef>
          <a:spcPts val="375"/>
        </a:spcBef>
        <a:spcAft>
          <a:spcPts val="0"/>
        </a:spcAft>
        <a:buSzPct val="100000"/>
        <a:buFont typeface="Arial" pitchFamily="34"/>
        <a:buChar char="•"/>
        <a:tabLst/>
        <a:defRPr lang="it-IT" sz="13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1543050" marR="0" lvl="4" indent="-171450" algn="l" defTabSz="685800" rtl="0" fontAlgn="auto" hangingPunct="0">
        <a:lnSpc>
          <a:spcPct val="90000"/>
        </a:lnSpc>
        <a:spcBef>
          <a:spcPts val="375"/>
        </a:spcBef>
        <a:spcAft>
          <a:spcPts val="0"/>
        </a:spcAft>
        <a:buSzPct val="100000"/>
        <a:buFont typeface="Arial" pitchFamily="34"/>
        <a:buChar char="•"/>
        <a:tabLst/>
        <a:defRPr lang="it-IT" sz="13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28201" y="6356515"/>
            <a:ext cx="2057400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900" b="0" i="0" u="none" strike="noStrike" kern="1200" cap="none" spc="0" baseline="0">
                <a:solidFill>
                  <a:srgbClr val="898989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029041" y="6356515"/>
            <a:ext cx="3085917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457675" y="6356515"/>
            <a:ext cx="2057400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900" b="0" i="0" u="none" strike="noStrike" kern="1200" cap="none" spc="0" baseline="0">
                <a:solidFill>
                  <a:srgbClr val="898989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397FBC2-75FF-4550-94DD-52C81655237C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F4651C3-E35E-43C1-8083-1CF62FAFE4E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97" r:id="rId1"/>
    <p:sldLayoutId id="2147483998" r:id="rId2"/>
    <p:sldLayoutId id="2147483999" r:id="rId3"/>
    <p:sldLayoutId id="2147484000" r:id="rId4"/>
    <p:sldLayoutId id="2147484001" r:id="rId5"/>
    <p:sldLayoutId id="2147484002" r:id="rId6"/>
    <p:sldLayoutId id="2147484003" r:id="rId7"/>
    <p:sldLayoutId id="2147484004" r:id="rId8"/>
    <p:sldLayoutId id="2147484005" r:id="rId9"/>
    <p:sldLayoutId id="2147484006" r:id="rId10"/>
    <p:sldLayoutId id="21474840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B62F737-DD60-412E-9AB4-5C2F5B1B170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EEAF010-2A57-4062-939D-89B1E3092FA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1" r:id="rId1"/>
    <p:sldLayoutId id="2147484022" r:id="rId2"/>
    <p:sldLayoutId id="2147484023" r:id="rId3"/>
    <p:sldLayoutId id="2147484024" r:id="rId4"/>
    <p:sldLayoutId id="2147484025" r:id="rId5"/>
    <p:sldLayoutId id="2147484026" r:id="rId6"/>
    <p:sldLayoutId id="2147484027" r:id="rId7"/>
    <p:sldLayoutId id="2147484028" r:id="rId8"/>
    <p:sldLayoutId id="2147484029" r:id="rId9"/>
    <p:sldLayoutId id="2147484030" r:id="rId10"/>
    <p:sldLayoutId id="21474840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509BE41-02BA-4BCE-A9D8-F369DFC81FB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3" r:id="rId1"/>
    <p:sldLayoutId id="2147484034" r:id="rId2"/>
    <p:sldLayoutId id="2147484035" r:id="rId3"/>
    <p:sldLayoutId id="2147484036" r:id="rId4"/>
    <p:sldLayoutId id="2147484037" r:id="rId5"/>
    <p:sldLayoutId id="2147484038" r:id="rId6"/>
    <p:sldLayoutId id="2147484039" r:id="rId7"/>
    <p:sldLayoutId id="2147484040" r:id="rId8"/>
    <p:sldLayoutId id="2147484041" r:id="rId9"/>
    <p:sldLayoutId id="2147484042" r:id="rId10"/>
    <p:sldLayoutId id="21474840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CC45CE4-A9E0-4477-9067-9DE1B42593E3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5" r:id="rId1"/>
    <p:sldLayoutId id="2147484046" r:id="rId2"/>
    <p:sldLayoutId id="2147484047" r:id="rId3"/>
    <p:sldLayoutId id="2147484048" r:id="rId4"/>
    <p:sldLayoutId id="2147484049" r:id="rId5"/>
    <p:sldLayoutId id="2147484050" r:id="rId6"/>
    <p:sldLayoutId id="2147484051" r:id="rId7"/>
    <p:sldLayoutId id="2147484052" r:id="rId8"/>
    <p:sldLayoutId id="2147484053" r:id="rId9"/>
    <p:sldLayoutId id="2147484054" r:id="rId10"/>
    <p:sldLayoutId id="21474840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EE93F79-C304-4925-84DC-B6D92C6426E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7" r:id="rId1"/>
    <p:sldLayoutId id="2147484058" r:id="rId2"/>
    <p:sldLayoutId id="2147484059" r:id="rId3"/>
    <p:sldLayoutId id="2147484060" r:id="rId4"/>
    <p:sldLayoutId id="2147484061" r:id="rId5"/>
    <p:sldLayoutId id="2147484062" r:id="rId6"/>
    <p:sldLayoutId id="2147484063" r:id="rId7"/>
    <p:sldLayoutId id="2147484064" r:id="rId8"/>
    <p:sldLayoutId id="2147484065" r:id="rId9"/>
    <p:sldLayoutId id="2147484066" r:id="rId10"/>
    <p:sldLayoutId id="21474840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AC39627-E587-4E04-8E6E-6568F1D4FA0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9" r:id="rId1"/>
    <p:sldLayoutId id="2147484070" r:id="rId2"/>
    <p:sldLayoutId id="2147484071" r:id="rId3"/>
    <p:sldLayoutId id="2147484072" r:id="rId4"/>
    <p:sldLayoutId id="2147484073" r:id="rId5"/>
    <p:sldLayoutId id="2147484074" r:id="rId6"/>
    <p:sldLayoutId id="2147484075" r:id="rId7"/>
    <p:sldLayoutId id="2147484076" r:id="rId8"/>
    <p:sldLayoutId id="2147484077" r:id="rId9"/>
    <p:sldLayoutId id="2147484078" r:id="rId10"/>
    <p:sldLayoutId id="21474840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A42E83C-B72A-4DD2-A969-EE00DA59FA9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81" r:id="rId1"/>
    <p:sldLayoutId id="2147484082" r:id="rId2"/>
    <p:sldLayoutId id="2147484083" r:id="rId3"/>
    <p:sldLayoutId id="2147484084" r:id="rId4"/>
    <p:sldLayoutId id="2147484085" r:id="rId5"/>
    <p:sldLayoutId id="2147484086" r:id="rId6"/>
    <p:sldLayoutId id="2147484087" r:id="rId7"/>
    <p:sldLayoutId id="2147484088" r:id="rId8"/>
    <p:sldLayoutId id="2147484089" r:id="rId9"/>
    <p:sldLayoutId id="2147484090" r:id="rId10"/>
    <p:sldLayoutId id="21474840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43693DB-0DD2-436B-B677-3550679680C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93" r:id="rId1"/>
    <p:sldLayoutId id="2147484094" r:id="rId2"/>
    <p:sldLayoutId id="2147484095" r:id="rId3"/>
    <p:sldLayoutId id="2147484096" r:id="rId4"/>
    <p:sldLayoutId id="2147484097" r:id="rId5"/>
    <p:sldLayoutId id="2147484098" r:id="rId6"/>
    <p:sldLayoutId id="2147484099" r:id="rId7"/>
    <p:sldLayoutId id="2147484100" r:id="rId8"/>
    <p:sldLayoutId id="2147484101" r:id="rId9"/>
    <p:sldLayoutId id="2147484102" r:id="rId10"/>
    <p:sldLayoutId id="21474841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DF507A3-F227-4A3C-9C83-51F61FA4F1B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05" r:id="rId1"/>
    <p:sldLayoutId id="2147484106" r:id="rId2"/>
    <p:sldLayoutId id="2147484107" r:id="rId3"/>
    <p:sldLayoutId id="2147484108" r:id="rId4"/>
    <p:sldLayoutId id="2147484109" r:id="rId5"/>
    <p:sldLayoutId id="2147484110" r:id="rId6"/>
    <p:sldLayoutId id="2147484111" r:id="rId7"/>
    <p:sldLayoutId id="2147484112" r:id="rId8"/>
    <p:sldLayoutId id="2147484113" r:id="rId9"/>
    <p:sldLayoutId id="2147484114" r:id="rId10"/>
    <p:sldLayoutId id="21474841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28201" y="6356515"/>
            <a:ext cx="2057400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900" b="0" i="0" u="none" strike="noStrike" kern="1200" cap="none" spc="0" baseline="0">
                <a:solidFill>
                  <a:srgbClr val="898989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029041" y="6356515"/>
            <a:ext cx="3085917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457675" y="6356515"/>
            <a:ext cx="2057400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900" b="0" i="0" u="none" strike="noStrike" kern="1200" cap="none" spc="0" baseline="0">
                <a:solidFill>
                  <a:srgbClr val="898989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416711A-3144-476A-9690-F1C1C603335C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0DC02A5-FEAA-40D8-8D85-7135765F581C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17" r:id="rId1"/>
    <p:sldLayoutId id="2147484118" r:id="rId2"/>
    <p:sldLayoutId id="2147484119" r:id="rId3"/>
    <p:sldLayoutId id="2147484120" r:id="rId4"/>
    <p:sldLayoutId id="2147484121" r:id="rId5"/>
    <p:sldLayoutId id="2147484122" r:id="rId6"/>
    <p:sldLayoutId id="2147484123" r:id="rId7"/>
    <p:sldLayoutId id="2147484124" r:id="rId8"/>
    <p:sldLayoutId id="2147484125" r:id="rId9"/>
    <p:sldLayoutId id="2147484126" r:id="rId10"/>
    <p:sldLayoutId id="21474841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580A9B8-630A-425D-8E96-375EDF4874E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29" r:id="rId1"/>
    <p:sldLayoutId id="2147484130" r:id="rId2"/>
    <p:sldLayoutId id="2147484131" r:id="rId3"/>
    <p:sldLayoutId id="2147484132" r:id="rId4"/>
    <p:sldLayoutId id="2147484133" r:id="rId5"/>
    <p:sldLayoutId id="2147484134" r:id="rId6"/>
    <p:sldLayoutId id="2147484135" r:id="rId7"/>
    <p:sldLayoutId id="2147484136" r:id="rId8"/>
    <p:sldLayoutId id="2147484137" r:id="rId9"/>
    <p:sldLayoutId id="2147484138" r:id="rId10"/>
    <p:sldLayoutId id="21474841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/>
          <p:nvPr/>
        </p:nvSpPr>
        <p:spPr>
          <a:xfrm>
            <a:off x="6553084" y="6381716"/>
            <a:ext cx="2133715" cy="339836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397A04A-6AA8-4F79-A624-5235B2E352CE}" type="slidenum">
              <a:t>‹N›</a:t>
            </a:fld>
            <a:endParaRPr lang="it-IT" sz="1000" b="0" i="1" u="none" strike="noStrike" kern="1200" cap="none" spc="0" baseline="0">
              <a:solidFill>
                <a:srgbClr val="CC66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029041" y="6356515"/>
            <a:ext cx="3085917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41" r:id="rId1"/>
    <p:sldLayoutId id="2147484142" r:id="rId2"/>
    <p:sldLayoutId id="2147484143" r:id="rId3"/>
    <p:sldLayoutId id="2147484144" r:id="rId4"/>
    <p:sldLayoutId id="2147484145" r:id="rId5"/>
    <p:sldLayoutId id="2147484146" r:id="rId6"/>
    <p:sldLayoutId id="2147484147" r:id="rId7"/>
    <p:sldLayoutId id="2147484148" r:id="rId8"/>
    <p:sldLayoutId id="2147484149" r:id="rId9"/>
    <p:sldLayoutId id="2147484150" r:id="rId10"/>
    <p:sldLayoutId id="214748415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53" r:id="rId1"/>
    <p:sldLayoutId id="2147484154" r:id="rId2"/>
    <p:sldLayoutId id="2147484155" r:id="rId3"/>
    <p:sldLayoutId id="2147484156" r:id="rId4"/>
    <p:sldLayoutId id="2147484157" r:id="rId5"/>
    <p:sldLayoutId id="2147484158" r:id="rId6"/>
    <p:sldLayoutId id="2147484159" r:id="rId7"/>
    <p:sldLayoutId id="2147484160" r:id="rId8"/>
    <p:sldLayoutId id="2147484161" r:id="rId9"/>
    <p:sldLayoutId id="2147484162" r:id="rId10"/>
    <p:sldLayoutId id="214748416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/>
          <p:nvPr/>
        </p:nvSpPr>
        <p:spPr>
          <a:xfrm>
            <a:off x="6553084" y="6381716"/>
            <a:ext cx="2133715" cy="339836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C6F6E20-890D-4676-AD33-E98164FA266F}" type="slidenum">
              <a:t>‹N›</a:t>
            </a:fld>
            <a:endParaRPr lang="it-IT" sz="1000" b="0" i="1" u="none" strike="noStrike" kern="1200" cap="none" spc="0" baseline="0">
              <a:solidFill>
                <a:srgbClr val="CC66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029041" y="6356515"/>
            <a:ext cx="3085917" cy="365403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65" r:id="rId1"/>
    <p:sldLayoutId id="2147484166" r:id="rId2"/>
    <p:sldLayoutId id="2147484167" r:id="rId3"/>
    <p:sldLayoutId id="2147484168" r:id="rId4"/>
    <p:sldLayoutId id="2147484169" r:id="rId5"/>
    <p:sldLayoutId id="2147484170" r:id="rId6"/>
    <p:sldLayoutId id="2147484171" r:id="rId7"/>
    <p:sldLayoutId id="2147484172" r:id="rId8"/>
    <p:sldLayoutId id="2147484173" r:id="rId9"/>
    <p:sldLayoutId id="2147484174" r:id="rId10"/>
    <p:sldLayoutId id="214748417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28558" y="365037"/>
            <a:ext cx="7886882" cy="132588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28558" y="1825197"/>
            <a:ext cx="7886882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77" r:id="rId1"/>
    <p:sldLayoutId id="2147484178" r:id="rId2"/>
    <p:sldLayoutId id="2147484179" r:id="rId3"/>
    <p:sldLayoutId id="2147484180" r:id="rId4"/>
    <p:sldLayoutId id="2147484181" r:id="rId5"/>
    <p:sldLayoutId id="2147484182" r:id="rId6"/>
    <p:sldLayoutId id="2147484183" r:id="rId7"/>
    <p:sldLayoutId id="2147484184" r:id="rId8"/>
    <p:sldLayoutId id="2147484185" r:id="rId9"/>
    <p:sldLayoutId id="2147484186" r:id="rId10"/>
    <p:sldLayoutId id="21474841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l" defTabSz="914400" rtl="0" fontAlgn="auto" hangingPunct="0">
        <a:lnSpc>
          <a:spcPct val="90000"/>
        </a:lnSpc>
        <a:spcBef>
          <a:spcPts val="0"/>
        </a:spcBef>
        <a:spcAft>
          <a:spcPts val="0"/>
        </a:spcAft>
        <a:buNone/>
        <a:tabLst>
          <a:tab pos="0" algn="l"/>
          <a:tab pos="685800" algn="l"/>
          <a:tab pos="1371600" algn="l"/>
          <a:tab pos="2057400" algn="l"/>
          <a:tab pos="2743200" algn="l"/>
          <a:tab pos="3429000" algn="l"/>
          <a:tab pos="4114800" algn="l"/>
          <a:tab pos="4800600" algn="l"/>
          <a:tab pos="5486400" algn="l"/>
          <a:tab pos="6172200" algn="l"/>
          <a:tab pos="6858000" algn="l"/>
          <a:tab pos="7543800" algn="l"/>
          <a:tab pos="8229600" algn="l"/>
          <a:tab pos="8915400" algn="l"/>
          <a:tab pos="9601200" algn="l"/>
          <a:tab pos="10287000" algn="l"/>
        </a:tabLst>
        <a:defRPr lang="it-IT" sz="3300" b="0" i="0" u="none" strike="noStrike" kern="1200" cap="none" spc="0" baseline="0">
          <a:solidFill>
            <a:srgbClr val="000000"/>
          </a:solidFill>
          <a:uFillTx/>
          <a:latin typeface="Calibri Light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90000"/>
        </a:lnSpc>
        <a:spcBef>
          <a:spcPts val="750"/>
        </a:spcBef>
        <a:spcAft>
          <a:spcPts val="0"/>
        </a:spcAft>
        <a:buNone/>
        <a:tabLst>
          <a:tab pos="514075" algn="l"/>
          <a:tab pos="1199875" algn="l"/>
          <a:tab pos="1885675" algn="l"/>
          <a:tab pos="2571475" algn="l"/>
          <a:tab pos="3257275" algn="l"/>
          <a:tab pos="3943075" algn="l"/>
          <a:tab pos="4628875" algn="l"/>
          <a:tab pos="5314675" algn="l"/>
          <a:tab pos="6000475" algn="l"/>
          <a:tab pos="6686275" algn="l"/>
          <a:tab pos="7372075" algn="l"/>
          <a:tab pos="8057875" algn="l"/>
          <a:tab pos="8743675" algn="l"/>
          <a:tab pos="9429475" algn="l"/>
          <a:tab pos="10115275" algn="l"/>
        </a:tabLst>
        <a:defRPr lang="it-IT" sz="2100" b="0" i="0" u="none" strike="noStrike" kern="1200" cap="none" spc="0" baseline="0">
          <a:solidFill>
            <a:srgbClr val="000000"/>
          </a:solidFill>
          <a:uFillTx/>
          <a:latin typeface="Calibri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5B021C0-2F50-4E71-8E3E-AEEBB02A5ED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89" r:id="rId1"/>
    <p:sldLayoutId id="2147484190" r:id="rId2"/>
    <p:sldLayoutId id="2147484191" r:id="rId3"/>
    <p:sldLayoutId id="2147484192" r:id="rId4"/>
    <p:sldLayoutId id="2147484193" r:id="rId5"/>
    <p:sldLayoutId id="2147484194" r:id="rId6"/>
    <p:sldLayoutId id="2147484195" r:id="rId7"/>
    <p:sldLayoutId id="2147484196" r:id="rId8"/>
    <p:sldLayoutId id="2147484197" r:id="rId9"/>
    <p:sldLayoutId id="2147484198" r:id="rId10"/>
    <p:sldLayoutId id="21474841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CF0402E-2E35-4F2F-8F1D-12BFC5BD97F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01" r:id="rId1"/>
    <p:sldLayoutId id="2147484202" r:id="rId2"/>
    <p:sldLayoutId id="2147484203" r:id="rId3"/>
    <p:sldLayoutId id="2147484204" r:id="rId4"/>
    <p:sldLayoutId id="2147484205" r:id="rId5"/>
    <p:sldLayoutId id="2147484206" r:id="rId6"/>
    <p:sldLayoutId id="2147484207" r:id="rId7"/>
    <p:sldLayoutId id="2147484208" r:id="rId8"/>
    <p:sldLayoutId id="2147484209" r:id="rId9"/>
    <p:sldLayoutId id="2147484210" r:id="rId10"/>
    <p:sldLayoutId id="21474842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B4445F1-1FE8-4904-9E0A-3D792741900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13" r:id="rId1"/>
    <p:sldLayoutId id="2147484214" r:id="rId2"/>
    <p:sldLayoutId id="2147484215" r:id="rId3"/>
    <p:sldLayoutId id="2147484216" r:id="rId4"/>
    <p:sldLayoutId id="2147484217" r:id="rId5"/>
    <p:sldLayoutId id="2147484218" r:id="rId6"/>
    <p:sldLayoutId id="2147484219" r:id="rId7"/>
    <p:sldLayoutId id="2147484220" r:id="rId8"/>
    <p:sldLayoutId id="2147484221" r:id="rId9"/>
    <p:sldLayoutId id="2147484222" r:id="rId10"/>
    <p:sldLayoutId id="214748422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8B450FC-1013-4C36-B1E5-69C1D0EB0FC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25" r:id="rId1"/>
    <p:sldLayoutId id="2147484226" r:id="rId2"/>
    <p:sldLayoutId id="2147484227" r:id="rId3"/>
    <p:sldLayoutId id="2147484228" r:id="rId4"/>
    <p:sldLayoutId id="2147484229" r:id="rId5"/>
    <p:sldLayoutId id="2147484230" r:id="rId6"/>
    <p:sldLayoutId id="2147484231" r:id="rId7"/>
    <p:sldLayoutId id="2147484232" r:id="rId8"/>
    <p:sldLayoutId id="2147484233" r:id="rId9"/>
    <p:sldLayoutId id="2147484234" r:id="rId10"/>
    <p:sldLayoutId id="21474842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07A13002-403A-4DA1-9E82-5EB04E6BEAB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80C1D43-CF63-4B4B-87FD-0B3D75E47B4C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37" r:id="rId1"/>
    <p:sldLayoutId id="2147484238" r:id="rId2"/>
    <p:sldLayoutId id="2147484239" r:id="rId3"/>
    <p:sldLayoutId id="2147484240" r:id="rId4"/>
    <p:sldLayoutId id="2147484241" r:id="rId5"/>
    <p:sldLayoutId id="2147484242" r:id="rId6"/>
    <p:sldLayoutId id="2147484243" r:id="rId7"/>
    <p:sldLayoutId id="2147484244" r:id="rId8"/>
    <p:sldLayoutId id="2147484245" r:id="rId9"/>
    <p:sldLayoutId id="2147484246" r:id="rId10"/>
    <p:sldLayoutId id="21474842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FDA17DA-2367-4AB2-8147-712D51394C4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9" r:id="rId1"/>
    <p:sldLayoutId id="2147484250" r:id="rId2"/>
    <p:sldLayoutId id="2147484251" r:id="rId3"/>
    <p:sldLayoutId id="2147484252" r:id="rId4"/>
    <p:sldLayoutId id="2147484253" r:id="rId5"/>
    <p:sldLayoutId id="2147484254" r:id="rId6"/>
    <p:sldLayoutId id="2147484255" r:id="rId7"/>
    <p:sldLayoutId id="2147484256" r:id="rId8"/>
    <p:sldLayoutId id="2147484257" r:id="rId9"/>
    <p:sldLayoutId id="2147484258" r:id="rId10"/>
    <p:sldLayoutId id="21474842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97F4D90-E1E7-40BF-AEF0-69F0B39E88C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61" r:id="rId1"/>
    <p:sldLayoutId id="2147484262" r:id="rId2"/>
    <p:sldLayoutId id="2147484263" r:id="rId3"/>
    <p:sldLayoutId id="2147484264" r:id="rId4"/>
    <p:sldLayoutId id="2147484265" r:id="rId5"/>
    <p:sldLayoutId id="2147484266" r:id="rId6"/>
    <p:sldLayoutId id="2147484267" r:id="rId7"/>
    <p:sldLayoutId id="2147484268" r:id="rId8"/>
    <p:sldLayoutId id="2147484269" r:id="rId9"/>
    <p:sldLayoutId id="2147484270" r:id="rId10"/>
    <p:sldLayoutId id="21474842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6CC95E9-8C39-4E9D-8971-735FE58594E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73" r:id="rId1"/>
    <p:sldLayoutId id="2147484274" r:id="rId2"/>
    <p:sldLayoutId id="2147484275" r:id="rId3"/>
    <p:sldLayoutId id="2147484276" r:id="rId4"/>
    <p:sldLayoutId id="2147484277" r:id="rId5"/>
    <p:sldLayoutId id="2147484278" r:id="rId6"/>
    <p:sldLayoutId id="2147484279" r:id="rId7"/>
    <p:sldLayoutId id="2147484280" r:id="rId8"/>
    <p:sldLayoutId id="2147484281" r:id="rId9"/>
    <p:sldLayoutId id="2147484282" r:id="rId10"/>
    <p:sldLayoutId id="21474842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4AB5C85-FFFC-41B9-B46C-AD21B830D7B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85" r:id="rId1"/>
    <p:sldLayoutId id="2147484286" r:id="rId2"/>
    <p:sldLayoutId id="2147484287" r:id="rId3"/>
    <p:sldLayoutId id="2147484288" r:id="rId4"/>
    <p:sldLayoutId id="2147484289" r:id="rId5"/>
    <p:sldLayoutId id="2147484290" r:id="rId6"/>
    <p:sldLayoutId id="2147484291" r:id="rId7"/>
    <p:sldLayoutId id="2147484292" r:id="rId8"/>
    <p:sldLayoutId id="2147484293" r:id="rId9"/>
    <p:sldLayoutId id="2147484294" r:id="rId10"/>
    <p:sldLayoutId id="21474842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F681B00-D503-40FE-A4A9-34D0B831205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97" r:id="rId1"/>
    <p:sldLayoutId id="2147484298" r:id="rId2"/>
    <p:sldLayoutId id="2147484299" r:id="rId3"/>
    <p:sldLayoutId id="2147484300" r:id="rId4"/>
    <p:sldLayoutId id="2147484301" r:id="rId5"/>
    <p:sldLayoutId id="2147484302" r:id="rId6"/>
    <p:sldLayoutId id="2147484303" r:id="rId7"/>
    <p:sldLayoutId id="2147484304" r:id="rId8"/>
    <p:sldLayoutId id="2147484305" r:id="rId9"/>
    <p:sldLayoutId id="2147484306" r:id="rId10"/>
    <p:sldLayoutId id="21474843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089E9D9-CEB0-4A96-B56C-7CFB6BB8374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09" r:id="rId1"/>
    <p:sldLayoutId id="2147484310" r:id="rId2"/>
    <p:sldLayoutId id="2147484311" r:id="rId3"/>
    <p:sldLayoutId id="2147484312" r:id="rId4"/>
    <p:sldLayoutId id="2147484313" r:id="rId5"/>
    <p:sldLayoutId id="2147484314" r:id="rId6"/>
    <p:sldLayoutId id="2147484315" r:id="rId7"/>
    <p:sldLayoutId id="2147484316" r:id="rId8"/>
    <p:sldLayoutId id="2147484317" r:id="rId9"/>
    <p:sldLayoutId id="2147484318" r:id="rId10"/>
    <p:sldLayoutId id="21474843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AA27056-1E2B-41C4-8B6E-B003A6C5CF36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21" r:id="rId1"/>
    <p:sldLayoutId id="2147484322" r:id="rId2"/>
    <p:sldLayoutId id="2147484323" r:id="rId3"/>
    <p:sldLayoutId id="2147484324" r:id="rId4"/>
    <p:sldLayoutId id="2147484325" r:id="rId5"/>
    <p:sldLayoutId id="2147484326" r:id="rId6"/>
    <p:sldLayoutId id="2147484327" r:id="rId7"/>
    <p:sldLayoutId id="2147484328" r:id="rId8"/>
    <p:sldLayoutId id="2147484329" r:id="rId9"/>
    <p:sldLayoutId id="2147484330" r:id="rId10"/>
    <p:sldLayoutId id="21474843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4E1620A-72A0-4527-B7CE-C90DF0C5450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3" r:id="rId1"/>
    <p:sldLayoutId id="2147484334" r:id="rId2"/>
    <p:sldLayoutId id="2147484335" r:id="rId3"/>
    <p:sldLayoutId id="2147484336" r:id="rId4"/>
    <p:sldLayoutId id="2147484337" r:id="rId5"/>
    <p:sldLayoutId id="2147484338" r:id="rId6"/>
    <p:sldLayoutId id="2147484339" r:id="rId7"/>
    <p:sldLayoutId id="2147484340" r:id="rId8"/>
    <p:sldLayoutId id="2147484341" r:id="rId9"/>
    <p:sldLayoutId id="2147484342" r:id="rId10"/>
    <p:sldLayoutId id="21474843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A631F0C-6F22-4BF5-9681-7320CE65FB9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45" r:id="rId1"/>
    <p:sldLayoutId id="2147484346" r:id="rId2"/>
    <p:sldLayoutId id="2147484347" r:id="rId3"/>
    <p:sldLayoutId id="2147484348" r:id="rId4"/>
    <p:sldLayoutId id="2147484349" r:id="rId5"/>
    <p:sldLayoutId id="2147484350" r:id="rId6"/>
    <p:sldLayoutId id="2147484351" r:id="rId7"/>
    <p:sldLayoutId id="2147484352" r:id="rId8"/>
    <p:sldLayoutId id="2147484353" r:id="rId9"/>
    <p:sldLayoutId id="2147484354" r:id="rId10"/>
    <p:sldLayoutId id="21474843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296CE8DE-CC94-40AA-8C20-212923023E4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0D386C05-D76F-4AC1-9F12-6221F90D400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7" r:id="rId1"/>
    <p:sldLayoutId id="2147484358" r:id="rId2"/>
    <p:sldLayoutId id="2147484359" r:id="rId3"/>
    <p:sldLayoutId id="2147484360" r:id="rId4"/>
    <p:sldLayoutId id="2147484361" r:id="rId5"/>
    <p:sldLayoutId id="2147484362" r:id="rId6"/>
    <p:sldLayoutId id="2147484363" r:id="rId7"/>
    <p:sldLayoutId id="2147484364" r:id="rId8"/>
    <p:sldLayoutId id="2147484365" r:id="rId9"/>
    <p:sldLayoutId id="2147484366" r:id="rId10"/>
    <p:sldLayoutId id="21474843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BD330C0-3DAE-42F0-9471-C285F37636A3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DAA9414-B034-4793-B509-E7C7829D235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1" r:id="rId1"/>
    <p:sldLayoutId id="2147484382" r:id="rId2"/>
    <p:sldLayoutId id="2147484383" r:id="rId3"/>
    <p:sldLayoutId id="2147484384" r:id="rId4"/>
    <p:sldLayoutId id="2147484385" r:id="rId5"/>
    <p:sldLayoutId id="2147484386" r:id="rId6"/>
    <p:sldLayoutId id="2147484387" r:id="rId7"/>
    <p:sldLayoutId id="2147484388" r:id="rId8"/>
    <p:sldLayoutId id="2147484389" r:id="rId9"/>
    <p:sldLayoutId id="2147484390" r:id="rId10"/>
    <p:sldLayoutId id="21474843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2108C282-B6AE-4F70-B6E9-53D0DAA6242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3" r:id="rId1"/>
    <p:sldLayoutId id="2147484394" r:id="rId2"/>
    <p:sldLayoutId id="2147484395" r:id="rId3"/>
    <p:sldLayoutId id="2147484396" r:id="rId4"/>
    <p:sldLayoutId id="2147484397" r:id="rId5"/>
    <p:sldLayoutId id="2147484398" r:id="rId6"/>
    <p:sldLayoutId id="2147484399" r:id="rId7"/>
    <p:sldLayoutId id="2147484400" r:id="rId8"/>
    <p:sldLayoutId id="2147484401" r:id="rId9"/>
    <p:sldLayoutId id="2147484402" r:id="rId10"/>
    <p:sldLayoutId id="21474844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E0F08C7-8CD2-48D0-8AB7-9CF154FB114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05" r:id="rId1"/>
    <p:sldLayoutId id="2147484406" r:id="rId2"/>
    <p:sldLayoutId id="2147484407" r:id="rId3"/>
    <p:sldLayoutId id="2147484408" r:id="rId4"/>
    <p:sldLayoutId id="2147484409" r:id="rId5"/>
    <p:sldLayoutId id="2147484410" r:id="rId6"/>
    <p:sldLayoutId id="2147484411" r:id="rId7"/>
    <p:sldLayoutId id="2147484412" r:id="rId8"/>
    <p:sldLayoutId id="2147484413" r:id="rId9"/>
    <p:sldLayoutId id="2147484414" r:id="rId10"/>
    <p:sldLayoutId id="21474844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75486B2-3365-4A0B-8E87-DE9E27EE085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17" r:id="rId1"/>
    <p:sldLayoutId id="2147484418" r:id="rId2"/>
    <p:sldLayoutId id="2147484419" r:id="rId3"/>
    <p:sldLayoutId id="2147484420" r:id="rId4"/>
    <p:sldLayoutId id="2147484421" r:id="rId5"/>
    <p:sldLayoutId id="2147484422" r:id="rId6"/>
    <p:sldLayoutId id="2147484423" r:id="rId7"/>
    <p:sldLayoutId id="2147484424" r:id="rId8"/>
    <p:sldLayoutId id="2147484425" r:id="rId9"/>
    <p:sldLayoutId id="2147484426" r:id="rId10"/>
    <p:sldLayoutId id="21474844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230E586-77D6-4B7E-B466-CF82DCB70C3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29" r:id="rId1"/>
    <p:sldLayoutId id="2147484430" r:id="rId2"/>
    <p:sldLayoutId id="2147484431" r:id="rId3"/>
    <p:sldLayoutId id="2147484432" r:id="rId4"/>
    <p:sldLayoutId id="2147484433" r:id="rId5"/>
    <p:sldLayoutId id="2147484434" r:id="rId6"/>
    <p:sldLayoutId id="2147484435" r:id="rId7"/>
    <p:sldLayoutId id="2147484436" r:id="rId8"/>
    <p:sldLayoutId id="2147484437" r:id="rId9"/>
    <p:sldLayoutId id="2147484438" r:id="rId10"/>
    <p:sldLayoutId id="21474844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E5EAE4E-2806-45E6-AD28-59D1DE16B06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1" r:id="rId1"/>
    <p:sldLayoutId id="2147484442" r:id="rId2"/>
    <p:sldLayoutId id="2147484443" r:id="rId3"/>
    <p:sldLayoutId id="2147484444" r:id="rId4"/>
    <p:sldLayoutId id="2147484445" r:id="rId5"/>
    <p:sldLayoutId id="2147484446" r:id="rId6"/>
    <p:sldLayoutId id="2147484447" r:id="rId7"/>
    <p:sldLayoutId id="2147484448" r:id="rId8"/>
    <p:sldLayoutId id="2147484449" r:id="rId9"/>
    <p:sldLayoutId id="2147484450" r:id="rId10"/>
    <p:sldLayoutId id="214748445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B5E91A5-2A09-409C-AD13-41EED64FAAA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3" r:id="rId1"/>
    <p:sldLayoutId id="2147484454" r:id="rId2"/>
    <p:sldLayoutId id="2147484455" r:id="rId3"/>
    <p:sldLayoutId id="2147484456" r:id="rId4"/>
    <p:sldLayoutId id="2147484457" r:id="rId5"/>
    <p:sldLayoutId id="2147484458" r:id="rId6"/>
    <p:sldLayoutId id="2147484459" r:id="rId7"/>
    <p:sldLayoutId id="2147484460" r:id="rId8"/>
    <p:sldLayoutId id="2147484461" r:id="rId9"/>
    <p:sldLayoutId id="2147484462" r:id="rId10"/>
    <p:sldLayoutId id="214748446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96D71ED-B430-4975-993D-C04A3C0A1BF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65" r:id="rId1"/>
    <p:sldLayoutId id="2147484466" r:id="rId2"/>
    <p:sldLayoutId id="2147484467" r:id="rId3"/>
    <p:sldLayoutId id="2147484468" r:id="rId4"/>
    <p:sldLayoutId id="2147484469" r:id="rId5"/>
    <p:sldLayoutId id="2147484470" r:id="rId6"/>
    <p:sldLayoutId id="2147484471" r:id="rId7"/>
    <p:sldLayoutId id="2147484472" r:id="rId8"/>
    <p:sldLayoutId id="2147484473" r:id="rId9"/>
    <p:sldLayoutId id="2147484474" r:id="rId10"/>
    <p:sldLayoutId id="214748447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3B5E3C3B-9A7C-4A1B-B1A0-13505C7EF2D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86664D5-891C-4C1A-8FCC-E9DBDE08780B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77" r:id="rId1"/>
    <p:sldLayoutId id="2147484478" r:id="rId2"/>
    <p:sldLayoutId id="2147484479" r:id="rId3"/>
    <p:sldLayoutId id="2147484480" r:id="rId4"/>
    <p:sldLayoutId id="2147484481" r:id="rId5"/>
    <p:sldLayoutId id="2147484482" r:id="rId6"/>
    <p:sldLayoutId id="2147484483" r:id="rId7"/>
    <p:sldLayoutId id="2147484484" r:id="rId8"/>
    <p:sldLayoutId id="2147484485" r:id="rId9"/>
    <p:sldLayoutId id="2147484486" r:id="rId10"/>
    <p:sldLayoutId id="21474844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0FA97A5-BE32-49BD-830E-0E14C10C1F9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89" r:id="rId1"/>
    <p:sldLayoutId id="2147484490" r:id="rId2"/>
    <p:sldLayoutId id="2147484491" r:id="rId3"/>
    <p:sldLayoutId id="2147484492" r:id="rId4"/>
    <p:sldLayoutId id="2147484493" r:id="rId5"/>
    <p:sldLayoutId id="2147484494" r:id="rId6"/>
    <p:sldLayoutId id="2147484495" r:id="rId7"/>
    <p:sldLayoutId id="2147484496" r:id="rId8"/>
    <p:sldLayoutId id="2147484497" r:id="rId9"/>
    <p:sldLayoutId id="2147484498" r:id="rId10"/>
    <p:sldLayoutId id="21474844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565F935-40CA-4A24-92A3-1CF87D162D4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01" r:id="rId1"/>
    <p:sldLayoutId id="2147484502" r:id="rId2"/>
    <p:sldLayoutId id="2147484503" r:id="rId3"/>
    <p:sldLayoutId id="2147484504" r:id="rId4"/>
    <p:sldLayoutId id="2147484505" r:id="rId5"/>
    <p:sldLayoutId id="2147484506" r:id="rId6"/>
    <p:sldLayoutId id="2147484507" r:id="rId7"/>
    <p:sldLayoutId id="2147484508" r:id="rId8"/>
    <p:sldLayoutId id="2147484509" r:id="rId9"/>
    <p:sldLayoutId id="2147484510" r:id="rId10"/>
    <p:sldLayoutId id="21474845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5098A369-27DD-42C7-B901-36C1E4E1F213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13" r:id="rId1"/>
    <p:sldLayoutId id="2147484514" r:id="rId2"/>
    <p:sldLayoutId id="2147484515" r:id="rId3"/>
    <p:sldLayoutId id="2147484516" r:id="rId4"/>
    <p:sldLayoutId id="2147484517" r:id="rId5"/>
    <p:sldLayoutId id="2147484518" r:id="rId6"/>
    <p:sldLayoutId id="2147484519" r:id="rId7"/>
    <p:sldLayoutId id="2147484520" r:id="rId8"/>
    <p:sldLayoutId id="2147484521" r:id="rId9"/>
    <p:sldLayoutId id="2147484522" r:id="rId10"/>
    <p:sldLayoutId id="214748452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E020A5C7-698E-4C2C-AA8B-A4569FEF6A7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25" r:id="rId1"/>
    <p:sldLayoutId id="2147484526" r:id="rId2"/>
    <p:sldLayoutId id="2147484527" r:id="rId3"/>
    <p:sldLayoutId id="2147484528" r:id="rId4"/>
    <p:sldLayoutId id="2147484529" r:id="rId5"/>
    <p:sldLayoutId id="2147484530" r:id="rId6"/>
    <p:sldLayoutId id="2147484531" r:id="rId7"/>
    <p:sldLayoutId id="2147484532" r:id="rId8"/>
    <p:sldLayoutId id="2147484533" r:id="rId9"/>
    <p:sldLayoutId id="2147484534" r:id="rId10"/>
    <p:sldLayoutId id="21474845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B0F9A15-68C7-4561-B333-3A49C9221CC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37" r:id="rId1"/>
    <p:sldLayoutId id="2147484538" r:id="rId2"/>
    <p:sldLayoutId id="2147484539" r:id="rId3"/>
    <p:sldLayoutId id="2147484540" r:id="rId4"/>
    <p:sldLayoutId id="2147484541" r:id="rId5"/>
    <p:sldLayoutId id="2147484542" r:id="rId6"/>
    <p:sldLayoutId id="2147484543" r:id="rId7"/>
    <p:sldLayoutId id="2147484544" r:id="rId8"/>
    <p:sldLayoutId id="2147484545" r:id="rId9"/>
    <p:sldLayoutId id="2147484546" r:id="rId10"/>
    <p:sldLayoutId id="214748454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473C854-05FF-44CF-9557-142E6E0EC519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49" r:id="rId1"/>
    <p:sldLayoutId id="2147484550" r:id="rId2"/>
    <p:sldLayoutId id="2147484551" r:id="rId3"/>
    <p:sldLayoutId id="2147484552" r:id="rId4"/>
    <p:sldLayoutId id="2147484553" r:id="rId5"/>
    <p:sldLayoutId id="2147484554" r:id="rId6"/>
    <p:sldLayoutId id="2147484555" r:id="rId7"/>
    <p:sldLayoutId id="2147484556" r:id="rId8"/>
    <p:sldLayoutId id="2147484557" r:id="rId9"/>
    <p:sldLayoutId id="2147484558" r:id="rId10"/>
    <p:sldLayoutId id="21474845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3D32932-F4FF-425D-A688-3EB8553E394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61" r:id="rId1"/>
    <p:sldLayoutId id="2147484562" r:id="rId2"/>
    <p:sldLayoutId id="2147484563" r:id="rId3"/>
    <p:sldLayoutId id="2147484564" r:id="rId4"/>
    <p:sldLayoutId id="2147484565" r:id="rId5"/>
    <p:sldLayoutId id="2147484566" r:id="rId6"/>
    <p:sldLayoutId id="2147484567" r:id="rId7"/>
    <p:sldLayoutId id="2147484568" r:id="rId8"/>
    <p:sldLayoutId id="2147484569" r:id="rId9"/>
    <p:sldLayoutId id="2147484570" r:id="rId10"/>
    <p:sldLayoutId id="214748457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3A6310A-EF7A-4B53-AE5B-5F5C08920EDE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73" r:id="rId1"/>
    <p:sldLayoutId id="2147484574" r:id="rId2"/>
    <p:sldLayoutId id="2147484575" r:id="rId3"/>
    <p:sldLayoutId id="2147484576" r:id="rId4"/>
    <p:sldLayoutId id="2147484577" r:id="rId5"/>
    <p:sldLayoutId id="2147484578" r:id="rId6"/>
    <p:sldLayoutId id="2147484579" r:id="rId7"/>
    <p:sldLayoutId id="2147484580" r:id="rId8"/>
    <p:sldLayoutId id="2147484581" r:id="rId9"/>
    <p:sldLayoutId id="2147484582" r:id="rId10"/>
    <p:sldLayoutId id="214748458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046ACF08-0825-4D21-9898-F0A3751D51D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85" r:id="rId1"/>
    <p:sldLayoutId id="2147484586" r:id="rId2"/>
    <p:sldLayoutId id="2147484587" r:id="rId3"/>
    <p:sldLayoutId id="2147484588" r:id="rId4"/>
    <p:sldLayoutId id="2147484589" r:id="rId5"/>
    <p:sldLayoutId id="2147484590" r:id="rId6"/>
    <p:sldLayoutId id="2147484591" r:id="rId7"/>
    <p:sldLayoutId id="2147484592" r:id="rId8"/>
    <p:sldLayoutId id="2147484593" r:id="rId9"/>
    <p:sldLayoutId id="2147484594" r:id="rId10"/>
    <p:sldLayoutId id="214748459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910733D7-E502-45B4-9C19-E969789E92BC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63C5805-0FB0-480D-B57A-77DF7C4B79CA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97" r:id="rId1"/>
    <p:sldLayoutId id="2147484598" r:id="rId2"/>
    <p:sldLayoutId id="2147484599" r:id="rId3"/>
    <p:sldLayoutId id="2147484600" r:id="rId4"/>
    <p:sldLayoutId id="2147484601" r:id="rId5"/>
    <p:sldLayoutId id="2147484602" r:id="rId6"/>
    <p:sldLayoutId id="2147484603" r:id="rId7"/>
    <p:sldLayoutId id="2147484604" r:id="rId8"/>
    <p:sldLayoutId id="2147484605" r:id="rId9"/>
    <p:sldLayoutId id="2147484606" r:id="rId10"/>
    <p:sldLayoutId id="214748460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FF0CEC8-E3AD-4B65-9A32-0BB521F3B3A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09" r:id="rId1"/>
    <p:sldLayoutId id="2147484610" r:id="rId2"/>
    <p:sldLayoutId id="2147484611" r:id="rId3"/>
    <p:sldLayoutId id="2147484612" r:id="rId4"/>
    <p:sldLayoutId id="2147484613" r:id="rId5"/>
    <p:sldLayoutId id="2147484614" r:id="rId6"/>
    <p:sldLayoutId id="2147484615" r:id="rId7"/>
    <p:sldLayoutId id="2147484616" r:id="rId8"/>
    <p:sldLayoutId id="2147484617" r:id="rId9"/>
    <p:sldLayoutId id="2147484618" r:id="rId10"/>
    <p:sldLayoutId id="214748461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A9D34AA2-E9BD-4A20-B35C-8D0B7A23F39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21" r:id="rId1"/>
    <p:sldLayoutId id="2147484622" r:id="rId2"/>
    <p:sldLayoutId id="2147484623" r:id="rId3"/>
    <p:sldLayoutId id="2147484624" r:id="rId4"/>
    <p:sldLayoutId id="2147484625" r:id="rId5"/>
    <p:sldLayoutId id="2147484626" r:id="rId6"/>
    <p:sldLayoutId id="2147484627" r:id="rId7"/>
    <p:sldLayoutId id="2147484628" r:id="rId8"/>
    <p:sldLayoutId id="2147484629" r:id="rId9"/>
    <p:sldLayoutId id="2147484630" r:id="rId10"/>
    <p:sldLayoutId id="214748463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DB5928C7-CB4F-4267-A110-E87FE1539AD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33" r:id="rId1"/>
    <p:sldLayoutId id="2147484634" r:id="rId2"/>
    <p:sldLayoutId id="2147484635" r:id="rId3"/>
    <p:sldLayoutId id="2147484636" r:id="rId4"/>
    <p:sldLayoutId id="2147484637" r:id="rId5"/>
    <p:sldLayoutId id="2147484638" r:id="rId6"/>
    <p:sldLayoutId id="2147484639" r:id="rId7"/>
    <p:sldLayoutId id="2147484640" r:id="rId8"/>
    <p:sldLayoutId id="2147484641" r:id="rId9"/>
    <p:sldLayoutId id="2147484642" r:id="rId10"/>
    <p:sldLayoutId id="214748464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997741E-0FF0-4693-905B-0A8AFA40C3C2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45" r:id="rId1"/>
    <p:sldLayoutId id="2147484646" r:id="rId2"/>
    <p:sldLayoutId id="2147484647" r:id="rId3"/>
    <p:sldLayoutId id="2147484648" r:id="rId4"/>
    <p:sldLayoutId id="2147484649" r:id="rId5"/>
    <p:sldLayoutId id="2147484650" r:id="rId6"/>
    <p:sldLayoutId id="2147484651" r:id="rId7"/>
    <p:sldLayoutId id="2147484652" r:id="rId8"/>
    <p:sldLayoutId id="2147484653" r:id="rId9"/>
    <p:sldLayoutId id="2147484654" r:id="rId10"/>
    <p:sldLayoutId id="21474846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5C43FFD-6AF1-4F2E-BD6F-04A7B75185D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57" r:id="rId1"/>
    <p:sldLayoutId id="2147484658" r:id="rId2"/>
    <p:sldLayoutId id="2147484659" r:id="rId3"/>
    <p:sldLayoutId id="2147484660" r:id="rId4"/>
    <p:sldLayoutId id="2147484661" r:id="rId5"/>
    <p:sldLayoutId id="2147484662" r:id="rId6"/>
    <p:sldLayoutId id="2147484663" r:id="rId7"/>
    <p:sldLayoutId id="2147484664" r:id="rId8"/>
    <p:sldLayoutId id="2147484665" r:id="rId9"/>
    <p:sldLayoutId id="2147484666" r:id="rId10"/>
    <p:sldLayoutId id="21474846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71A3373E-82FA-4E0D-B4D8-134D3995461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69" r:id="rId1"/>
    <p:sldLayoutId id="2147484670" r:id="rId2"/>
    <p:sldLayoutId id="2147484671" r:id="rId3"/>
    <p:sldLayoutId id="2147484672" r:id="rId4"/>
    <p:sldLayoutId id="2147484673" r:id="rId5"/>
    <p:sldLayoutId id="2147484674" r:id="rId6"/>
    <p:sldLayoutId id="2147484675" r:id="rId7"/>
    <p:sldLayoutId id="2147484676" r:id="rId8"/>
    <p:sldLayoutId id="2147484677" r:id="rId9"/>
    <p:sldLayoutId id="2147484678" r:id="rId10"/>
    <p:sldLayoutId id="214748467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BFFFAA5F-FCF8-444E-B5BE-DD853912071F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81" r:id="rId1"/>
    <p:sldLayoutId id="2147484682" r:id="rId2"/>
    <p:sldLayoutId id="2147484683" r:id="rId3"/>
    <p:sldLayoutId id="2147484684" r:id="rId4"/>
    <p:sldLayoutId id="2147484685" r:id="rId5"/>
    <p:sldLayoutId id="2147484686" r:id="rId6"/>
    <p:sldLayoutId id="2147484687" r:id="rId7"/>
    <p:sldLayoutId id="2147484688" r:id="rId8"/>
    <p:sldLayoutId id="2147484689" r:id="rId9"/>
    <p:sldLayoutId id="2147484690" r:id="rId10"/>
    <p:sldLayoutId id="214748469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F53641A4-7296-495D-A71A-F13A8B2591A1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93" r:id="rId1"/>
    <p:sldLayoutId id="2147484694" r:id="rId2"/>
    <p:sldLayoutId id="2147484695" r:id="rId3"/>
    <p:sldLayoutId id="2147484696" r:id="rId4"/>
    <p:sldLayoutId id="2147484697" r:id="rId5"/>
    <p:sldLayoutId id="2147484698" r:id="rId6"/>
    <p:sldLayoutId id="2147484699" r:id="rId7"/>
    <p:sldLayoutId id="2147484700" r:id="rId8"/>
    <p:sldLayoutId id="2147484701" r:id="rId9"/>
    <p:sldLayoutId id="2147484702" r:id="rId10"/>
    <p:sldLayoutId id="214748470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74F0A25-24AE-4184-B59E-F585BACA935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05" r:id="rId1"/>
    <p:sldLayoutId id="2147484706" r:id="rId2"/>
    <p:sldLayoutId id="2147484707" r:id="rId3"/>
    <p:sldLayoutId id="2147484708" r:id="rId4"/>
    <p:sldLayoutId id="2147484709" r:id="rId5"/>
    <p:sldLayoutId id="2147484710" r:id="rId6"/>
    <p:sldLayoutId id="2147484711" r:id="rId7"/>
    <p:sldLayoutId id="2147484712" r:id="rId8"/>
    <p:sldLayoutId id="2147484713" r:id="rId9"/>
    <p:sldLayoutId id="2147484714" r:id="rId10"/>
    <p:sldLayoutId id="214748471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Segoe UI" pitchFamily="2"/>
                <a:cs typeface="Tahoma" pitchFamily="2"/>
              </a:defRPr>
            </a:lvl1pPr>
          </a:lstStyle>
          <a:p>
            <a:pPr lvl="0"/>
            <a:fld id="{267E362B-1BFB-4653-B214-E99574155A8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819304D7-CA41-47E2-B893-C66C54B1CED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17" r:id="rId1"/>
    <p:sldLayoutId id="2147484718" r:id="rId2"/>
    <p:sldLayoutId id="2147484719" r:id="rId3"/>
    <p:sldLayoutId id="2147484720" r:id="rId4"/>
    <p:sldLayoutId id="2147484721" r:id="rId5"/>
    <p:sldLayoutId id="2147484722" r:id="rId6"/>
    <p:sldLayoutId id="2147484723" r:id="rId7"/>
    <p:sldLayoutId id="2147484724" r:id="rId8"/>
    <p:sldLayoutId id="2147484725" r:id="rId9"/>
    <p:sldLayoutId id="2147484726" r:id="rId10"/>
    <p:sldLayoutId id="214748472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90128CB-4262-47A8-92FC-1B72819550AD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29" r:id="rId1"/>
    <p:sldLayoutId id="2147484730" r:id="rId2"/>
    <p:sldLayoutId id="2147484731" r:id="rId3"/>
    <p:sldLayoutId id="2147484732" r:id="rId4"/>
    <p:sldLayoutId id="2147484733" r:id="rId5"/>
    <p:sldLayoutId id="2147484734" r:id="rId6"/>
    <p:sldLayoutId id="2147484735" r:id="rId7"/>
    <p:sldLayoutId id="2147484736" r:id="rId8"/>
    <p:sldLayoutId id="2147484737" r:id="rId9"/>
    <p:sldLayoutId id="2147484738" r:id="rId10"/>
    <p:sldLayoutId id="214748473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6"/>
          <p:cNvSpPr/>
          <p:nvPr/>
        </p:nvSpPr>
        <p:spPr>
          <a:xfrm>
            <a:off x="539642" y="6308637"/>
            <a:ext cx="1944718" cy="36827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Confindustria Veneto SIAV Spa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900" b="0" i="1" u="none" strike="noStrike" kern="1200" cap="none" spc="0" baseline="0">
                <a:solidFill>
                  <a:srgbClr val="CC66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Mestre, 10 dicembre 2013</a:t>
            </a:r>
          </a:p>
        </p:txBody>
      </p:sp>
      <p:sp>
        <p:nvSpPr>
          <p:cNvPr id="3" name="Segnaposto titolo 2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4" name="Segnaposto testo 3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32120716-4EB0-48C0-A703-8A49391426F4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41" r:id="rId1"/>
    <p:sldLayoutId id="2147484742" r:id="rId2"/>
    <p:sldLayoutId id="2147484743" r:id="rId3"/>
    <p:sldLayoutId id="2147484744" r:id="rId4"/>
    <p:sldLayoutId id="2147484745" r:id="rId5"/>
    <p:sldLayoutId id="2147484746" r:id="rId6"/>
    <p:sldLayoutId id="2147484747" r:id="rId7"/>
    <p:sldLayoutId id="2147484748" r:id="rId8"/>
    <p:sldLayoutId id="2147484749" r:id="rId9"/>
    <p:sldLayoutId id="2147484750" r:id="rId10"/>
    <p:sldLayoutId id="214748475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1E76CFB6-0746-46BE-BAE4-472235181535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53" r:id="rId1"/>
    <p:sldLayoutId id="2147484754" r:id="rId2"/>
    <p:sldLayoutId id="2147484755" r:id="rId3"/>
    <p:sldLayoutId id="2147484756" r:id="rId4"/>
    <p:sldLayoutId id="2147484757" r:id="rId5"/>
    <p:sldLayoutId id="2147484758" r:id="rId6"/>
    <p:sldLayoutId id="2147484759" r:id="rId7"/>
    <p:sldLayoutId id="2147484760" r:id="rId8"/>
    <p:sldLayoutId id="2147484761" r:id="rId9"/>
    <p:sldLayoutId id="2147484762" r:id="rId10"/>
    <p:sldLayoutId id="214748476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456843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4922"/>
            <a:ext cx="2895840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6552718" y="6244922"/>
            <a:ext cx="2133715" cy="476640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0A38900-B1AD-4A0B-8A48-C801EB8320B7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65" r:id="rId1"/>
    <p:sldLayoutId id="2147484766" r:id="rId2"/>
    <p:sldLayoutId id="2147484767" r:id="rId3"/>
    <p:sldLayoutId id="2147484768" r:id="rId4"/>
    <p:sldLayoutId id="2147484769" r:id="rId5"/>
    <p:sldLayoutId id="2147484770" r:id="rId6"/>
    <p:sldLayoutId id="2147484771" r:id="rId7"/>
    <p:sldLayoutId id="2147484772" r:id="rId8"/>
    <p:sldLayoutId id="2147484773" r:id="rId9"/>
    <p:sldLayoutId id="2147484774" r:id="rId10"/>
    <p:sldLayoutId id="214748477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AFF3B8A-97F9-4C66-A3AE-5B216F42726C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77" r:id="rId1"/>
    <p:sldLayoutId id="2147484778" r:id="rId2"/>
    <p:sldLayoutId id="2147484779" r:id="rId3"/>
    <p:sldLayoutId id="2147484780" r:id="rId4"/>
    <p:sldLayoutId id="2147484781" r:id="rId5"/>
    <p:sldLayoutId id="2147484782" r:id="rId6"/>
    <p:sldLayoutId id="2147484783" r:id="rId7"/>
    <p:sldLayoutId id="2147484784" r:id="rId8"/>
    <p:sldLayoutId id="2147484785" r:id="rId9"/>
    <p:sldLayoutId id="2147484786" r:id="rId10"/>
    <p:sldLayoutId id="214748478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49592945-A85A-4979-99B3-B9167E93342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89" r:id="rId1"/>
    <p:sldLayoutId id="2147484790" r:id="rId2"/>
    <p:sldLayoutId id="2147484791" r:id="rId3"/>
    <p:sldLayoutId id="2147484792" r:id="rId4"/>
    <p:sldLayoutId id="2147484793" r:id="rId5"/>
    <p:sldLayoutId id="2147484794" r:id="rId6"/>
    <p:sldLayoutId id="2147484795" r:id="rId7"/>
    <p:sldLayoutId id="2147484796" r:id="rId8"/>
    <p:sldLayoutId id="2147484797" r:id="rId9"/>
    <p:sldLayoutId id="2147484798" r:id="rId10"/>
    <p:sldLayoutId id="214748479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C025EF08-B704-40FA-91CD-399E9EC5DB98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01" r:id="rId1"/>
    <p:sldLayoutId id="2147484802" r:id="rId2"/>
    <p:sldLayoutId id="2147484803" r:id="rId3"/>
    <p:sldLayoutId id="2147484804" r:id="rId4"/>
    <p:sldLayoutId id="2147484805" r:id="rId5"/>
    <p:sldLayoutId id="2147484806" r:id="rId6"/>
    <p:sldLayoutId id="2147484807" r:id="rId7"/>
    <p:sldLayoutId id="2147484808" r:id="rId8"/>
    <p:sldLayoutId id="2147484809" r:id="rId9"/>
    <p:sldLayoutId id="2147484810" r:id="rId10"/>
    <p:sldLayoutId id="2147484811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994237C7-4945-48B5-AF5E-7B5193B33053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13" r:id="rId1"/>
    <p:sldLayoutId id="2147484814" r:id="rId2"/>
    <p:sldLayoutId id="2147484815" r:id="rId3"/>
    <p:sldLayoutId id="2147484816" r:id="rId4"/>
    <p:sldLayoutId id="2147484817" r:id="rId5"/>
    <p:sldLayoutId id="2147484818" r:id="rId6"/>
    <p:sldLayoutId id="2147484819" r:id="rId7"/>
    <p:sldLayoutId id="2147484820" r:id="rId8"/>
    <p:sldLayoutId id="2147484821" r:id="rId9"/>
    <p:sldLayoutId id="2147484822" r:id="rId10"/>
    <p:sldLayoutId id="2147484823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 txBox="1">
            <a:spLocks noGrp="1"/>
          </p:cNvSpPr>
          <p:nvPr>
            <p:ph type="title"/>
          </p:nvPr>
        </p:nvSpPr>
        <p:spPr>
          <a:xfrm>
            <a:off x="685800" y="609118"/>
            <a:ext cx="7772400" cy="11433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lvl="0"/>
            <a:endParaRPr lang="it-IT"/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1"/>
          </p:nvPr>
        </p:nvSpPr>
        <p:spPr>
          <a:xfrm>
            <a:off x="685800" y="1981084"/>
            <a:ext cx="7772400" cy="3977639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lvl="0"/>
            <a:r>
              <a:rPr lang="it-IT"/>
              <a:t>Fare clic per modificare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 txBox="1">
            <a:spLocks noGrp="1"/>
          </p:cNvSpPr>
          <p:nvPr>
            <p:ph type="dt" sz="half" idx="2"/>
          </p:nvPr>
        </p:nvSpPr>
        <p:spPr>
          <a:xfrm>
            <a:off x="685800" y="6248515"/>
            <a:ext cx="1905115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5" name="Segnaposto piè di pagina 4"/>
          <p:cNvSpPr txBox="1">
            <a:spLocks noGrp="1"/>
          </p:cNvSpPr>
          <p:nvPr>
            <p:ph type="ftr" sz="quarter" idx="3"/>
          </p:nvPr>
        </p:nvSpPr>
        <p:spPr>
          <a:xfrm>
            <a:off x="3124075" y="6248515"/>
            <a:ext cx="2895840" cy="457556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endParaRPr lang="it-IT"/>
          </a:p>
        </p:txBody>
      </p:sp>
      <p:sp>
        <p:nvSpPr>
          <p:cNvPr id="6" name="Segnaposto numero diapositiva 5"/>
          <p:cNvSpPr txBox="1">
            <a:spLocks noGrp="1"/>
          </p:cNvSpPr>
          <p:nvPr>
            <p:ph type="sldNum" sz="quarter" idx="4"/>
          </p:nvPr>
        </p:nvSpPr>
        <p:spPr>
          <a:xfrm>
            <a:off x="8459635" y="6308281"/>
            <a:ext cx="392396" cy="252721"/>
          </a:xfrm>
          <a:prstGeom prst="rect">
            <a:avLst/>
          </a:prstGeom>
          <a:noFill/>
          <a:ln>
            <a:noFill/>
          </a:ln>
        </p:spPr>
        <p:txBody>
          <a:bodyPr vert="horz" wrap="square" lIns="90004" tIns="46798" rIns="90004" bIns="46798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it-IT" sz="1000" b="0" i="1" u="none" strike="noStrike" kern="1200" cap="none" spc="0" baseline="0">
                <a:solidFill>
                  <a:srgbClr val="CC6600"/>
                </a:solidFill>
                <a:uFillTx/>
                <a:latin typeface="Times New Roman" pitchFamily="18"/>
                <a:ea typeface="Segoe UI" pitchFamily="2"/>
                <a:cs typeface="Tahoma" pitchFamily="2"/>
              </a:defRPr>
            </a:lvl1pPr>
          </a:lstStyle>
          <a:p>
            <a:pPr lvl="0"/>
            <a:fld id="{60FB1D41-AB8A-44D3-9329-5B6256741E90}" type="slidenum">
              <a:t>‹N›</a:t>
            </a:fld>
            <a:endParaRPr lang="it-IT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25" r:id="rId1"/>
    <p:sldLayoutId id="2147484826" r:id="rId2"/>
    <p:sldLayoutId id="2147484827" r:id="rId3"/>
    <p:sldLayoutId id="2147484828" r:id="rId4"/>
    <p:sldLayoutId id="2147484829" r:id="rId5"/>
    <p:sldLayoutId id="2147484830" r:id="rId6"/>
    <p:sldLayoutId id="2147484831" r:id="rId7"/>
    <p:sldLayoutId id="2147484832" r:id="rId8"/>
    <p:sldLayoutId id="2147484833" r:id="rId9"/>
    <p:sldLayoutId id="2147484834" r:id="rId10"/>
    <p:sldLayoutId id="214748483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xStyles>
    <p:titleStyle>
      <a:lvl1pPr marL="0" marR="0" lvl="0" indent="0" algn="ctr" defTabSz="914400" rtl="0" fontAlgn="auto" hangingPunct="0">
        <a:lnSpc>
          <a:spcPct val="100000"/>
        </a:lnSpc>
        <a:spcBef>
          <a:spcPts val="0"/>
        </a:spcBef>
        <a:spcAft>
          <a:spcPts val="0"/>
        </a:spcAft>
        <a:buNone/>
        <a:tabLst>
          <a:tab pos="0" algn="l"/>
          <a:tab pos="914400" algn="l"/>
          <a:tab pos="1828800" algn="l"/>
          <a:tab pos="2743200" algn="l"/>
          <a:tab pos="3657600" algn="l"/>
          <a:tab pos="4572000" algn="l"/>
          <a:tab pos="5486400" algn="l"/>
          <a:tab pos="6400800" algn="l"/>
          <a:tab pos="7315200" algn="l"/>
          <a:tab pos="8229600" algn="l"/>
          <a:tab pos="9144000" algn="l"/>
          <a:tab pos="10058400" algn="l"/>
        </a:tabLst>
        <a:defRPr lang="it-IT" sz="3400" b="1" i="0" u="none" strike="noStrike" kern="1200" cap="none" spc="0" baseline="0">
          <a:solidFill>
            <a:srgbClr val="CC6600"/>
          </a:solidFill>
          <a:uFillTx/>
          <a:latin typeface="Century Gothic" pitchFamily="34"/>
          <a:ea typeface="Microsoft YaHei" pitchFamily="2"/>
          <a:cs typeface="Mangal" pitchFamily="2"/>
        </a:defRPr>
      </a:lvl1pPr>
    </p:titleStyle>
    <p:bodyStyle>
      <a:lvl1pPr marL="0" marR="0" lvl="0" indent="0" algn="l" defTabSz="914400" rtl="0" fontAlgn="auto" hangingPunct="0">
        <a:lnSpc>
          <a:spcPct val="100000"/>
        </a:lnSpc>
        <a:spcBef>
          <a:spcPts val="600"/>
        </a:spcBef>
        <a:spcAft>
          <a:spcPts val="0"/>
        </a:spcAft>
        <a:buNone/>
        <a:tabLst>
          <a:tab pos="571317" algn="l"/>
          <a:tab pos="1485717" algn="l"/>
          <a:tab pos="2400117" algn="l"/>
          <a:tab pos="3314517" algn="l"/>
          <a:tab pos="4228917" algn="l"/>
          <a:tab pos="5143317" algn="l"/>
          <a:tab pos="6057717" algn="l"/>
          <a:tab pos="6972117" algn="l"/>
          <a:tab pos="7886517" algn="l"/>
          <a:tab pos="8800917" algn="l"/>
          <a:tab pos="9715317" algn="l"/>
        </a:tabLst>
        <a:defRPr lang="it-IT" sz="2400" b="0" i="0" u="none" strike="noStrike" kern="1200" cap="none" spc="0" baseline="0">
          <a:solidFill>
            <a:srgbClr val="000000"/>
          </a:solidFill>
          <a:uFillTx/>
          <a:latin typeface="Century Gothic" pitchFamily="34"/>
          <a:ea typeface="Microsoft YaHei" pitchFamily="2"/>
          <a:cs typeface="Mangal" pitchFamily="2"/>
        </a:defRPr>
      </a:lvl1pPr>
      <a:lvl2pPr marL="685800" marR="0" lvl="1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4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2pPr>
      <a:lvl3pPr marL="1143000" marR="0" lvl="2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20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3pPr>
      <a:lvl4pPr marL="1600200" marR="0" lvl="3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4pPr>
      <a:lvl5pPr marL="2057400" marR="0" lvl="4" indent="-228600" algn="l" defTabSz="914400" rtl="0" fontAlgn="auto" hangingPunct="1">
        <a:lnSpc>
          <a:spcPct val="90000"/>
        </a:lnSpc>
        <a:spcBef>
          <a:spcPts val="500"/>
        </a:spcBef>
        <a:spcAft>
          <a:spcPts val="0"/>
        </a:spcAft>
        <a:buSzPct val="100000"/>
        <a:buFont typeface="Arial" pitchFamily="34"/>
        <a:buChar char="•"/>
        <a:tabLst/>
        <a:defRPr lang="it-IT" sz="1800" b="0" i="0" u="none" strike="noStrike" kern="1200" cap="none" spc="0" baseline="0">
          <a:solidFill>
            <a:srgbClr val="000000"/>
          </a:solidFill>
          <a:uFillTx/>
          <a:latin typeface="Calibri"/>
          <a:ea typeface=""/>
          <a:cs typeface="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03.xml"/><Relationship Id="rId4" Type="http://schemas.openxmlformats.org/officeDocument/2006/relationships/image" Target="../media/image5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2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3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2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2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2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0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26.xml"/><Relationship Id="rId4" Type="http://schemas.openxmlformats.org/officeDocument/2006/relationships/hyperlink" Target="http://www.schooleducationgateway.eu/en/pub/index.htm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2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26.xml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2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2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2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2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2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2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2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2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2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2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2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2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2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2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18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26.xml"/><Relationship Id="rId4" Type="http://schemas.openxmlformats.org/officeDocument/2006/relationships/image" Target="../media/image12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2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26.xml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2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rasmusplus.it/wp-content/uploads/2014/01/regolamentoerasmus2014.pdf" TargetMode="External"/><Relationship Id="rId7" Type="http://schemas.openxmlformats.org/officeDocument/2006/relationships/hyperlink" Target="http://www.erasmuplus.it/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71.xml"/><Relationship Id="rId6" Type="http://schemas.openxmlformats.org/officeDocument/2006/relationships/hyperlink" Target="http://www.erasmusplus.it/wp-content/uploads/2014/10/erasmus-plus-programme-guide_en.pdf" TargetMode="External"/><Relationship Id="rId5" Type="http://schemas.openxmlformats.org/officeDocument/2006/relationships/hyperlink" Target="http://www.erasmusplus.it/wp-content/uploads/2014/01/Invito2015_Corrigendum_GU23102014_IT.pdf" TargetMode="External"/><Relationship Id="rId4" Type="http://schemas.openxmlformats.org/officeDocument/2006/relationships/hyperlink" Target="http://www.erasmusplus.it/wp-content/uploads/2014/10/Invito_2015_344.pdf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26.xml"/><Relationship Id="rId4" Type="http://schemas.openxmlformats.org/officeDocument/2006/relationships/image" Target="../media/image10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2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7"/>
          <p:cNvSpPr/>
          <p:nvPr/>
        </p:nvSpPr>
        <p:spPr>
          <a:xfrm>
            <a:off x="162004" y="4205161"/>
            <a:ext cx="8820000" cy="2372401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990033"/>
                </a:solidFill>
                <a:uFillTx/>
                <a:latin typeface="Bradley Hand ITC" pitchFamily="66"/>
                <a:ea typeface="Arial" pitchFamily="34"/>
                <a:cs typeface="Arial" pitchFamily="34"/>
              </a:rPr>
              <a:t>Napoli, 13 gennaio 2015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Il Programma Erasmus+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Agenzia Erasmus+, INDIRE Firenze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25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000" b="1" i="0" u="none" strike="noStrike" kern="1200" cap="none" spc="0" baseline="0">
              <a:solidFill>
                <a:srgbClr val="990033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990033"/>
                </a:solidFill>
                <a:uFillTx/>
                <a:latin typeface="Bradley Hand ITC" pitchFamily="66"/>
                <a:ea typeface="Arial" pitchFamily="34"/>
                <a:cs typeface="Arial" pitchFamily="34"/>
              </a:rPr>
              <a:t>				</a:t>
            </a: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Silvia Rettori, s.rettori@indire.it</a:t>
            </a:r>
          </a:p>
        </p:txBody>
      </p:sp>
      <p:pic>
        <p:nvPicPr>
          <p:cNvPr id="3" name="Picture 5"/>
          <p:cNvPicPr>
            <a:picLocks noChangeAspect="1"/>
          </p:cNvPicPr>
          <p:nvPr/>
        </p:nvPicPr>
        <p:blipFill>
          <a:blip r:embed="rId3">
            <a:lum bright="-50000"/>
            <a:alphaModFix/>
          </a:blip>
          <a:srcRect b="4400"/>
          <a:stretch>
            <a:fillRect/>
          </a:stretch>
        </p:blipFill>
        <p:spPr>
          <a:xfrm>
            <a:off x="162004" y="1413004"/>
            <a:ext cx="8820000" cy="273671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icture 5" descr="http://ec.europa.eu/programmes/erasmus-plus/images/slideshow/youth-erasmu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502"/>
          <a:stretch>
            <a:fillRect/>
          </a:stretch>
        </p:blipFill>
        <p:spPr bwMode="auto">
          <a:xfrm>
            <a:off x="0" y="1412875"/>
            <a:ext cx="9212263" cy="285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6DA5F95-EFFA-4AB1-8F08-ABD9C0AEE729}" type="slidenum">
              <a:t>10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Rectangle 6"/>
          <p:cNvSpPr/>
          <p:nvPr/>
        </p:nvSpPr>
        <p:spPr>
          <a:xfrm>
            <a:off x="179277" y="461881"/>
            <a:ext cx="8785436" cy="620892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3200" b="1" i="0" u="none" strike="noStrike" kern="1200" cap="none" spc="0" baseline="0">
              <a:solidFill>
                <a:srgbClr val="0070C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1" i="0" u="none" strike="noStrike" kern="1200" cap="none" spc="0" baseline="0">
              <a:solidFill>
                <a:srgbClr val="0070C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40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Attività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695"/>
              </a:spcBef>
              <a:spcAft>
                <a:spcPts val="0"/>
              </a:spcAft>
              <a:buClr>
                <a:srgbClr val="990033"/>
              </a:buClr>
              <a:buSzPct val="100000"/>
              <a:buFont typeface="Arial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8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Mobilità per l'apprendimento</a:t>
            </a:r>
            <a:r>
              <a:rPr lang="it-IT" sz="2800" b="0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</a:t>
            </a:r>
            <a:r>
              <a:rPr lang="it-IT" sz="2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per il personale </a:t>
            </a:r>
            <a:r>
              <a:rPr lang="it-IT" sz="2800" b="0" i="0" u="sng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docente e non </a:t>
            </a:r>
            <a:r>
              <a:rPr lang="it-IT" sz="2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che lavora nella scuola di invio;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695"/>
              </a:spcBef>
              <a:spcAft>
                <a:spcPts val="0"/>
              </a:spcAft>
              <a:buClr>
                <a:srgbClr val="990033"/>
              </a:buClr>
              <a:buSzPct val="100000"/>
              <a:buFont typeface="Arial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8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Partenariati Strategici </a:t>
            </a:r>
            <a:r>
              <a:rPr lang="it-IT" sz="2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per la cooperazione tra scuole, enti locali /autorità regionali e altri settori;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695"/>
              </a:spcBef>
              <a:spcAft>
                <a:spcPts val="0"/>
              </a:spcAft>
              <a:buClr>
                <a:srgbClr val="990033"/>
              </a:buClr>
              <a:buSzPct val="100000"/>
              <a:buFont typeface="Arial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8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eTwinning</a:t>
            </a:r>
            <a:r>
              <a:rPr lang="it-IT" sz="2800" b="1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</a:t>
            </a:r>
            <a:r>
              <a:rPr lang="it-IT" sz="2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comunità on-line che offre servizi per gli insegnanti, alunni e dirigenti scolastici, formatori di insegnanti e insegnanti in formazione iniziale.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779E08F-CCB6-4C21-B0A7-3B05A7A29D50}" type="slidenum">
              <a:t>11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le 1"/>
          <p:cNvSpPr/>
          <p:nvPr/>
        </p:nvSpPr>
        <p:spPr>
          <a:xfrm>
            <a:off x="755641" y="2492279"/>
            <a:ext cx="7772400" cy="180036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48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KA 1: Mobilità dello </a:t>
            </a:r>
            <a:br>
              <a:rPr lang="it-IT" sz="48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</a:br>
            <a:r>
              <a:rPr lang="it-IT" sz="48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Staff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/>
          <p:nvPr/>
        </p:nvSpPr>
        <p:spPr>
          <a:xfrm>
            <a:off x="179277" y="1268281"/>
            <a:ext cx="8964722" cy="136764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5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Obiettivi e priorità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55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200" b="0" i="0" u="none" strike="noStrike" kern="1200" cap="none" spc="0" baseline="0">
                <a:solidFill>
                  <a:srgbClr val="990033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Le attività si concentreranno sulle priorità comuni relative alla strategia </a:t>
            </a:r>
            <a:r>
              <a:rPr lang="it-IT" sz="2200" b="1" i="0" u="none" strike="noStrike" kern="1200" cap="none" spc="0" baseline="0">
                <a:solidFill>
                  <a:srgbClr val="990033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Europa 2020 </a:t>
            </a:r>
            <a:r>
              <a:rPr lang="it-IT" sz="2200" b="0" i="0" u="none" strike="noStrike" kern="1200" cap="none" spc="0" baseline="0">
                <a:solidFill>
                  <a:srgbClr val="990033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e </a:t>
            </a:r>
            <a:r>
              <a:rPr lang="it-IT" sz="2200" b="1" i="0" u="none" strike="noStrike" kern="1200" cap="none" spc="0" baseline="0">
                <a:solidFill>
                  <a:srgbClr val="990033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Istruzione e formazione 2020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4294967295"/>
          </p:nvPr>
        </p:nvSpPr>
        <p:spPr>
          <a:xfrm>
            <a:off x="179277" y="2598477"/>
            <a:ext cx="8964722" cy="4129201"/>
          </a:xfrm>
        </p:spPr>
        <p:txBody>
          <a:bodyPr lIns="91440" tIns="45720" rIns="91440" bIns="45720">
            <a:spAutoFit/>
          </a:bodyPr>
          <a:lstStyle/>
          <a:p>
            <a:pPr lvl="0" algn="just"/>
            <a:r>
              <a:rPr lang="it-IT">
                <a:solidFill>
                  <a:srgbClr val="FF0000"/>
                </a:solidFill>
              </a:rPr>
              <a:t>Le azioni nel campo dell’Istruzione e la Formazione perseguono i seguenti obiettivi specifici:</a:t>
            </a:r>
          </a:p>
          <a:p>
            <a:pPr lvl="0">
              <a:buClr>
                <a:srgbClr val="000000"/>
              </a:buClr>
              <a:buSzPct val="100000"/>
              <a:buFont typeface="Century Gothic" pitchFamily="34"/>
              <a:buChar char="•"/>
            </a:pPr>
            <a:r>
              <a:rPr lang="it-IT"/>
              <a:t> Rafforzare il livello di competenze e capacità chiave rilevanti per il mercato del lavoro</a:t>
            </a:r>
          </a:p>
          <a:p>
            <a:pPr lvl="0">
              <a:buClr>
                <a:srgbClr val="000000"/>
              </a:buClr>
              <a:buSzPct val="100000"/>
              <a:buFont typeface="Century Gothic" pitchFamily="34"/>
              <a:buChar char="•"/>
            </a:pPr>
            <a:r>
              <a:rPr lang="it-IT"/>
              <a:t>Promuovere la qualità, l’eccellenza e l’internazionalizzazione negli Istituti e nei soggetti coinvolti</a:t>
            </a:r>
          </a:p>
          <a:p>
            <a:pPr lvl="0">
              <a:buClr>
                <a:srgbClr val="000000"/>
              </a:buClr>
              <a:buSzPct val="100000"/>
              <a:buFont typeface="Century Gothic" pitchFamily="34"/>
              <a:buChar char="•"/>
            </a:pPr>
            <a:r>
              <a:rPr lang="it-IT"/>
              <a:t>Favorire la dimensione internazionale dell’istruzione e della formazione</a:t>
            </a:r>
          </a:p>
          <a:p>
            <a:pPr lvl="0">
              <a:buClr>
                <a:srgbClr val="000000"/>
              </a:buClr>
              <a:buSzPct val="100000"/>
              <a:buFont typeface="Century Gothic" pitchFamily="34"/>
              <a:buChar char="•"/>
            </a:pPr>
            <a:r>
              <a:rPr lang="it-IT"/>
              <a:t>Migliorare l’insegnamento e l’apprendimento delle lingue</a:t>
            </a:r>
          </a:p>
          <a:p>
            <a:pPr lvl="0"/>
            <a:endParaRPr lang="it-IT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8D516E3-E3D3-47B0-BFFB-325D51013BBD}" type="slidenum">
              <a:t>13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Rectangle 6"/>
          <p:cNvSpPr/>
          <p:nvPr/>
        </p:nvSpPr>
        <p:spPr>
          <a:xfrm>
            <a:off x="1222196" y="1252435"/>
            <a:ext cx="6697797" cy="627479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5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Attività eleggibili</a:t>
            </a:r>
          </a:p>
        </p:txBody>
      </p:sp>
      <p:sp>
        <p:nvSpPr>
          <p:cNvPr id="4" name="Rectangle 5"/>
          <p:cNvSpPr/>
          <p:nvPr/>
        </p:nvSpPr>
        <p:spPr>
          <a:xfrm>
            <a:off x="106198" y="1886041"/>
            <a:ext cx="8928357" cy="506196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Durata </a:t>
            </a:r>
            <a:r>
              <a:rPr lang="it-IT" sz="1800" b="0" i="1" u="none" strike="noStrike" kern="1200" cap="none" spc="0" baseline="0" dirty="0" smtClean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del </a:t>
            </a:r>
            <a:r>
              <a:rPr lang="it-IT" sz="1800" b="0" i="1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progetto</a:t>
            </a: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: </a:t>
            </a:r>
            <a:r>
              <a:rPr lang="it-IT" sz="1800" b="1" i="0" u="none" strike="noStrike" kern="1200" cap="none" spc="0" baseline="0" dirty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1 o 2 anni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1" u="none" strike="noStrike" kern="1200" cap="none" spc="0" baseline="0" dirty="0">
              <a:solidFill>
                <a:srgbClr val="990033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Durata </a:t>
            </a:r>
            <a:r>
              <a:rPr lang="it-IT" sz="1800" b="0" i="1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delle attività</a:t>
            </a: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: da </a:t>
            </a:r>
            <a:r>
              <a:rPr lang="it-IT" sz="1800" b="1" i="0" u="none" strike="noStrike" kern="1200" cap="none" spc="0" baseline="0" dirty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2 giorni a 2 mesi </a:t>
            </a:r>
            <a:r>
              <a:rPr lang="it-IT" sz="1800" b="0" i="1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(escluso il viaggio)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Per …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000" b="1" i="0" u="none" strike="noStrike" kern="1200" cap="none" spc="0" baseline="0" dirty="0">
              <a:solidFill>
                <a:srgbClr val="0D2771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ct val="100000"/>
              <a:buFont typeface="Calibri Light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0" u="none" strike="noStrike" kern="1200" cap="none" spc="0" baseline="0" dirty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Attività di insegnamento</a:t>
            </a:r>
            <a:r>
              <a:rPr lang="it-IT" sz="20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: questa attività permette al personale scolastico, docente e non, di insegnare presso una scuola partner all’estero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ct val="100000"/>
              <a:buFont typeface="Calibri Light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0" u="none" strike="noStrike" kern="1200" cap="none" spc="0" baseline="0" dirty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Formazione dello staff</a:t>
            </a:r>
            <a:r>
              <a:rPr lang="it-IT" sz="20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: questa attività supporta lo sviluppo professionale di docenti, dirigenti e altro personale scolastico nelle seguenti modalità:</a:t>
            </a:r>
          </a:p>
          <a:p>
            <a:pPr marL="0" marR="0" lvl="1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Partecipazione a corsi strutturati / eventi di formazione all'estero</a:t>
            </a:r>
          </a:p>
          <a:p>
            <a:pPr marL="0" marR="0" lvl="1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Job-</a:t>
            </a:r>
            <a:r>
              <a:rPr lang="it-IT" sz="2000" b="0" i="0" u="none" strike="noStrike" kern="1200" cap="none" spc="0" baseline="0" dirty="0" err="1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shadowing</a:t>
            </a:r>
            <a:r>
              <a:rPr lang="it-IT" sz="20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/periodo di osservazione all'estero in una scuola partner o in un altro ente competente in materia di istruzione scolastica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 dirty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5A61EC2-204B-42D4-9E0E-97FA2976A79C}" type="slidenum">
              <a:t>14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Rectangle 6"/>
          <p:cNvSpPr/>
          <p:nvPr/>
        </p:nvSpPr>
        <p:spPr>
          <a:xfrm>
            <a:off x="1258918" y="1413004"/>
            <a:ext cx="6697797" cy="627479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5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Attività eleggibili</a:t>
            </a:r>
          </a:p>
        </p:txBody>
      </p:sp>
      <p:sp>
        <p:nvSpPr>
          <p:cNvPr id="4" name="Rectangle 5"/>
          <p:cNvSpPr/>
          <p:nvPr/>
        </p:nvSpPr>
        <p:spPr>
          <a:xfrm>
            <a:off x="215999" y="1917716"/>
            <a:ext cx="8785079" cy="445968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Attività di insegnamento: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Le organizzazioni di invio e di accoglienza devono essere scuole con sede in diversi paesi del programma  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3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Formazione del personale: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sng" strike="noStrike" kern="1200" cap="none" spc="0" baseline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L’organizzazione di invio </a:t>
            </a: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deve essere una scuola (il richiedente)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sng" strike="noStrike" kern="1200" cap="none" spc="0" baseline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L’organizzazione di accoglienza </a:t>
            </a: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può essere: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Una scuola o un istituto di istruzione superiore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Una organizzazione pubblica o privata attiva nel mercato del lavoro (piccola impresa), ente pubblico, istituto di ricerca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8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Ciascuna organizzazione deve avere sede in un paese aderente al Programma. </a:t>
            </a:r>
            <a:r>
              <a:rPr lang="it-IT" sz="1800" b="0" i="0" u="sng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No paesi terzi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41BB3BB-C859-4D87-BE3F-4626A2BA5FED}" type="slidenum">
              <a:t>15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Rectangle 7"/>
          <p:cNvSpPr/>
          <p:nvPr/>
        </p:nvSpPr>
        <p:spPr>
          <a:xfrm>
            <a:off x="323999" y="2060636"/>
            <a:ext cx="8496001" cy="443160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1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NO alle candidature individuali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1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1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Le scuole si candidano per un </a:t>
            </a:r>
            <a:r>
              <a:rPr lang="it-IT" sz="2000" b="1" i="1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“progetto di mobilità</a:t>
            </a:r>
            <a:r>
              <a:rPr lang="it-IT" sz="2000" b="0" i="1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" di 1 o 2 anni, che include diverse mobilità individuali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1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1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4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 nominativi dei singoli partecipanti e i dettagli del corso </a:t>
            </a:r>
            <a:r>
              <a:rPr lang="it-IT" sz="2400" b="1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non sono richiesti </a:t>
            </a:r>
            <a:r>
              <a: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nel modulo di candidatura</a:t>
            </a:r>
          </a:p>
        </p:txBody>
      </p:sp>
      <p:sp>
        <p:nvSpPr>
          <p:cNvPr id="4" name="AutoShape 9"/>
          <p:cNvSpPr/>
          <p:nvPr/>
        </p:nvSpPr>
        <p:spPr>
          <a:xfrm>
            <a:off x="1270083" y="3860642"/>
            <a:ext cx="6337075" cy="1513075"/>
          </a:xfrm>
          <a:custGeom>
            <a:avLst>
              <a:gd name="f0" fmla="val 3600"/>
              <a:gd name="f1" fmla="val 7669"/>
              <a:gd name="f2" fmla="val 1863"/>
              <a:gd name="f3" fmla="val 9280"/>
            </a:avLst>
            <a:gdLst>
              <a:gd name="f4" fmla="val w"/>
              <a:gd name="f5" fmla="val h"/>
              <a:gd name="f6" fmla="val 0"/>
              <a:gd name="f7" fmla="val 21600"/>
              <a:gd name="f8" fmla="val 10800"/>
              <a:gd name="f9" fmla="val -2147483647"/>
              <a:gd name="f10" fmla="val 2147483647"/>
              <a:gd name="f11" fmla="*/ f4 1 21600"/>
              <a:gd name="f12" fmla="*/ f5 1 21600"/>
              <a:gd name="f13" fmla="val f6"/>
              <a:gd name="f14" fmla="val f7"/>
              <a:gd name="f15" fmla="pin 0 f0 21600"/>
              <a:gd name="f16" fmla="pin 0 f3 10800"/>
              <a:gd name="f17" fmla="+- f14 0 f13"/>
              <a:gd name="f18" fmla="val f15"/>
              <a:gd name="f19" fmla="val f16"/>
              <a:gd name="f20" fmla="*/ 0 f11 1"/>
              <a:gd name="f21" fmla="*/ f15 f12 1"/>
              <a:gd name="f22" fmla="*/ f16 f11 1"/>
              <a:gd name="f23" fmla="*/ 0 f12 1"/>
              <a:gd name="f24" fmla="*/ f17 1 21600"/>
              <a:gd name="f25" fmla="+- 21600 0 f19"/>
              <a:gd name="f26" fmla="pin 0 f2 f18"/>
              <a:gd name="f27" fmla="pin 0 f1 f19"/>
              <a:gd name="f28" fmla="*/ f18 f12 1"/>
              <a:gd name="f29" fmla="val f26"/>
              <a:gd name="f30" fmla="val f27"/>
              <a:gd name="f31" fmla="*/ 0 f24 1"/>
              <a:gd name="f32" fmla="*/ 21600 f24 1"/>
              <a:gd name="f33" fmla="*/ f26 f12 1"/>
              <a:gd name="f34" fmla="*/ f27 f11 1"/>
              <a:gd name="f35" fmla="+- 21600 0 f30"/>
              <a:gd name="f36" fmla="*/ f31 1 f24"/>
              <a:gd name="f37" fmla="*/ f32 1 f24"/>
              <a:gd name="f38" fmla="*/ f36 f11 1"/>
              <a:gd name="f39" fmla="*/ f37 f11 1"/>
              <a:gd name="f40" fmla="*/ f37 f12 1"/>
            </a:gdLst>
            <a:ahLst>
              <a:ahXY gdRefY="f0" minY="f6" maxY="f7">
                <a:pos x="f20" y="f21"/>
              </a:ahXY>
              <a:ahXY gdRefX="f3" minX="f6" maxX="f8" gdRefY="f2" minY="f6" maxY="f18">
                <a:pos x="f22" y="f33"/>
              </a:ahXY>
              <a:ahXY gdRefX="f1" minX="f6" maxX="f19">
                <a:pos x="f34" y="f23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8" t="f28" r="f39" b="f40"/>
            <a:pathLst>
              <a:path w="21600" h="21600">
                <a:moveTo>
                  <a:pt x="f7" y="f18"/>
                </a:moveTo>
                <a:lnTo>
                  <a:pt x="f7" y="f7"/>
                </a:lnTo>
                <a:lnTo>
                  <a:pt x="f6" y="f7"/>
                </a:lnTo>
                <a:lnTo>
                  <a:pt x="f6" y="f18"/>
                </a:lnTo>
                <a:lnTo>
                  <a:pt x="f19" y="f18"/>
                </a:lnTo>
                <a:lnTo>
                  <a:pt x="f19" y="f29"/>
                </a:lnTo>
                <a:lnTo>
                  <a:pt x="f30" y="f29"/>
                </a:lnTo>
                <a:lnTo>
                  <a:pt x="f8" y="f6"/>
                </a:lnTo>
                <a:lnTo>
                  <a:pt x="f35" y="f29"/>
                </a:lnTo>
                <a:lnTo>
                  <a:pt x="f25" y="f29"/>
                </a:lnTo>
                <a:lnTo>
                  <a:pt x="f25" y="f18"/>
                </a:lnTo>
                <a:close/>
              </a:path>
            </a:pathLst>
          </a:custGeom>
          <a:solidFill>
            <a:srgbClr val="FFFF99"/>
          </a:solidFill>
          <a:ln w="9363" cap="flat">
            <a:solidFill>
              <a:srgbClr val="000000"/>
            </a:solidFill>
            <a:prstDash val="solid"/>
            <a:miter/>
          </a:ln>
        </p:spPr>
        <p:txBody>
          <a:bodyPr vert="horz" wrap="none" lIns="90004" tIns="46798" rIns="90004" bIns="46798" anchor="ctr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5" name="Rectangle 6"/>
          <p:cNvSpPr/>
          <p:nvPr/>
        </p:nvSpPr>
        <p:spPr>
          <a:xfrm>
            <a:off x="826919" y="1413004"/>
            <a:ext cx="7129796" cy="627479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5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Approccio istituzionale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/>
          <p:nvPr/>
        </p:nvSpPr>
        <p:spPr>
          <a:xfrm>
            <a:off x="107999" y="764996"/>
            <a:ext cx="8928000" cy="569604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just" defTabSz="914400" rtl="0" fontAlgn="auto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1" i="0" u="none" strike="noStrike" kern="1200" cap="none" spc="0" baseline="0" dirty="0">
              <a:solidFill>
                <a:srgbClr val="990033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1" i="0" u="none" strike="noStrike" kern="1200" cap="none" spc="0" baseline="0" dirty="0">
              <a:solidFill>
                <a:srgbClr val="990033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1" i="0" u="none" strike="noStrike" kern="1200" cap="none" spc="0" baseline="0" dirty="0">
                <a:solidFill>
                  <a:srgbClr val="990033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KA1 SCUOLA</a:t>
            </a: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700" b="1" i="0" u="none" strike="noStrike" kern="1200" cap="none" spc="0" baseline="0" dirty="0">
                <a:solidFill>
                  <a:srgbClr val="990033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Esclusivamente scuole: </a:t>
            </a:r>
            <a:r>
              <a:rPr lang="it-IT" sz="1700" b="0" i="0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statali e paritarie - di ogni ordine e grado,</a:t>
            </a:r>
            <a:br>
              <a:rPr lang="it-IT" sz="1700" b="0" i="0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</a:br>
            <a:r>
              <a:rPr lang="it-IT" sz="1700" b="0" i="0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dalla scuola dell’infanzia alla scuola secondaria di secondo grado. </a:t>
            </a:r>
            <a:br>
              <a:rPr lang="it-IT" sz="1700" b="0" i="0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</a:br>
            <a:r>
              <a:rPr lang="it-IT" sz="1700" b="0" i="0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I </a:t>
            </a:r>
            <a:r>
              <a:rPr lang="it-IT" sz="1700" b="1" i="0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privati</a:t>
            </a:r>
            <a:r>
              <a:rPr lang="it-IT" sz="1700" b="0" i="0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 non possono richiedere una sovvenzione per la KA1 settore scuola. </a:t>
            </a:r>
            <a:r>
              <a:rPr lang="it-IT" sz="1700" b="0" i="1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Gli </a:t>
            </a:r>
            <a:r>
              <a:rPr lang="it-IT" sz="1700" b="0" i="1" u="none" strike="noStrike" kern="1200" cap="none" spc="0" baseline="0" dirty="0">
                <a:solidFill>
                  <a:srgbClr val="990033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asili nido </a:t>
            </a:r>
            <a:r>
              <a:rPr lang="it-IT" sz="1700" b="0" i="1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comunali possono fare domanda tramite il Comune di appartenenza</a:t>
            </a:r>
            <a:r>
              <a:rPr lang="it-IT" sz="1700" b="0" i="0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.</a:t>
            </a:r>
          </a:p>
          <a:p>
            <a:pPr marL="0" marR="0" lvl="0" indent="0" algn="just" defTabSz="914400" rtl="0" fontAlgn="auto" hangingPunct="1"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700" b="1" i="0" u="none" strike="noStrike" kern="1200" cap="none" spc="0" baseline="0" dirty="0" smtClean="0">
              <a:solidFill>
                <a:srgbClr val="990033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700" b="1" i="0" u="none" strike="noStrike" kern="1200" cap="none" spc="0" baseline="0" dirty="0" smtClean="0">
                <a:solidFill>
                  <a:srgbClr val="990033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Novità </a:t>
            </a:r>
            <a:r>
              <a:rPr lang="it-IT" sz="1700" b="1" i="0" u="none" strike="noStrike" kern="1200" cap="none" spc="0" baseline="0" dirty="0">
                <a:solidFill>
                  <a:srgbClr val="990033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Call 2015: </a:t>
            </a:r>
            <a:r>
              <a:rPr lang="it-IT" sz="1700" b="0" i="0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Può candidarsi un </a:t>
            </a:r>
            <a:r>
              <a:rPr lang="it-IT" sz="1700" b="1" i="0" u="none" strike="noStrike" kern="1200" cap="none" spc="0" baseline="0" dirty="0">
                <a:solidFill>
                  <a:srgbClr val="990033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Consorzio </a:t>
            </a:r>
            <a:r>
              <a:rPr lang="it-IT" sz="1700" b="0" i="0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composto da minimo 3 scuole con sede nello stesso Paese. Il modulo permette di scegliere l’opzione CONSORTIUM e di inserire i dati dei singoli partner</a:t>
            </a:r>
            <a:r>
              <a:rPr lang="it-IT" sz="17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. </a:t>
            </a:r>
          </a:p>
          <a:p>
            <a:pPr marL="0" marR="0" lvl="0" indent="0" algn="just" defTabSz="914400" rtl="0" fontAlgn="auto" hangingPunct="1"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700" b="0" i="0" u="none" strike="noStrike" kern="1200" cap="none" spc="0" baseline="0" dirty="0" smtClean="0">
              <a:solidFill>
                <a:srgbClr val="000000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7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Il </a:t>
            </a:r>
            <a:r>
              <a:rPr lang="it-IT" sz="1700" b="0" i="0" u="none" strike="noStrike" kern="1200" cap="none" spc="0" baseline="0" dirty="0" smtClean="0">
                <a:solidFill>
                  <a:srgbClr val="C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Coordinatore del consorzio </a:t>
            </a:r>
            <a:r>
              <a:rPr lang="it-IT" sz="17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non potrà essere una scuola, ma sarà</a:t>
            </a:r>
            <a:r>
              <a:rPr lang="it-IT" sz="1700" b="0" i="0" u="none" strike="noStrike" kern="1200" cap="none" spc="0" dirty="0" smtClean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 una </a:t>
            </a:r>
            <a:r>
              <a:rPr lang="it-IT" sz="1700" b="0" i="0" u="none" strike="noStrike" kern="1200" cap="none" spc="0" dirty="0" err="1" smtClean="0">
                <a:uFillTx/>
                <a:latin typeface="Verdana" pitchFamily="34"/>
                <a:ea typeface="Arial" pitchFamily="34"/>
                <a:cs typeface="Arial" pitchFamily="34"/>
              </a:rPr>
              <a:t>local</a:t>
            </a:r>
            <a:r>
              <a:rPr lang="it-IT" sz="1700" dirty="0" smtClean="0">
                <a:latin typeface="Verdana" pitchFamily="34"/>
                <a:ea typeface="Arial" pitchFamily="34"/>
                <a:cs typeface="Arial" pitchFamily="34"/>
              </a:rPr>
              <a:t>/</a:t>
            </a:r>
            <a:r>
              <a:rPr lang="it-IT" sz="1700" dirty="0" err="1" smtClean="0">
                <a:latin typeface="Verdana" pitchFamily="34"/>
                <a:ea typeface="Arial" pitchFamily="34"/>
                <a:cs typeface="Arial" pitchFamily="34"/>
              </a:rPr>
              <a:t>regional</a:t>
            </a:r>
            <a:r>
              <a:rPr lang="it-IT" sz="1700" dirty="0" smtClean="0">
                <a:latin typeface="Verdana" pitchFamily="34"/>
                <a:ea typeface="Arial" pitchFamily="34"/>
                <a:cs typeface="Arial" pitchFamily="34"/>
              </a:rPr>
              <a:t> authority, ovvero </a:t>
            </a:r>
            <a:r>
              <a:rPr lang="it-IT" sz="1700" dirty="0" smtClean="0">
                <a:solidFill>
                  <a:srgbClr val="C00000"/>
                </a:solidFill>
                <a:latin typeface="Verdana" pitchFamily="34"/>
                <a:ea typeface="Arial" pitchFamily="34"/>
                <a:cs typeface="Arial" pitchFamily="34"/>
              </a:rPr>
              <a:t>l’Ufficio Scolastico Regionale </a:t>
            </a:r>
            <a:r>
              <a:rPr lang="it-IT" sz="1700" dirty="0" smtClean="0">
                <a:solidFill>
                  <a:srgbClr val="000000"/>
                </a:solidFill>
                <a:latin typeface="Verdana" pitchFamily="34"/>
                <a:ea typeface="Arial" pitchFamily="34"/>
                <a:cs typeface="Arial" pitchFamily="34"/>
              </a:rPr>
              <a:t>di riferimento, e questo non potrà essere ‘</a:t>
            </a:r>
            <a:r>
              <a:rPr lang="it-IT" sz="1700" dirty="0" err="1" smtClean="0">
                <a:solidFill>
                  <a:srgbClr val="000000"/>
                </a:solidFill>
                <a:latin typeface="Verdana" pitchFamily="34"/>
                <a:ea typeface="Arial" pitchFamily="34"/>
                <a:cs typeface="Arial" pitchFamily="34"/>
              </a:rPr>
              <a:t>sending</a:t>
            </a:r>
            <a:r>
              <a:rPr lang="it-IT" sz="1700" dirty="0" smtClean="0">
                <a:solidFill>
                  <a:srgbClr val="000000"/>
                </a:solidFill>
                <a:latin typeface="Verdana" pitchFamily="34"/>
                <a:ea typeface="Arial" pitchFamily="34"/>
                <a:cs typeface="Arial" pitchFamily="34"/>
              </a:rPr>
              <a:t> </a:t>
            </a:r>
            <a:r>
              <a:rPr lang="it-IT" sz="1700" dirty="0" err="1" smtClean="0">
                <a:solidFill>
                  <a:srgbClr val="000000"/>
                </a:solidFill>
                <a:latin typeface="Verdana" pitchFamily="34"/>
                <a:ea typeface="Arial" pitchFamily="34"/>
                <a:cs typeface="Arial" pitchFamily="34"/>
              </a:rPr>
              <a:t>institution</a:t>
            </a:r>
            <a:r>
              <a:rPr lang="it-IT" sz="1700" dirty="0" smtClean="0">
                <a:solidFill>
                  <a:srgbClr val="000000"/>
                </a:solidFill>
                <a:latin typeface="Verdana" pitchFamily="34"/>
                <a:ea typeface="Arial" pitchFamily="34"/>
                <a:cs typeface="Arial" pitchFamily="34"/>
              </a:rPr>
              <a:t>’.</a:t>
            </a:r>
            <a:endParaRPr lang="it-IT" sz="1800" b="0" i="1" u="none" strike="noStrike" kern="1200" cap="none" spc="0" baseline="0" dirty="0">
              <a:solidFill>
                <a:srgbClr val="000000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1" u="none" strike="noStrike" kern="1200" cap="none" spc="0" baseline="0" dirty="0">
              <a:solidFill>
                <a:srgbClr val="000000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</p:txBody>
      </p:sp>
      <p:sp>
        <p:nvSpPr>
          <p:cNvPr id="3" name="Rectangle 6"/>
          <p:cNvSpPr/>
          <p:nvPr/>
        </p:nvSpPr>
        <p:spPr>
          <a:xfrm>
            <a:off x="719276" y="1413004"/>
            <a:ext cx="7705438" cy="5814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Chi può candidarsi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8FC09DD-20CB-4BBD-813C-75AF8F85CE51}" type="slidenum">
              <a:t>17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Rectangle 4"/>
          <p:cNvSpPr/>
          <p:nvPr/>
        </p:nvSpPr>
        <p:spPr>
          <a:xfrm>
            <a:off x="117364" y="1027939"/>
            <a:ext cx="9026636" cy="8254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 dirty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Come posso trovare un corso di formazione?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 dirty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e una scuola per incarichi di insegnamento?</a:t>
            </a:r>
          </a:p>
        </p:txBody>
      </p:sp>
      <p:sp>
        <p:nvSpPr>
          <p:cNvPr id="4" name="Rectangle 3"/>
          <p:cNvSpPr/>
          <p:nvPr/>
        </p:nvSpPr>
        <p:spPr>
          <a:xfrm>
            <a:off x="47796" y="1853422"/>
            <a:ext cx="8928000" cy="544499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80000"/>
              </a:lnSpc>
              <a:spcBef>
                <a:spcPts val="750"/>
              </a:spcBef>
              <a:spcAft>
                <a:spcPts val="0"/>
              </a:spcAft>
              <a:buNone/>
              <a:tabLst>
                <a:tab pos="0" algn="l"/>
                <a:tab pos="685800" algn="l"/>
                <a:tab pos="1371600" algn="l"/>
                <a:tab pos="2057400" algn="l"/>
                <a:tab pos="2743200" algn="l"/>
                <a:tab pos="3429000" algn="l"/>
                <a:tab pos="4114800" algn="l"/>
                <a:tab pos="4800600" algn="l"/>
                <a:tab pos="5486400" algn="l"/>
                <a:tab pos="6172200" algn="l"/>
                <a:tab pos="6858000" algn="l"/>
                <a:tab pos="7543800" algn="l"/>
                <a:tab pos="8229600" algn="l"/>
                <a:tab pos="8915400" algn="l"/>
                <a:tab pos="9601200" algn="l"/>
                <a:tab pos="102870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 dirty="0">
                <a:solidFill>
                  <a:srgbClr val="0D2771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	</a:t>
            </a:r>
            <a:r>
              <a:rPr lang="it-IT" sz="1800" b="1" i="0" u="none" strike="noStrike" kern="1200" cap="none" spc="0" baseline="0" dirty="0">
                <a:solidFill>
                  <a:srgbClr val="990033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Non esiste più una Banca Dati Europea delle Attività di Formazione</a:t>
            </a:r>
          </a:p>
          <a:p>
            <a:pPr marL="0" marR="0" lvl="0" indent="0" algn="ctr" defTabSz="914400" rtl="0" fontAlgn="auto" hangingPunct="1">
              <a:lnSpc>
                <a:spcPct val="80000"/>
              </a:lnSpc>
              <a:spcBef>
                <a:spcPts val="75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1" i="0" u="none" strike="noStrike" kern="1200" cap="none" spc="0" baseline="0" dirty="0">
                <a:solidFill>
                  <a:srgbClr val="990033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(Catalogo dei Corsi)</a:t>
            </a:r>
          </a:p>
          <a:p>
            <a:pPr marL="0" marR="0" lvl="0" indent="0" algn="ctr" defTabSz="914400" rtl="0" fontAlgn="auto" hangingPunct="1">
              <a:lnSpc>
                <a:spcPct val="80000"/>
              </a:lnSpc>
              <a:spcBef>
                <a:spcPts val="75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00" b="1" i="0" u="none" strike="noStrike" kern="1200" cap="none" spc="0" baseline="0" dirty="0">
              <a:solidFill>
                <a:srgbClr val="0D2771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C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La scelta del corso potrà avvenire liberamente per esempio tramite</a:t>
            </a:r>
            <a:r>
              <a:rPr lang="it-IT" sz="18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:</a:t>
            </a:r>
          </a:p>
          <a:p>
            <a:pPr marL="285750" lvl="0" indent="-285750" algn="just">
              <a:lnSpc>
                <a:spcPct val="80000"/>
              </a:lnSpc>
              <a:buFont typeface="Arial" panose="020B0604020202020204" pitchFamily="34" charset="0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dirty="0">
                <a:solidFill>
                  <a:srgbClr val="7030A0"/>
                </a:solidFill>
                <a:latin typeface="Century Gothic" pitchFamily="34"/>
                <a:ea typeface="Arial" pitchFamily="34"/>
                <a:cs typeface="Arial" pitchFamily="34"/>
              </a:rPr>
              <a:t>l</a:t>
            </a:r>
            <a:r>
              <a:rPr lang="it-IT" dirty="0" smtClean="0">
                <a:solidFill>
                  <a:srgbClr val="7030A0"/>
                </a:solidFill>
                <a:latin typeface="Century Gothic" pitchFamily="34"/>
                <a:ea typeface="Arial" pitchFamily="34"/>
                <a:cs typeface="Arial" pitchFamily="34"/>
              </a:rPr>
              <a:t>a nuova piattaforma </a:t>
            </a:r>
            <a:r>
              <a:rPr lang="it-IT" b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itchFamily="34"/>
                <a:ea typeface="Arial" pitchFamily="34"/>
                <a:cs typeface="Arial" pitchFamily="34"/>
              </a:rPr>
              <a:t>School </a:t>
            </a:r>
            <a:r>
              <a:rPr lang="it-IT" b="1" dirty="0" err="1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itchFamily="34"/>
                <a:ea typeface="Arial" pitchFamily="34"/>
                <a:cs typeface="Arial" pitchFamily="34"/>
              </a:rPr>
              <a:t>Education</a:t>
            </a:r>
            <a:r>
              <a:rPr lang="it-IT" b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itchFamily="34"/>
                <a:ea typeface="Arial" pitchFamily="34"/>
                <a:cs typeface="Arial" pitchFamily="34"/>
              </a:rPr>
              <a:t> Gateway</a:t>
            </a:r>
          </a:p>
          <a:p>
            <a:pPr lvl="0" algn="just">
              <a:lnSpc>
                <a:spcPct val="80000"/>
              </a:lnSpc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dirty="0" smtClean="0">
                <a:solidFill>
                  <a:srgbClr val="000000"/>
                </a:solidFill>
                <a:latin typeface="Century Gothic" pitchFamily="34"/>
                <a:ea typeface="Arial" pitchFamily="34"/>
                <a:cs typeface="Arial" pitchFamily="34"/>
              </a:rPr>
              <a:t> </a:t>
            </a:r>
            <a:r>
              <a:rPr lang="it-IT" dirty="0">
                <a:hlinkClick r:id="rId4"/>
              </a:rPr>
              <a:t>http://www.schooleducationgateway.eu/en/pub/index.htm</a:t>
            </a:r>
            <a:r>
              <a:rPr lang="it-IT" dirty="0"/>
              <a:t> </a:t>
            </a:r>
            <a:endParaRPr lang="it-IT" sz="18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5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entury Gothic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Ricerca su internet</a:t>
            </a: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entury Gothic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entury Gothic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Contatti privati</a:t>
            </a: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entury Gothic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entury Gothic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Istituti di Lingua e Cultura presenti sul territorio (Istituto di Lingua Francese…)</a:t>
            </a: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entury Gothic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C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La scelta dell’istituto ospitante potrà avvenire tramite:</a:t>
            </a: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80000"/>
              </a:lnSpc>
              <a:spcBef>
                <a:spcPts val="75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 err="1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Etwinning</a:t>
            </a:r>
            <a:endParaRPr lang="it-IT" sz="18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80000"/>
              </a:lnSpc>
              <a:spcBef>
                <a:spcPts val="75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Partenariati </a:t>
            </a:r>
            <a:r>
              <a:rPr lang="it-IT" sz="1800" b="0" i="0" u="none" strike="noStrike" kern="1200" cap="none" spc="0" baseline="0" dirty="0" err="1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Comenius</a:t>
            </a: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 o </a:t>
            </a:r>
            <a:r>
              <a:rPr lang="it-IT" sz="1800" b="0" i="0" u="none" strike="noStrike" kern="1200" cap="none" spc="0" baseline="0" dirty="0" err="1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Grundtvig</a:t>
            </a:r>
            <a:endParaRPr lang="it-IT" sz="18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80000"/>
              </a:lnSpc>
              <a:spcBef>
                <a:spcPts val="75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Gemellaggio tra città</a:t>
            </a:r>
          </a:p>
          <a:p>
            <a:pPr marL="0" marR="0" lvl="0" indent="0" algn="l" defTabSz="914400" rtl="0" fontAlgn="auto" hangingPunct="1">
              <a:lnSpc>
                <a:spcPct val="80000"/>
              </a:lnSpc>
              <a:spcBef>
                <a:spcPts val="75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Partecipazione antecedente a una mobilità </a:t>
            </a:r>
            <a:r>
              <a:rPr lang="it-IT" sz="1800" b="0" i="0" u="none" strike="noStrike" kern="1200" cap="none" spc="0" baseline="0" dirty="0" err="1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Comenius</a:t>
            </a: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 o </a:t>
            </a:r>
            <a:r>
              <a:rPr lang="it-IT" sz="1800" b="0" i="0" u="none" strike="noStrike" kern="1200" cap="none" spc="0" baseline="0" dirty="0" err="1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Grundtvig</a:t>
            </a:r>
            <a:endParaRPr lang="it-IT" sz="18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80000"/>
              </a:lnSpc>
              <a:spcBef>
                <a:spcPts val="75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Contatti privati</a:t>
            </a: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 dirty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3"/>
          <p:cNvSpPr/>
          <p:nvPr/>
        </p:nvSpPr>
        <p:spPr>
          <a:xfrm>
            <a:off x="303123" y="2116077"/>
            <a:ext cx="5111998" cy="297432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1" i="0" u="none" strike="noStrike" kern="1200" cap="none" spc="0" baseline="0" dirty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Pertinenza del </a:t>
            </a:r>
            <a:r>
              <a:rPr lang="it-IT" sz="1800" b="1" i="0" u="none" strike="noStrike" kern="1200" cap="none" spc="0" baseline="0" dirty="0" smtClean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progetto </a:t>
            </a:r>
            <a:r>
              <a:rPr lang="it-IT" sz="1800" b="1" i="0" u="none" strike="noStrike" kern="1200" cap="none" spc="0" baseline="0" dirty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30 </a:t>
            </a:r>
            <a:r>
              <a:rPr lang="it-IT" sz="1800" b="1" i="0" u="none" strike="noStrike" kern="1200" cap="none" spc="0" baseline="0" dirty="0" err="1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pt</a:t>
            </a:r>
            <a:endParaRPr lang="it-IT" sz="1800" b="1" i="0" u="none" strike="noStrike" kern="1200" cap="none" spc="0" baseline="0" dirty="0">
              <a:solidFill>
                <a:srgbClr val="C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Rispetto agli obiettivi e le priorità dell’azione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1" i="0" u="none" strike="noStrike" kern="1200" cap="none" spc="0" baseline="0" dirty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Qualità del progetto e </a:t>
            </a:r>
            <a:r>
              <a:rPr lang="it-IT" sz="1800" b="1" i="0" u="none" strike="noStrike" kern="1200" cap="none" spc="0" baseline="0" dirty="0" smtClean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implementazione </a:t>
            </a:r>
            <a:r>
              <a:rPr lang="it-IT" sz="1800" b="1" i="0" u="none" strike="noStrike" kern="1200" cap="none" spc="0" baseline="0" dirty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40 </a:t>
            </a:r>
            <a:r>
              <a:rPr lang="it-IT" sz="1800" b="1" i="0" u="none" strike="noStrike" kern="1200" cap="none" spc="0" baseline="0" dirty="0" err="1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pt</a:t>
            </a:r>
            <a:endParaRPr lang="it-IT" sz="1800" b="1" i="0" u="none" strike="noStrike" kern="1200" cap="none" spc="0" baseline="0" dirty="0">
              <a:solidFill>
                <a:srgbClr val="C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Chiarezza, completezza e congruenza delle attività proposte.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1" i="0" u="none" strike="noStrike" kern="1200" cap="none" spc="0" baseline="0" dirty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Impatto e </a:t>
            </a:r>
            <a:r>
              <a:rPr lang="it-IT" sz="1800" b="1" i="0" u="none" strike="noStrike" kern="1200" cap="none" spc="0" baseline="0" dirty="0" smtClean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disseminazione</a:t>
            </a:r>
            <a:r>
              <a:rPr lang="it-IT" sz="1800" b="0" i="0" u="none" strike="noStrike" kern="1200" cap="none" spc="0" baseline="0" dirty="0" smtClean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</a:t>
            </a:r>
            <a:r>
              <a:rPr lang="it-IT" sz="1800" b="1" i="0" u="none" strike="noStrike" kern="1200" cap="none" spc="0" baseline="0" dirty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30 </a:t>
            </a:r>
            <a:r>
              <a:rPr lang="it-IT" sz="1800" b="1" i="0" u="none" strike="noStrike" kern="1200" cap="none" spc="0" baseline="0" dirty="0" err="1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pt</a:t>
            </a:r>
            <a:endParaRPr lang="it-IT" sz="1800" b="1" i="0" u="none" strike="noStrike" kern="1200" cap="none" spc="0" baseline="0" dirty="0">
              <a:solidFill>
                <a:srgbClr val="C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Impatto del progetto soprattutto all’interno e all’esterno delle organizzazioni partecipanti e non solo sui singoli partecipanti</a:t>
            </a: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 dirty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</p:txBody>
      </p:sp>
      <p:sp>
        <p:nvSpPr>
          <p:cNvPr id="3" name="Parentesi graffa chiusa 5"/>
          <p:cNvSpPr/>
          <p:nvPr/>
        </p:nvSpPr>
        <p:spPr>
          <a:xfrm>
            <a:off x="5343479" y="1700281"/>
            <a:ext cx="503276" cy="4062240"/>
          </a:xfrm>
          <a:custGeom>
            <a:avLst>
              <a:gd name="f0" fmla="val 223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5400"/>
              <a:gd name="f10" fmla="val 10800"/>
              <a:gd name="f11" fmla="val 16200"/>
              <a:gd name="f12" fmla="val -2147483647"/>
              <a:gd name="f13" fmla="val 2147483647"/>
              <a:gd name="f14" fmla="+- 0 0 0"/>
              <a:gd name="f15" fmla="*/ f5 1 21600"/>
              <a:gd name="f16" fmla="*/ f6 1 21600"/>
              <a:gd name="f17" fmla="val f7"/>
              <a:gd name="f18" fmla="val f8"/>
              <a:gd name="f19" fmla="pin 0 f0 5400"/>
              <a:gd name="f20" fmla="pin 0 f1 21600"/>
              <a:gd name="f21" fmla="*/ f14 f2 1"/>
              <a:gd name="f22" fmla="+- f18 0 f17"/>
              <a:gd name="f23" fmla="val f19"/>
              <a:gd name="f24" fmla="val f20"/>
              <a:gd name="f25" fmla="*/ f19 f16 1"/>
              <a:gd name="f26" fmla="*/ 21600 f15 1"/>
              <a:gd name="f27" fmla="*/ f20 f16 1"/>
              <a:gd name="f28" fmla="*/ f21 1 f4"/>
              <a:gd name="f29" fmla="*/ f22 1 21600"/>
              <a:gd name="f30" fmla="*/ f23 1 2"/>
              <a:gd name="f31" fmla="+- 21600 0 f23"/>
              <a:gd name="f32" fmla="*/ f23 10000 1"/>
              <a:gd name="f33" fmla="+- f24 0 f23"/>
              <a:gd name="f34" fmla="+- f24 f23 0"/>
              <a:gd name="f35" fmla="+- f28 0 f3"/>
              <a:gd name="f36" fmla="*/ 10800 f29 1"/>
              <a:gd name="f37" fmla="*/ 0 f29 1"/>
              <a:gd name="f38" fmla="*/ 7800 f29 1"/>
              <a:gd name="f39" fmla="*/ 21600 f29 1"/>
              <a:gd name="f40" fmla="+- f24 0 f30"/>
              <a:gd name="f41" fmla="+- f24 f30 0"/>
              <a:gd name="f42" fmla="+- 21600 0 f30"/>
              <a:gd name="f43" fmla="*/ f32 1 31953"/>
              <a:gd name="f44" fmla="+- 21600 0 f43"/>
              <a:gd name="f45" fmla="*/ f36 1 f29"/>
              <a:gd name="f46" fmla="*/ f37 1 f29"/>
              <a:gd name="f47" fmla="*/ f39 1 f29"/>
              <a:gd name="f48" fmla="*/ f38 1 f29"/>
              <a:gd name="f49" fmla="*/ f43 f16 1"/>
              <a:gd name="f50" fmla="*/ f45 f15 1"/>
              <a:gd name="f51" fmla="*/ f46 f15 1"/>
              <a:gd name="f52" fmla="*/ f48 f15 1"/>
              <a:gd name="f53" fmla="*/ f44 f16 1"/>
              <a:gd name="f54" fmla="*/ f46 f16 1"/>
              <a:gd name="f55" fmla="*/ f47 f16 1"/>
              <a:gd name="f56" fmla="*/ f47 f15 1"/>
              <a:gd name="f57" fmla="*/ f45 f16 1"/>
            </a:gdLst>
            <a:ahLst>
              <a:ahXY gdRefY="f0" minY="f7" maxY="f9">
                <a:pos x="f50" y="f25"/>
              </a:ahXY>
              <a:ahXY gdRefY="f1" minY="f7" maxY="f8">
                <a:pos x="f26" y="f2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51" y="f54"/>
              </a:cxn>
              <a:cxn ang="f35">
                <a:pos x="f51" y="f55"/>
              </a:cxn>
              <a:cxn ang="f35">
                <a:pos x="f56" y="f57"/>
              </a:cxn>
            </a:cxnLst>
            <a:rect l="f51" t="f49" r="f52" b="f53"/>
            <a:pathLst>
              <a:path w="21600" h="21600">
                <a:moveTo>
                  <a:pt x="f7" y="f7"/>
                </a:moveTo>
                <a:cubicBezTo>
                  <a:pt x="f9" y="f7"/>
                  <a:pt x="f10" y="f30"/>
                  <a:pt x="f10" y="f23"/>
                </a:cubicBezTo>
                <a:lnTo>
                  <a:pt x="f10" y="f33"/>
                </a:lnTo>
                <a:cubicBezTo>
                  <a:pt x="f10" y="f40"/>
                  <a:pt x="f11" y="f24"/>
                  <a:pt x="f8" y="f24"/>
                </a:cubicBezTo>
                <a:cubicBezTo>
                  <a:pt x="f11" y="f24"/>
                  <a:pt x="f10" y="f41"/>
                  <a:pt x="f10" y="f34"/>
                </a:cubicBezTo>
                <a:lnTo>
                  <a:pt x="f10" y="f31"/>
                </a:lnTo>
                <a:cubicBezTo>
                  <a:pt x="f10" y="f42"/>
                  <a:pt x="f9" y="f8"/>
                  <a:pt x="f7" y="f8"/>
                </a:cubicBezTo>
              </a:path>
            </a:pathLst>
          </a:custGeom>
          <a:noFill/>
          <a:ln w="6483" cap="flat">
            <a:solidFill>
              <a:srgbClr val="5B9BD5"/>
            </a:solidFill>
            <a:prstDash val="solid"/>
            <a:miter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4" name="CasellaDiTesto 6"/>
          <p:cNvSpPr/>
          <p:nvPr/>
        </p:nvSpPr>
        <p:spPr>
          <a:xfrm>
            <a:off x="5940363" y="2116077"/>
            <a:ext cx="2737082" cy="70380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Punteggio minimo per la </a:t>
            </a:r>
            <a:r>
              <a:rPr lang="it-IT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selezione</a:t>
            </a:r>
            <a:r>
              <a:rPr lang="it-IT" sz="2000" b="0" i="0" u="none" strike="noStrike" kern="1200" cap="none" spc="0" dirty="0" smtClean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</a:t>
            </a:r>
            <a:r>
              <a:rPr lang="it-IT" sz="20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60 </a:t>
            </a:r>
            <a:r>
              <a:rPr lang="it-IT" sz="2000" b="0" i="0" u="none" strike="noStrike" kern="1200" cap="none" spc="0" baseline="0" dirty="0" err="1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pt</a:t>
            </a:r>
            <a:endParaRPr lang="it-IT" sz="2000" b="0" i="0" u="none" strike="noStrike" kern="1200" cap="none" spc="0" baseline="0" dirty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</p:txBody>
      </p:sp>
      <p:cxnSp>
        <p:nvCxnSpPr>
          <p:cNvPr id="5" name="Connettore 2 8"/>
          <p:cNvCxnSpPr/>
          <p:nvPr/>
        </p:nvCxnSpPr>
        <p:spPr>
          <a:xfrm>
            <a:off x="7340400" y="2823840"/>
            <a:ext cx="723" cy="432000"/>
          </a:xfrm>
          <a:prstGeom prst="straightConnector1">
            <a:avLst/>
          </a:prstGeom>
          <a:noFill/>
          <a:ln w="6483" cap="flat">
            <a:solidFill>
              <a:srgbClr val="5B9BD5"/>
            </a:solidFill>
            <a:prstDash val="solid"/>
            <a:miter/>
            <a:tailEnd type="arrow"/>
          </a:ln>
        </p:spPr>
      </p:cxnSp>
      <p:sp>
        <p:nvSpPr>
          <p:cNvPr id="6" name="CasellaDiTesto 9"/>
          <p:cNvSpPr/>
          <p:nvPr/>
        </p:nvSpPr>
        <p:spPr>
          <a:xfrm>
            <a:off x="5726155" y="3352684"/>
            <a:ext cx="3417844" cy="1618561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Obiettivo minimo per un progetto di qualità</a:t>
            </a:r>
            <a:r>
              <a:rPr lang="it-IT" sz="2000" b="0" i="0" u="none" strike="noStrike" kern="1200" cap="none" spc="0" baseline="0">
                <a:solidFill>
                  <a:srgbClr val="00206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: </a:t>
            </a: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ottenere </a:t>
            </a:r>
            <a:r>
              <a:rPr lang="it-IT" sz="2000" b="0" i="1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almeno la metà </a:t>
            </a: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dei punti disponibili in ciascuno dei tre criteri di valutazione</a:t>
            </a:r>
          </a:p>
        </p:txBody>
      </p:sp>
      <p:sp>
        <p:nvSpPr>
          <p:cNvPr id="7" name="CasellaDiTesto 1"/>
          <p:cNvSpPr/>
          <p:nvPr/>
        </p:nvSpPr>
        <p:spPr>
          <a:xfrm>
            <a:off x="1239844" y="4797363"/>
            <a:ext cx="4175278" cy="1618561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>
                <a:solidFill>
                  <a:srgbClr val="44546A"/>
                </a:solidFill>
                <a:uFillTx/>
                <a:latin typeface="Arial" pitchFamily="34"/>
                <a:ea typeface="Arial" pitchFamily="34"/>
                <a:cs typeface="Arial" pitchFamily="34"/>
              </a:rPr>
              <a:t>Candidature identiche </a:t>
            </a:r>
            <a:r>
              <a:rPr lang="it-IT" sz="2000" b="1" i="0" u="none" strike="noStrike" kern="1200" cap="none" spc="0" baseline="0">
                <a:solidFill>
                  <a:srgbClr val="44546A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o simili presentate da istituti/organizzazioni diverse saranno valutate molto attentamente e potranno essere respinte</a:t>
            </a:r>
          </a:p>
        </p:txBody>
      </p:sp>
      <p:sp>
        <p:nvSpPr>
          <p:cNvPr id="8" name="Titolo 7"/>
          <p:cNvSpPr txBox="1">
            <a:spLocks noGrp="1"/>
          </p:cNvSpPr>
          <p:nvPr>
            <p:ph type="title" idx="4294967295"/>
          </p:nvPr>
        </p:nvSpPr>
        <p:spPr>
          <a:xfrm>
            <a:off x="303123" y="783723"/>
            <a:ext cx="8374322" cy="869036"/>
          </a:xfrm>
          <a:blipFill>
            <a:blip r:embed="rId3"/>
            <a:tile/>
          </a:blipFill>
        </p:spPr>
        <p:txBody>
          <a:bodyPr lIns="91440" tIns="45720" rIns="91440" bIns="45720" anchorCtr="1">
            <a:spAutoFit/>
          </a:bodyPr>
          <a:lstStyle/>
          <a:p>
            <a:pPr lvl="0" algn="ctr" hangingPunct="1"/>
            <a:r>
              <a:rPr lang="it-IT" sz="3200" b="1">
                <a:solidFill>
                  <a:srgbClr val="0070C0"/>
                </a:solidFill>
              </a:rPr>
              <a:t>Criteri di valutazione qualitativa: </a:t>
            </a:r>
            <a:br>
              <a:rPr lang="it-IT" sz="3200" b="1">
                <a:solidFill>
                  <a:srgbClr val="0070C0"/>
                </a:solidFill>
              </a:rPr>
            </a:br>
            <a:r>
              <a:rPr lang="it-IT" sz="2400" b="1">
                <a:solidFill>
                  <a:srgbClr val="0070C0"/>
                </a:solidFill>
              </a:rPr>
              <a:t>a p. 61 della Guida al programma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BC9B187-E6A8-443E-B910-929F82FB3D5D}" type="slidenum">
              <a:t>19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Rectangle 6"/>
          <p:cNvSpPr/>
          <p:nvPr/>
        </p:nvSpPr>
        <p:spPr>
          <a:xfrm>
            <a:off x="395276" y="1398602"/>
            <a:ext cx="8424723" cy="5814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Per un buon progetto di mobilità</a:t>
            </a:r>
          </a:p>
        </p:txBody>
      </p:sp>
      <p:sp>
        <p:nvSpPr>
          <p:cNvPr id="4" name="CasellaDiTesto 2"/>
          <p:cNvSpPr/>
          <p:nvPr/>
        </p:nvSpPr>
        <p:spPr>
          <a:xfrm>
            <a:off x="395276" y="2205002"/>
            <a:ext cx="8137437" cy="398879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solidFill>
            <a:srgbClr val="DEEBF7"/>
          </a:solid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Selezione dei partecipanti</a:t>
            </a:r>
          </a:p>
        </p:txBody>
      </p:sp>
      <p:cxnSp>
        <p:nvCxnSpPr>
          <p:cNvPr id="5" name="Connettore 2 6"/>
          <p:cNvCxnSpPr/>
          <p:nvPr/>
        </p:nvCxnSpPr>
        <p:spPr>
          <a:xfrm flipH="1">
            <a:off x="4500000" y="2707922"/>
            <a:ext cx="722" cy="289078"/>
          </a:xfrm>
          <a:prstGeom prst="straightConnector1">
            <a:avLst/>
          </a:prstGeom>
          <a:noFill/>
          <a:ln w="6483" cap="flat">
            <a:solidFill>
              <a:srgbClr val="5B9BD5"/>
            </a:solidFill>
            <a:prstDash val="solid"/>
            <a:miter/>
            <a:tailEnd type="arrow"/>
          </a:ln>
        </p:spPr>
      </p:cxnSp>
      <p:sp>
        <p:nvSpPr>
          <p:cNvPr id="6" name="CasellaDiTesto 10"/>
          <p:cNvSpPr/>
          <p:nvPr/>
        </p:nvSpPr>
        <p:spPr>
          <a:xfrm>
            <a:off x="250920" y="2884319"/>
            <a:ext cx="8569080" cy="132840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Per l’individuazione dei singoli partecipanti la scuola di provenienza deve seguire criteri chiari, semplici e coerenti che si devono integrare con quelli più generali del progetto di mobilità.</a:t>
            </a:r>
          </a:p>
        </p:txBody>
      </p:sp>
      <p:sp>
        <p:nvSpPr>
          <p:cNvPr id="7" name="CasellaDiTesto 8"/>
          <p:cNvSpPr/>
          <p:nvPr/>
        </p:nvSpPr>
        <p:spPr>
          <a:xfrm>
            <a:off x="1907996" y="4184641"/>
            <a:ext cx="5185077" cy="70380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solidFill>
            <a:srgbClr val="DAE3F3"/>
          </a:solid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Piano di Sviluppo Europeo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(European development plan)</a:t>
            </a:r>
          </a:p>
        </p:txBody>
      </p:sp>
      <p:cxnSp>
        <p:nvCxnSpPr>
          <p:cNvPr id="8" name="Connettore 2 9"/>
          <p:cNvCxnSpPr/>
          <p:nvPr/>
        </p:nvCxnSpPr>
        <p:spPr>
          <a:xfrm>
            <a:off x="4553995" y="4892396"/>
            <a:ext cx="722" cy="266767"/>
          </a:xfrm>
          <a:prstGeom prst="straightConnector1">
            <a:avLst/>
          </a:prstGeom>
          <a:noFill/>
          <a:ln w="6483" cap="flat">
            <a:solidFill>
              <a:srgbClr val="5B9BD5"/>
            </a:solidFill>
            <a:prstDash val="solid"/>
            <a:miter/>
            <a:tailEnd type="arrow"/>
          </a:ln>
        </p:spPr>
      </p:cxnSp>
      <p:sp>
        <p:nvSpPr>
          <p:cNvPr id="9" name="CasellaDiTesto 5"/>
          <p:cNvSpPr/>
          <p:nvPr/>
        </p:nvSpPr>
        <p:spPr>
          <a:xfrm>
            <a:off x="250920" y="5159520"/>
            <a:ext cx="8785079" cy="1202506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0" i="0" u="sng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Fa parte del modulo di candidatura, è un documento che individua le necessità dell’istituto in termini di sviluppo della qualità e il modo in cui le attività europee pianificate </a:t>
            </a:r>
            <a:r>
              <a:rPr lang="it-IT" sz="1600" b="0" i="0" u="sng" strike="noStrike" kern="1200" cap="none" spc="0" baseline="0" dirty="0" smtClean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soddisferanno </a:t>
            </a:r>
            <a:r>
              <a:rPr lang="it-IT" sz="1600" b="0" i="0" u="sng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queste necessità.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0" u="none" strike="noStrike" kern="1200" cap="none" spc="0" baseline="0" dirty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Le attività previste devono essere rilevanti sia per i singoli partecipanti che per la scuola nel suo complesso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E52BE1D-D3A3-4314-8C78-DFD635699A50}" type="slidenum">
              <a:t>2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olo 1"/>
          <p:cNvSpPr/>
          <p:nvPr/>
        </p:nvSpPr>
        <p:spPr>
          <a:xfrm>
            <a:off x="465118" y="1433523"/>
            <a:ext cx="8207279" cy="69695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w="9363" cap="flat">
            <a:solidFill>
              <a:srgbClr val="FDF2D3"/>
            </a:solidFill>
            <a:prstDash val="solid"/>
            <a:miter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Dal 2007-2013 al 2014-2020</a:t>
            </a:r>
          </a:p>
        </p:txBody>
      </p:sp>
      <p:sp>
        <p:nvSpPr>
          <p:cNvPr id="4" name="Rectangle 3"/>
          <p:cNvSpPr/>
          <p:nvPr/>
        </p:nvSpPr>
        <p:spPr>
          <a:xfrm>
            <a:off x="403195" y="2009878"/>
            <a:ext cx="3627360" cy="625321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4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0" i="0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Programmi esistenti fino al 31/12/2013</a:t>
            </a:r>
          </a:p>
        </p:txBody>
      </p:sp>
      <p:sp>
        <p:nvSpPr>
          <p:cNvPr id="5" name="Rettangolo arrotondato 6"/>
          <p:cNvSpPr/>
          <p:nvPr/>
        </p:nvSpPr>
        <p:spPr>
          <a:xfrm>
            <a:off x="636477" y="2849398"/>
            <a:ext cx="1470236" cy="3502078"/>
          </a:xfrm>
          <a:custGeom>
            <a:avLst>
              <a:gd name="f1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36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/>
          </a:solidFill>
          <a:ln w="12600" cap="flat">
            <a:solidFill>
              <a:srgbClr val="990000"/>
            </a:solidFill>
            <a:prstDash val="solid"/>
            <a:miter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0" baseline="0">
                <a:solidFill>
                  <a:srgbClr val="CC660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LIFELONG LEARNING PROGRAMME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1" i="0" u="none" strike="noStrike" kern="1200" cap="none" spc="0" baseline="0">
              <a:solidFill>
                <a:srgbClr val="000000"/>
              </a:solidFill>
              <a:effectLst>
                <a:outerShdw dist="17962" dir="2700000">
                  <a:srgbClr val="000000"/>
                </a:outerShdw>
              </a:effectLst>
              <a:uFillTx/>
              <a:latin typeface="Calibri" pitchFamily="34"/>
              <a:ea typeface="Arial" pitchFamily="34"/>
              <a:cs typeface="Arial" pitchFamily="34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0" baseline="0">
                <a:solidFill>
                  <a:srgbClr val="FF000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Comenius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0" baseline="0">
                <a:solidFill>
                  <a:srgbClr val="203864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Erasmus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0" baseline="0">
                <a:solidFill>
                  <a:srgbClr val="DD9F23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Leonardo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0" baseline="0">
                <a:solidFill>
                  <a:srgbClr val="990033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Grundtvig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1" i="0" u="none" strike="noStrike" kern="1200" cap="none" spc="0" baseline="0">
              <a:solidFill>
                <a:srgbClr val="000000"/>
              </a:solidFill>
              <a:uFillTx/>
              <a:latin typeface="Calibri" pitchFamily="34"/>
              <a:ea typeface="Arial" pitchFamily="34"/>
              <a:cs typeface="Arial" pitchFamily="34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0" baseline="0">
                <a:solidFill>
                  <a:srgbClr val="0070C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Trasversale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0" baseline="0">
                <a:solidFill>
                  <a:srgbClr val="2F5597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Jean Monnet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(settore Studi sull’Unione Europea)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>
              <a:solidFill>
                <a:srgbClr val="000000"/>
              </a:solidFill>
              <a:uFillTx/>
              <a:latin typeface="Calibri" pitchFamily="34"/>
              <a:ea typeface="Arial" pitchFamily="34"/>
              <a:cs typeface="Arial" pitchFamily="34"/>
            </a:endParaRPr>
          </a:p>
        </p:txBody>
      </p:sp>
      <p:sp>
        <p:nvSpPr>
          <p:cNvPr id="6" name="Rettangolo arrotondato 7"/>
          <p:cNvSpPr/>
          <p:nvPr/>
        </p:nvSpPr>
        <p:spPr>
          <a:xfrm>
            <a:off x="2360523" y="2744635"/>
            <a:ext cx="2008443" cy="2043363"/>
          </a:xfrm>
          <a:custGeom>
            <a:avLst>
              <a:gd name="f1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36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/>
          </a:solidFill>
          <a:ln w="12600" cap="flat">
            <a:solidFill>
              <a:srgbClr val="990000"/>
            </a:solidFill>
            <a:prstDash val="solid"/>
            <a:miter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400" b="1" i="0" u="none" strike="noStrike" kern="1200" cap="none" spc="0" baseline="0">
              <a:solidFill>
                <a:srgbClr val="00B050"/>
              </a:solidFill>
              <a:effectLst>
                <a:outerShdw dist="17962" dir="2700000">
                  <a:srgbClr val="000000"/>
                </a:outerShdw>
              </a:effectLst>
              <a:uFillTx/>
              <a:latin typeface="Calibri" pitchFamily="34"/>
              <a:ea typeface="Arial" pitchFamily="34"/>
              <a:cs typeface="Arial" pitchFamily="34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400" b="1" i="0" u="none" strike="noStrike" kern="1200" cap="none" spc="0" baseline="0">
                <a:solidFill>
                  <a:srgbClr val="00B05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PROGRAMMI INTERNAZIONALI PER L’ISTRUZIONE SUPERIORE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Erasmus mundus,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Tempus,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Alfa,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Edulink,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Programmi bilaterali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Calibri" pitchFamily="34"/>
              <a:ea typeface="Arial" pitchFamily="34"/>
              <a:cs typeface="Arial" pitchFamily="34"/>
            </a:endParaRPr>
          </a:p>
        </p:txBody>
      </p:sp>
      <p:sp>
        <p:nvSpPr>
          <p:cNvPr id="7" name="Rettangolo arrotondato 8"/>
          <p:cNvSpPr/>
          <p:nvPr/>
        </p:nvSpPr>
        <p:spPr>
          <a:xfrm>
            <a:off x="2405155" y="4797363"/>
            <a:ext cx="1919161" cy="1585798"/>
          </a:xfrm>
          <a:custGeom>
            <a:avLst>
              <a:gd name="f10" fmla="val 36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36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/>
          </a:solidFill>
          <a:ln w="12600" cap="flat">
            <a:solidFill>
              <a:srgbClr val="990000"/>
            </a:solidFill>
            <a:prstDash val="solid"/>
            <a:miter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400" b="1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Gioventù in Azione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400" b="0" i="0" u="none" strike="noStrike" kern="1200" cap="none" spc="0" baseline="0">
                <a:solidFill>
                  <a:srgbClr val="000000"/>
                </a:solidFill>
                <a:uFillTx/>
                <a:latin typeface="Calibri" pitchFamily="34"/>
                <a:ea typeface="Arial" pitchFamily="34"/>
                <a:cs typeface="Arial" pitchFamily="34"/>
              </a:rPr>
              <a:t>(Settore apprendimento giovanile non formale o informale)</a:t>
            </a:r>
          </a:p>
        </p:txBody>
      </p:sp>
      <p:sp>
        <p:nvSpPr>
          <p:cNvPr id="8" name="Parentesi graffa chiusa 9"/>
          <p:cNvSpPr/>
          <p:nvPr/>
        </p:nvSpPr>
        <p:spPr>
          <a:xfrm>
            <a:off x="4729322" y="2451241"/>
            <a:ext cx="718919" cy="4032001"/>
          </a:xfrm>
          <a:custGeom>
            <a:avLst>
              <a:gd name="f0" fmla="val 321"/>
              <a:gd name="f1" fmla="val 10800"/>
            </a:avLst>
            <a:gdLst>
              <a:gd name="f2" fmla="val 10800000"/>
              <a:gd name="f3" fmla="val 5400000"/>
              <a:gd name="f4" fmla="val 180"/>
              <a:gd name="f5" fmla="val w"/>
              <a:gd name="f6" fmla="val h"/>
              <a:gd name="f7" fmla="val 0"/>
              <a:gd name="f8" fmla="val 21600"/>
              <a:gd name="f9" fmla="val 5400"/>
              <a:gd name="f10" fmla="val 10800"/>
              <a:gd name="f11" fmla="val 16200"/>
              <a:gd name="f12" fmla="val -2147483647"/>
              <a:gd name="f13" fmla="val 2147483647"/>
              <a:gd name="f14" fmla="+- 0 0 0"/>
              <a:gd name="f15" fmla="*/ f5 1 21600"/>
              <a:gd name="f16" fmla="*/ f6 1 21600"/>
              <a:gd name="f17" fmla="val f7"/>
              <a:gd name="f18" fmla="val f8"/>
              <a:gd name="f19" fmla="pin 0 f0 5400"/>
              <a:gd name="f20" fmla="pin 0 f1 21600"/>
              <a:gd name="f21" fmla="*/ f14 f2 1"/>
              <a:gd name="f22" fmla="+- f18 0 f17"/>
              <a:gd name="f23" fmla="val f19"/>
              <a:gd name="f24" fmla="val f20"/>
              <a:gd name="f25" fmla="*/ f19 f16 1"/>
              <a:gd name="f26" fmla="*/ 21600 f15 1"/>
              <a:gd name="f27" fmla="*/ f20 f16 1"/>
              <a:gd name="f28" fmla="*/ f21 1 f4"/>
              <a:gd name="f29" fmla="*/ f22 1 21600"/>
              <a:gd name="f30" fmla="*/ f23 1 2"/>
              <a:gd name="f31" fmla="+- 21600 0 f23"/>
              <a:gd name="f32" fmla="*/ f23 10000 1"/>
              <a:gd name="f33" fmla="+- f24 0 f23"/>
              <a:gd name="f34" fmla="+- f24 f23 0"/>
              <a:gd name="f35" fmla="+- f28 0 f3"/>
              <a:gd name="f36" fmla="*/ 10800 f29 1"/>
              <a:gd name="f37" fmla="*/ 0 f29 1"/>
              <a:gd name="f38" fmla="*/ 7800 f29 1"/>
              <a:gd name="f39" fmla="*/ 21600 f29 1"/>
              <a:gd name="f40" fmla="+- f24 0 f30"/>
              <a:gd name="f41" fmla="+- f24 f30 0"/>
              <a:gd name="f42" fmla="+- 21600 0 f30"/>
              <a:gd name="f43" fmla="*/ f32 1 31953"/>
              <a:gd name="f44" fmla="+- 21600 0 f43"/>
              <a:gd name="f45" fmla="*/ f36 1 f29"/>
              <a:gd name="f46" fmla="*/ f37 1 f29"/>
              <a:gd name="f47" fmla="*/ f39 1 f29"/>
              <a:gd name="f48" fmla="*/ f38 1 f29"/>
              <a:gd name="f49" fmla="*/ f43 f16 1"/>
              <a:gd name="f50" fmla="*/ f45 f15 1"/>
              <a:gd name="f51" fmla="*/ f46 f15 1"/>
              <a:gd name="f52" fmla="*/ f48 f15 1"/>
              <a:gd name="f53" fmla="*/ f44 f16 1"/>
              <a:gd name="f54" fmla="*/ f46 f16 1"/>
              <a:gd name="f55" fmla="*/ f47 f16 1"/>
              <a:gd name="f56" fmla="*/ f47 f15 1"/>
              <a:gd name="f57" fmla="*/ f45 f16 1"/>
            </a:gdLst>
            <a:ahLst>
              <a:ahXY gdRefY="f0" minY="f7" maxY="f9">
                <a:pos x="f50" y="f25"/>
              </a:ahXY>
              <a:ahXY gdRefY="f1" minY="f7" maxY="f8">
                <a:pos x="f26" y="f2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5">
                <a:pos x="f51" y="f54"/>
              </a:cxn>
              <a:cxn ang="f35">
                <a:pos x="f51" y="f55"/>
              </a:cxn>
              <a:cxn ang="f35">
                <a:pos x="f56" y="f57"/>
              </a:cxn>
            </a:cxnLst>
            <a:rect l="f51" t="f49" r="f52" b="f53"/>
            <a:pathLst>
              <a:path w="21600" h="21600">
                <a:moveTo>
                  <a:pt x="f7" y="f7"/>
                </a:moveTo>
                <a:cubicBezTo>
                  <a:pt x="f9" y="f7"/>
                  <a:pt x="f10" y="f30"/>
                  <a:pt x="f10" y="f23"/>
                </a:cubicBezTo>
                <a:lnTo>
                  <a:pt x="f10" y="f33"/>
                </a:lnTo>
                <a:cubicBezTo>
                  <a:pt x="f10" y="f40"/>
                  <a:pt x="f11" y="f24"/>
                  <a:pt x="f8" y="f24"/>
                </a:cubicBezTo>
                <a:cubicBezTo>
                  <a:pt x="f11" y="f24"/>
                  <a:pt x="f10" y="f41"/>
                  <a:pt x="f10" y="f34"/>
                </a:cubicBezTo>
                <a:lnTo>
                  <a:pt x="f10" y="f31"/>
                </a:lnTo>
                <a:cubicBezTo>
                  <a:pt x="f10" y="f42"/>
                  <a:pt x="f9" y="f8"/>
                  <a:pt x="f7" y="f8"/>
                </a:cubicBezTo>
              </a:path>
            </a:pathLst>
          </a:custGeom>
          <a:noFill/>
          <a:ln w="31683" cap="flat">
            <a:solidFill>
              <a:srgbClr val="C00000"/>
            </a:solidFill>
            <a:prstDash val="solid"/>
            <a:miter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9" name="Rectangle 3"/>
          <p:cNvSpPr/>
          <p:nvPr/>
        </p:nvSpPr>
        <p:spPr>
          <a:xfrm>
            <a:off x="5216395" y="2278081"/>
            <a:ext cx="3751563" cy="158436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Dal 1° gennaio 2014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 unico programma </a:t>
            </a: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integrato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5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per</a:t>
            </a:r>
            <a:r>
              <a:rPr lang="it-IT" sz="2000" b="1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</a:t>
            </a: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istruzione</a:t>
            </a:r>
            <a:r>
              <a:rPr lang="it-IT" sz="2000" b="1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, </a:t>
            </a: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formazione</a:t>
            </a:r>
            <a:r>
              <a:rPr lang="it-IT" sz="2000" b="1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, </a:t>
            </a: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gioventù</a:t>
            </a:r>
            <a:r>
              <a:rPr lang="it-IT" sz="2000" b="1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</a:t>
            </a: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e</a:t>
            </a:r>
            <a:r>
              <a:rPr lang="it-IT" sz="2000" b="1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</a:t>
            </a: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sport</a:t>
            </a:r>
          </a:p>
        </p:txBody>
      </p:sp>
      <p:pic>
        <p:nvPicPr>
          <p:cNvPr id="11" name="Picture 6" descr="Erasmus+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1971" y="4787998"/>
            <a:ext cx="3455987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C1431DB-64F9-4DAF-BF73-97D0414D4777}" type="slidenum">
              <a:t>20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Rectangle 3"/>
          <p:cNvSpPr/>
          <p:nvPr/>
        </p:nvSpPr>
        <p:spPr>
          <a:xfrm>
            <a:off x="1018440" y="1341360"/>
            <a:ext cx="6997683" cy="45971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non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Nel caso di Job shadowing o di attività di insegnamento:</a:t>
            </a:r>
          </a:p>
        </p:txBody>
      </p:sp>
      <p:sp>
        <p:nvSpPr>
          <p:cNvPr id="4" name="Rectangle 2"/>
          <p:cNvSpPr/>
          <p:nvPr/>
        </p:nvSpPr>
        <p:spPr>
          <a:xfrm>
            <a:off x="80997" y="1577879"/>
            <a:ext cx="8872560" cy="540072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75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Trovare per tempo la scuola ospitante perché deve essere indicata nel modulo di candidatura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75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Preparare con il Dirigente della scuola ospitante un programma giornaliero dettagliato (learning agreement) e prevedere se del caso la reciprocità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75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Verificare se l’isituto ospitante ha un calendario diverso da quello italiano per organizzare la partenza in modo ottimale per entrambi gli istituti</a:t>
            </a:r>
          </a:p>
          <a:p>
            <a:pPr marL="285475" marR="0" lvl="0" indent="-285475" algn="ctr" defTabSz="914400" rtl="0" fontAlgn="auto" hangingPunct="1">
              <a:lnSpc>
                <a:spcPct val="150000"/>
              </a:lnSpc>
              <a:spcBef>
                <a:spcPts val="750"/>
              </a:spcBef>
              <a:spcAft>
                <a:spcPts val="0"/>
              </a:spcAft>
              <a:buNone/>
              <a:tabLst>
                <a:tab pos="285475" algn="l"/>
                <a:tab pos="1199875" algn="l"/>
                <a:tab pos="2114275" algn="l"/>
                <a:tab pos="3028675" algn="l"/>
                <a:tab pos="3943075" algn="l"/>
                <a:tab pos="4857475" algn="l"/>
                <a:tab pos="5771875" algn="l"/>
                <a:tab pos="6686275" algn="l"/>
                <a:tab pos="7600675" algn="l"/>
                <a:tab pos="8515075" algn="l"/>
                <a:tab pos="9429475" algn="l"/>
                <a:tab pos="10343875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0" u="sng" strike="noStrike" kern="1200" cap="none" spc="0" baseline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IMPORTANTE per tutte le tipologie di attività</a:t>
            </a:r>
          </a:p>
          <a:p>
            <a:pPr marL="285475" marR="0" lvl="0" indent="-285475" algn="ctr" defTabSz="914400" rtl="0" fontAlgn="auto" hangingPunct="1">
              <a:lnSpc>
                <a:spcPct val="150000"/>
              </a:lnSpc>
              <a:spcBef>
                <a:spcPts val="750"/>
              </a:spcBef>
              <a:spcAft>
                <a:spcPts val="0"/>
              </a:spcAft>
              <a:buNone/>
              <a:tabLst>
                <a:tab pos="285475" algn="l"/>
                <a:tab pos="1199875" algn="l"/>
                <a:tab pos="2114275" algn="l"/>
                <a:tab pos="3028675" algn="l"/>
                <a:tab pos="3943075" algn="l"/>
                <a:tab pos="4857475" algn="l"/>
                <a:tab pos="5771875" algn="l"/>
                <a:tab pos="6686275" algn="l"/>
                <a:tab pos="7600675" algn="l"/>
                <a:tab pos="8515075" algn="l"/>
                <a:tab pos="9429475" algn="l"/>
                <a:tab pos="10343875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sng" strike="noStrike" kern="1200" cap="none" spc="0" baseline="0">
              <a:solidFill>
                <a:srgbClr val="0070C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285475" marR="0" lvl="0" indent="-285475" algn="ctr" defTabSz="914400" rtl="0" fontAlgn="auto" hangingPunct="1">
              <a:lnSpc>
                <a:spcPct val="150000"/>
              </a:lnSpc>
              <a:spcBef>
                <a:spcPts val="750"/>
              </a:spcBef>
              <a:spcAft>
                <a:spcPts val="0"/>
              </a:spcAft>
              <a:buNone/>
              <a:tabLst>
                <a:tab pos="285475" algn="l"/>
                <a:tab pos="1199875" algn="l"/>
                <a:tab pos="2114275" algn="l"/>
                <a:tab pos="3028675" algn="l"/>
                <a:tab pos="3943075" algn="l"/>
                <a:tab pos="4857475" algn="l"/>
                <a:tab pos="5771875" algn="l"/>
                <a:tab pos="6686275" algn="l"/>
                <a:tab pos="7600675" algn="l"/>
                <a:tab pos="8515075" algn="l"/>
                <a:tab pos="9429475" algn="l"/>
                <a:tab pos="10343875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sng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Valutare tutte le soluzioni possibili per affrontare il periodo di assenza del personale</a:t>
            </a:r>
          </a:p>
        </p:txBody>
      </p:sp>
      <p:sp>
        <p:nvSpPr>
          <p:cNvPr id="5" name="Freccia in giù 7"/>
          <p:cNvSpPr/>
          <p:nvPr/>
        </p:nvSpPr>
        <p:spPr>
          <a:xfrm>
            <a:off x="2484360" y="5157718"/>
            <a:ext cx="3600358" cy="690481"/>
          </a:xfrm>
          <a:custGeom>
            <a:avLst>
              <a:gd name="f0" fmla="val 10800"/>
              <a:gd name="f1" fmla="val 5400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val f4"/>
              <a:gd name="f10" fmla="val f5"/>
              <a:gd name="f11" fmla="pin 0 f1 10800"/>
              <a:gd name="f12" fmla="pin 0 f0 21600"/>
              <a:gd name="f13" fmla="+- f10 0 f9"/>
              <a:gd name="f14" fmla="val f11"/>
              <a:gd name="f15" fmla="val f12"/>
              <a:gd name="f16" fmla="*/ f11 f7 1"/>
              <a:gd name="f17" fmla="*/ f12 f8 1"/>
              <a:gd name="f18" fmla="*/ f13 1 21600"/>
              <a:gd name="f19" fmla="+- 21600 0 f14"/>
              <a:gd name="f20" fmla="+- 21600 0 f15"/>
              <a:gd name="f21" fmla="*/ f14 f7 1"/>
              <a:gd name="f22" fmla="*/ 0 f18 1"/>
              <a:gd name="f23" fmla="*/ f20 f14 1"/>
              <a:gd name="f24" fmla="*/ f19 f7 1"/>
              <a:gd name="f25" fmla="*/ f23 1 10800"/>
              <a:gd name="f26" fmla="*/ f22 1 f18"/>
              <a:gd name="f27" fmla="+- f15 f25 0"/>
              <a:gd name="f28" fmla="*/ f26 f8 1"/>
              <a:gd name="f29" fmla="*/ f27 f8 1"/>
            </a:gdLst>
            <a:ahLst>
              <a:ahXY gdRefX="f1" minX="f4" maxX="f6" gdRefY="f0" minY="f4" maxY="f5">
                <a:pos x="f16" y="f1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8" r="f24" b="f29"/>
            <a:pathLst>
              <a:path w="21600" h="21600">
                <a:moveTo>
                  <a:pt x="f14" y="f4"/>
                </a:moveTo>
                <a:lnTo>
                  <a:pt x="f14" y="f15"/>
                </a:lnTo>
                <a:lnTo>
                  <a:pt x="f4" y="f15"/>
                </a:lnTo>
                <a:lnTo>
                  <a:pt x="f6" y="f5"/>
                </a:lnTo>
                <a:lnTo>
                  <a:pt x="f5" y="f15"/>
                </a:lnTo>
                <a:lnTo>
                  <a:pt x="f19" y="f15"/>
                </a:lnTo>
                <a:lnTo>
                  <a:pt x="f19" y="f4"/>
                </a:lnTo>
                <a:close/>
              </a:path>
            </a:pathLst>
          </a:custGeom>
          <a:solidFill>
            <a:srgbClr val="F8CBAD"/>
          </a:solidFill>
          <a:ln w="12600" cap="flat">
            <a:solidFill>
              <a:srgbClr val="41719C"/>
            </a:solidFill>
            <a:prstDash val="solid"/>
            <a:miter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EC8BBC8-D043-4A7A-BEA1-17B3A03200DF}" type="slidenum">
              <a:t>21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le 1"/>
          <p:cNvSpPr/>
          <p:nvPr/>
        </p:nvSpPr>
        <p:spPr>
          <a:xfrm>
            <a:off x="920883" y="2637001"/>
            <a:ext cx="7772400" cy="1799996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48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KA 2 : Partenariati strategici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AB3EDDA-D18A-4866-8D54-20E12114771C}" type="slidenum">
              <a:t>22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CasellaDiTesto 4"/>
          <p:cNvSpPr/>
          <p:nvPr/>
        </p:nvSpPr>
        <p:spPr>
          <a:xfrm>
            <a:off x="1643039" y="1413004"/>
            <a:ext cx="5977076" cy="550797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0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KA 2: Partenariati Strategici</a:t>
            </a:r>
          </a:p>
        </p:txBody>
      </p:sp>
      <p:sp>
        <p:nvSpPr>
          <p:cNvPr id="4" name="Rectangle 5"/>
          <p:cNvSpPr/>
          <p:nvPr/>
        </p:nvSpPr>
        <p:spPr>
          <a:xfrm>
            <a:off x="107999" y="1598764"/>
            <a:ext cx="9036000" cy="4722839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1" i="0" u="none" strike="noStrike" kern="1200" cap="none" spc="0" baseline="0">
              <a:solidFill>
                <a:srgbClr val="CC6600"/>
              </a:solidFill>
              <a:effectLst>
                <a:outerShdw dist="17962" dir="2700000">
                  <a:srgbClr val="000000"/>
                </a:outerShdw>
              </a:effectLst>
              <a:uFillTx/>
              <a:latin typeface="Century Gothic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0" u="none" strike="noStrike" kern="1200" cap="none" spc="0" baseline="0">
                <a:solidFill>
                  <a:srgbClr val="990033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Calibri Light" pitchFamily="34"/>
                <a:ea typeface="Arial" pitchFamily="34"/>
                <a:cs typeface="Arial" pitchFamily="34"/>
              </a:rPr>
              <a:t>Approccio settoriale</a:t>
            </a:r>
            <a:r>
              <a:rPr lang="it-IT" sz="18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: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Rivolti ad obiettivi politici, sfide e bisogni di </a:t>
            </a:r>
            <a:r>
              <a:rPr lang="it-IT" sz="1800" b="0" i="0" u="sng" strike="noStrike" kern="1200" cap="none" spc="0" baseline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 settore specifico </a:t>
            </a: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(es. istruzione superiore, formazione professionale VET, istruzione scolastica, educazione degli adulti, gioventù)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1" i="1" u="sng" strike="noStrike" kern="1200" cap="none" spc="0" baseline="0">
                <a:solidFill>
                  <a:srgbClr val="000000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Calibri Light" pitchFamily="34"/>
                <a:ea typeface="Arial" pitchFamily="34"/>
                <a:cs typeface="Arial" pitchFamily="34"/>
              </a:rPr>
              <a:t>Modulo solo scuole</a:t>
            </a: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: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1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Arial" pitchFamily="34"/>
                <a:cs typeface="Arial" pitchFamily="34"/>
              </a:rPr>
              <a:t>KA2</a:t>
            </a:r>
            <a:r>
              <a:rPr lang="it-IT" sz="1800" b="1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</a:t>
            </a: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Arial" pitchFamily="34"/>
                <a:ea typeface="Arial" pitchFamily="34"/>
                <a:cs typeface="Arial" pitchFamily="34"/>
              </a:rPr>
              <a:t>Partenariati strategici School to school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1" i="0" u="none" strike="noStrike" kern="1200" cap="none" spc="0" baseline="0">
                <a:solidFill>
                  <a:srgbClr val="990033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Calibri Light" pitchFamily="34"/>
                <a:ea typeface="Arial" pitchFamily="34"/>
                <a:cs typeface="Arial" pitchFamily="34"/>
              </a:rPr>
              <a:t>Approccio transettoriale</a:t>
            </a:r>
            <a:r>
              <a:rPr lang="it-IT" sz="18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: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Promozione e cooperazione tra </a:t>
            </a:r>
            <a:r>
              <a:rPr lang="it-IT" sz="1800" b="0" i="0" u="sng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settori diversi</a:t>
            </a: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(es. rilevanti per più settori e/o con organizzazioni provenienti da vari campi) dovrà essere indicato nel modulo di candidatura come </a:t>
            </a:r>
            <a:r>
              <a:rPr lang="it-IT" sz="1800" b="1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priorità maggiormente rilevante</a:t>
            </a: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una </a:t>
            </a:r>
            <a:r>
              <a:rPr lang="it-IT" sz="1800" b="1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priorità orizzontale</a:t>
            </a: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.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45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834AA67-37B2-453E-875B-E20245156C2D}" type="slidenum">
              <a:t>23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Rectangle 6"/>
          <p:cNvSpPr/>
          <p:nvPr/>
        </p:nvSpPr>
        <p:spPr>
          <a:xfrm>
            <a:off x="143277" y="2778843"/>
            <a:ext cx="8856722" cy="283716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solidFill>
            <a:srgbClr val="F6C436"/>
          </a:solid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E’ importante che ogni partenariato strategico persegua almeno una priorità orizzontale o almeno una priorità tematica settoriale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4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sng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Le priorità orizzontali e settoriali KA2 sono indicate nella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sng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Guida al Programma a p. 106</a:t>
            </a:r>
          </a:p>
        </p:txBody>
      </p:sp>
      <p:sp>
        <p:nvSpPr>
          <p:cNvPr id="4" name="CasellaDiTesto 4"/>
          <p:cNvSpPr/>
          <p:nvPr/>
        </p:nvSpPr>
        <p:spPr>
          <a:xfrm>
            <a:off x="1643039" y="1413004"/>
            <a:ext cx="5977076" cy="550797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0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KA 2: Partenariati Strategici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2CB3063-E7C6-44D0-B497-EDDE0BB1216D}" type="slidenum">
              <a:t>24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Rectangle 6"/>
          <p:cNvSpPr/>
          <p:nvPr/>
        </p:nvSpPr>
        <p:spPr>
          <a:xfrm>
            <a:off x="179277" y="2143079"/>
            <a:ext cx="8713802" cy="3611879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solidFill>
            <a:srgbClr val="F6C436"/>
          </a:solidFill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2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La rilevanza delle candidature proposte rispetto alle priorità politiche e settoriali sarà oggetto di valutazione e avrà un peso determinante nell’attribuzione del punteggio finale – Fondamentale sarà la scelta della </a:t>
            </a:r>
            <a:r>
              <a:rPr lang="it-IT" sz="2200" b="1" i="0" u="none" strike="noStrike" kern="1200" cap="none" spc="0" baseline="0">
                <a:solidFill>
                  <a:srgbClr val="C55A11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Calibri Light" pitchFamily="34"/>
                <a:ea typeface="Arial" pitchFamily="34"/>
                <a:cs typeface="Arial" pitchFamily="34"/>
              </a:rPr>
              <a:t>Priorità principale</a:t>
            </a:r>
            <a:r>
              <a:rPr lang="it-IT" sz="22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(</a:t>
            </a:r>
            <a:r>
              <a:rPr lang="it-IT" sz="2200" b="0" i="0" u="sng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the most relevant</a:t>
            </a:r>
            <a:r>
              <a:rPr lang="it-IT" sz="22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) sulla quale dovrà vertere in maniera chiara l’intero progetto: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E75B6"/>
              </a:buClr>
              <a:buSzPct val="100000"/>
              <a:buFont typeface="Calibri Light" pitchFamily="34"/>
              <a:buChar char="-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200" b="1" i="0" u="sng" strike="noStrike" kern="1200" cap="none" spc="0" baseline="0">
                <a:solidFill>
                  <a:srgbClr val="2E75B6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Calibri Light" pitchFamily="34"/>
                <a:ea typeface="Arial" pitchFamily="34"/>
                <a:cs typeface="Arial" pitchFamily="34"/>
              </a:rPr>
              <a:t>partenariato transettoriale</a:t>
            </a:r>
            <a:r>
              <a:rPr lang="it-IT" sz="22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: indicare una </a:t>
            </a:r>
            <a:r>
              <a:rPr lang="it-IT" sz="2200" b="0" i="0" u="sng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priorità orizzontale</a:t>
            </a:r>
            <a:r>
              <a:rPr lang="it-IT" sz="22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;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E75B6"/>
              </a:buClr>
              <a:buSzPct val="100000"/>
              <a:buFont typeface="Calibri Light" pitchFamily="34"/>
              <a:buChar char="-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200" b="1" i="0" u="sng" strike="noStrike" kern="1200" cap="none" spc="0" baseline="0">
                <a:solidFill>
                  <a:srgbClr val="2E75B6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Calibri Light" pitchFamily="34"/>
                <a:ea typeface="Arial" pitchFamily="34"/>
                <a:cs typeface="Arial" pitchFamily="34"/>
              </a:rPr>
              <a:t>partenariato settoriale</a:t>
            </a:r>
            <a:r>
              <a:rPr lang="it-IT" sz="22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: verrà indicata almeno una </a:t>
            </a:r>
            <a:r>
              <a:rPr lang="it-IT" sz="2200" b="0" i="0" u="sng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priorità settoriale</a:t>
            </a:r>
            <a:r>
              <a:rPr lang="it-IT" sz="22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.</a:t>
            </a:r>
          </a:p>
        </p:txBody>
      </p:sp>
      <p:sp>
        <p:nvSpPr>
          <p:cNvPr id="4" name="CasellaDiTesto 4"/>
          <p:cNvSpPr/>
          <p:nvPr/>
        </p:nvSpPr>
        <p:spPr>
          <a:xfrm>
            <a:off x="1643039" y="1413004"/>
            <a:ext cx="5977076" cy="550797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0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KA 2: Partenariati Strategici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 txBox="1">
            <a:spLocks noGrp="1"/>
          </p:cNvSpPr>
          <p:nvPr>
            <p:ph type="title" idx="4294967295"/>
          </p:nvPr>
        </p:nvSpPr>
        <p:spPr>
          <a:xfrm>
            <a:off x="323642" y="2003761"/>
            <a:ext cx="8389802" cy="543958"/>
          </a:xfrm>
        </p:spPr>
        <p:txBody>
          <a:bodyPr lIns="91440" tIns="45720" rIns="91440" bIns="45720" anchorCtr="1">
            <a:spAutoFit/>
          </a:bodyPr>
          <a:lstStyle/>
          <a:p>
            <a:pPr lvl="0" algn="ctr"/>
            <a:r>
              <a:rPr lang="it-IT">
                <a:solidFill>
                  <a:srgbClr val="990033"/>
                </a:solidFill>
              </a:rPr>
              <a:t>Priorità specifiche Educazione Scolastica</a:t>
            </a:r>
          </a:p>
        </p:txBody>
      </p:sp>
      <p:sp>
        <p:nvSpPr>
          <p:cNvPr id="3" name="Segnaposto testo 2"/>
          <p:cNvSpPr txBox="1">
            <a:spLocks noGrp="1"/>
          </p:cNvSpPr>
          <p:nvPr>
            <p:ph type="body" idx="4294967295"/>
          </p:nvPr>
        </p:nvSpPr>
        <p:spPr>
          <a:xfrm>
            <a:off x="610919" y="2708279"/>
            <a:ext cx="7886517" cy="3672358"/>
          </a:xfrm>
        </p:spPr>
        <p:txBody>
          <a:bodyPr lIns="91440" tIns="45720" rIns="91440" bIns="45720">
            <a:spAutoFit/>
          </a:bodyPr>
          <a:lstStyle/>
          <a:p>
            <a:pPr lvl="0" algn="just">
              <a:buClr>
                <a:srgbClr val="000000"/>
              </a:buClr>
              <a:buSzPct val="100000"/>
              <a:buFont typeface="Symbol" pitchFamily="18"/>
              <a:buChar char=""/>
            </a:pPr>
            <a:r>
              <a:rPr lang="it-IT" sz="2400">
                <a:latin typeface="Calibri Light" pitchFamily="34"/>
              </a:rPr>
              <a:t> Ridurre l’abbandono scolastico precoce</a:t>
            </a:r>
          </a:p>
          <a:p>
            <a:pPr lvl="0" algn="just">
              <a:buClr>
                <a:srgbClr val="000000"/>
              </a:buClr>
              <a:buSzPct val="100000"/>
              <a:buFont typeface="Symbol" pitchFamily="18"/>
              <a:buChar char=""/>
            </a:pPr>
            <a:endParaRPr lang="it-IT" sz="2400">
              <a:latin typeface="Calibri Light" pitchFamily="34"/>
            </a:endParaRPr>
          </a:p>
          <a:p>
            <a:pPr lvl="0" algn="just">
              <a:buClr>
                <a:srgbClr val="000000"/>
              </a:buClr>
              <a:buSzPct val="100000"/>
              <a:buFont typeface="Symbol" pitchFamily="18"/>
              <a:buChar char=""/>
            </a:pPr>
            <a:r>
              <a:rPr lang="it-IT" sz="2400">
                <a:latin typeface="Calibri Light" pitchFamily="34"/>
              </a:rPr>
              <a:t> Migliorare il raggiungimento delle di competenze di base</a:t>
            </a:r>
          </a:p>
          <a:p>
            <a:pPr lvl="0" algn="just">
              <a:buClr>
                <a:srgbClr val="000000"/>
              </a:buClr>
              <a:buSzPct val="100000"/>
              <a:buFont typeface="Symbol" pitchFamily="18"/>
              <a:buChar char=""/>
            </a:pPr>
            <a:endParaRPr lang="it-IT" sz="2400">
              <a:latin typeface="Calibri Light" pitchFamily="34"/>
            </a:endParaRPr>
          </a:p>
          <a:p>
            <a:pPr lvl="0" algn="just">
              <a:buClr>
                <a:srgbClr val="000000"/>
              </a:buClr>
              <a:buSzPct val="100000"/>
              <a:buFont typeface="Symbol" pitchFamily="18"/>
              <a:buChar char=""/>
            </a:pPr>
            <a:r>
              <a:rPr lang="it-IT" sz="2400">
                <a:latin typeface="Calibri Light" pitchFamily="34"/>
              </a:rPr>
              <a:t> Rafforzare la qualità nell’educazione e nella cura della prima infanzia</a:t>
            </a:r>
          </a:p>
          <a:p>
            <a:pPr lvl="0" algn="just">
              <a:buClr>
                <a:srgbClr val="000000"/>
              </a:buClr>
              <a:buSzPct val="100000"/>
              <a:buFont typeface="Symbol" pitchFamily="18"/>
              <a:buChar char=""/>
            </a:pPr>
            <a:endParaRPr lang="it-IT" sz="2400">
              <a:latin typeface="Calibri Light" pitchFamily="34"/>
            </a:endParaRPr>
          </a:p>
          <a:p>
            <a:pPr lvl="0" algn="just">
              <a:buClr>
                <a:srgbClr val="000000"/>
              </a:buClr>
              <a:buSzPct val="100000"/>
              <a:buFont typeface="Symbol" pitchFamily="18"/>
              <a:buChar char=""/>
            </a:pPr>
            <a:r>
              <a:rPr lang="it-IT" sz="2400">
                <a:latin typeface="Calibri Light" pitchFamily="34"/>
              </a:rPr>
              <a:t> Migliorare la professionalità dell’insegnamento</a:t>
            </a:r>
          </a:p>
        </p:txBody>
      </p:sp>
      <p:sp>
        <p:nvSpPr>
          <p:cNvPr id="4" name="CasellaDiTesto 4"/>
          <p:cNvSpPr/>
          <p:nvPr/>
        </p:nvSpPr>
        <p:spPr>
          <a:xfrm>
            <a:off x="1643039" y="1413004"/>
            <a:ext cx="5977076" cy="550797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0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KA 2: Partenariati Strategici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9EE16FBB-DBFD-4D25-A10A-BBFE41823EDB}" type="slidenum">
              <a:t>26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ext Box 4"/>
          <p:cNvSpPr/>
          <p:nvPr/>
        </p:nvSpPr>
        <p:spPr>
          <a:xfrm>
            <a:off x="395276" y="1413004"/>
            <a:ext cx="8424723" cy="5814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Istituzioni eleggibili</a:t>
            </a:r>
          </a:p>
        </p:txBody>
      </p:sp>
      <p:sp>
        <p:nvSpPr>
          <p:cNvPr id="4" name="Rettangolo 3"/>
          <p:cNvSpPr/>
          <p:nvPr/>
        </p:nvSpPr>
        <p:spPr>
          <a:xfrm>
            <a:off x="179277" y="1771558"/>
            <a:ext cx="8785436" cy="4828681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1" i="0" u="none" strike="noStrike" kern="1200" cap="none" spc="0" baseline="0">
              <a:solidFill>
                <a:srgbClr val="000000"/>
              </a:solidFill>
              <a:uFillTx/>
              <a:latin typeface="Calibri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E’ eleggibile qualsiasi </a:t>
            </a: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istituzione pubblica o privata</a:t>
            </a:r>
            <a:r>
              <a:rPr lang="it-IT" sz="2000" b="0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, con sede in un paese partecipante al Programma ad esempio: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700" b="0" i="0" u="none" strike="noStrike" kern="1200" cap="none" spc="0" baseline="0">
              <a:solidFill>
                <a:srgbClr val="990033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 istituto di istruzione superiore;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una scuola / istituto </a:t>
            </a:r>
            <a:r>
              <a:rPr lang="it-IT" sz="2000" b="0" i="0" u="sng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statale o paritario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 Ente non-profit, associazione, ONG;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una piccola, media o grande impresa, pubblica;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 ente pubblico a livello locale, regionale o nazionale;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camere di commercio, industria, artigianato/associazioni professionali e sindacati;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6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 istituto di ricerca;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1002D7ED-C635-4FEB-9336-A9FE5EB199F0}" type="slidenum">
              <a:t>27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ext Box 4"/>
          <p:cNvSpPr/>
          <p:nvPr/>
        </p:nvSpPr>
        <p:spPr>
          <a:xfrm>
            <a:off x="468355" y="1413004"/>
            <a:ext cx="8218444" cy="5814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Paesi terzi</a:t>
            </a:r>
          </a:p>
        </p:txBody>
      </p:sp>
      <p:sp>
        <p:nvSpPr>
          <p:cNvPr id="4" name="Rettangolo 3"/>
          <p:cNvSpPr/>
          <p:nvPr/>
        </p:nvSpPr>
        <p:spPr>
          <a:xfrm>
            <a:off x="179277" y="1844637"/>
            <a:ext cx="8785436" cy="4177802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1" i="0" u="none" strike="noStrike" kern="1200" cap="none" spc="0" baseline="0">
              <a:solidFill>
                <a:srgbClr val="000000"/>
              </a:solidFill>
              <a:uFillTx/>
              <a:latin typeface="Calibri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 Paesi Terzi nei Partenariati Strategici nell’ambito Scuola-Università-Università-Adulti possono essere partner di un progetto </a:t>
            </a:r>
            <a:r>
              <a:rPr lang="it-IT" sz="2400" b="0" i="0" u="sng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se e solo se</a:t>
            </a:r>
            <a:r>
              <a: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la loro partecipazione apporta un valore aggiunto rilevante al progetto. I paesi terzi non possono essere coordinatori e non concorrono a determinare il numero minimo di partner richiesto.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IMPORTANTE:</a:t>
            </a:r>
            <a:r>
              <a:rPr lang="it-IT" sz="2400" b="0" i="0" u="none" strike="noStrike" kern="1200" cap="none" spc="0" baseline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non è eleggibile la partecipazione di un’organizzazione di in paese terzo in un Partenariato Strategico tra sole scuole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AA9331A-8CBB-4A8C-B436-34AC0F01235B}" type="slidenum">
              <a:t>28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olo 1"/>
          <p:cNvSpPr/>
          <p:nvPr/>
        </p:nvSpPr>
        <p:spPr>
          <a:xfrm>
            <a:off x="323999" y="1484281"/>
            <a:ext cx="8496001" cy="57780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Come partecipare</a:t>
            </a:r>
          </a:p>
        </p:txBody>
      </p:sp>
      <p:sp>
        <p:nvSpPr>
          <p:cNvPr id="4" name="Rectangle 2"/>
          <p:cNvSpPr/>
          <p:nvPr/>
        </p:nvSpPr>
        <p:spPr>
          <a:xfrm>
            <a:off x="71277" y="2062081"/>
            <a:ext cx="9072722" cy="4299481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342717" marR="0" lvl="0" indent="-342717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2717" algn="l"/>
                <a:tab pos="1257117" algn="l"/>
                <a:tab pos="2171517" algn="l"/>
                <a:tab pos="3085917" algn="l"/>
                <a:tab pos="4000317" algn="l"/>
                <a:tab pos="4914717" algn="l"/>
                <a:tab pos="5829117" algn="l"/>
                <a:tab pos="6743517" algn="l"/>
                <a:tab pos="7657917" algn="l"/>
                <a:tab pos="8572317" algn="l"/>
                <a:tab pos="9486717" algn="l"/>
                <a:tab pos="10401117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 partenariato strategico è transnazionale e coinvolge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ct val="100000"/>
              <a:buFont typeface="Calibri Light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almeno 3 organizzazioni di almeno 3 paesi diversi aderenti al programma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990033"/>
              </a:buClr>
              <a:buSzPct val="100000"/>
              <a:buFont typeface="Calibri Light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Tutte le organizzazioni partecipanti devono essere scelte al momento della presentazione della domanda</a:t>
            </a:r>
          </a:p>
          <a:p>
            <a:pPr marL="342717" marR="0" lvl="0" indent="-342717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2717" algn="l"/>
                <a:tab pos="1257117" algn="l"/>
                <a:tab pos="2171517" algn="l"/>
                <a:tab pos="3085917" algn="l"/>
                <a:tab pos="4000317" algn="l"/>
                <a:tab pos="4914717" algn="l"/>
                <a:tab pos="5829117" algn="l"/>
                <a:tab pos="6743517" algn="l"/>
                <a:tab pos="7657917" algn="l"/>
                <a:tab pos="8572317" algn="l"/>
                <a:tab pos="9486717" algn="l"/>
                <a:tab pos="10401117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8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342717" marR="0" lvl="0" indent="-342717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2717" algn="l"/>
                <a:tab pos="1257117" algn="l"/>
                <a:tab pos="2171517" algn="l"/>
                <a:tab pos="3085917" algn="l"/>
                <a:tab pos="4000317" algn="l"/>
                <a:tab pos="4914717" algn="l"/>
                <a:tab pos="5829117" algn="l"/>
                <a:tab pos="6743517" algn="l"/>
                <a:tab pos="7657917" algn="l"/>
                <a:tab pos="8572317" algn="l"/>
                <a:tab pos="9486717" algn="l"/>
                <a:tab pos="10401117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Durata del Progetto: 2 o 3 anni </a:t>
            </a:r>
            <a:r>
              <a: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(con estensione fino ad un massimo</a:t>
            </a:r>
          </a:p>
          <a:p>
            <a:pPr marL="342717" marR="0" lvl="0" indent="-342717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2717" algn="l"/>
                <a:tab pos="1257117" algn="l"/>
                <a:tab pos="2171517" algn="l"/>
                <a:tab pos="3085917" algn="l"/>
                <a:tab pos="4000317" algn="l"/>
                <a:tab pos="4914717" algn="l"/>
                <a:tab pos="5829117" algn="l"/>
                <a:tab pos="6743517" algn="l"/>
                <a:tab pos="7657917" algn="l"/>
                <a:tab pos="8572317" algn="l"/>
                <a:tab pos="9486717" algn="l"/>
                <a:tab pos="10401117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di sei mesi purché la durata complessiva non superi i 3 anni)</a:t>
            </a:r>
          </a:p>
          <a:p>
            <a:pPr marL="342717" marR="0" lvl="0" indent="-342717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2717" algn="l"/>
                <a:tab pos="1257117" algn="l"/>
                <a:tab pos="2171517" algn="l"/>
                <a:tab pos="3085917" algn="l"/>
                <a:tab pos="4000317" algn="l"/>
                <a:tab pos="4914717" algn="l"/>
                <a:tab pos="5829117" algn="l"/>
                <a:tab pos="6743517" algn="l"/>
                <a:tab pos="7657917" algn="l"/>
                <a:tab pos="8572317" algn="l"/>
                <a:tab pos="9486717" algn="l"/>
                <a:tab pos="10401117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8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342717" marR="0" lvl="0" indent="-342717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2717" algn="l"/>
                <a:tab pos="1257117" algn="l"/>
                <a:tab pos="2171517" algn="l"/>
                <a:tab pos="3085917" algn="l"/>
                <a:tab pos="4000317" algn="l"/>
                <a:tab pos="4914717" algn="l"/>
                <a:tab pos="5829117" algn="l"/>
                <a:tab pos="6743517" algn="l"/>
                <a:tab pos="7657917" algn="l"/>
                <a:tab pos="8572317" algn="l"/>
                <a:tab pos="9486717" algn="l"/>
                <a:tab pos="10401117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4705852-3C5B-4468-B421-197878FA9A12}" type="slidenum">
              <a:t>29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olo 1"/>
          <p:cNvSpPr/>
          <p:nvPr/>
        </p:nvSpPr>
        <p:spPr>
          <a:xfrm>
            <a:off x="34920" y="1338123"/>
            <a:ext cx="9001079" cy="578156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Come partecipare</a:t>
            </a:r>
          </a:p>
        </p:txBody>
      </p:sp>
      <p:sp>
        <p:nvSpPr>
          <p:cNvPr id="4" name="Rectangle 2"/>
          <p:cNvSpPr/>
          <p:nvPr/>
        </p:nvSpPr>
        <p:spPr>
          <a:xfrm>
            <a:off x="104762" y="2276636"/>
            <a:ext cx="9036000" cy="329327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342717" marR="0" lvl="0" indent="-342717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2717" algn="l"/>
                <a:tab pos="1257117" algn="l"/>
                <a:tab pos="2171517" algn="l"/>
                <a:tab pos="3085917" algn="l"/>
                <a:tab pos="4000317" algn="l"/>
                <a:tab pos="4914717" algn="l"/>
                <a:tab pos="5829117" algn="l"/>
                <a:tab pos="6743517" algn="l"/>
                <a:tab pos="7657917" algn="l"/>
                <a:tab pos="8572317" algn="l"/>
                <a:tab pos="9486717" algn="l"/>
                <a:tab pos="10401117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800" b="1" i="0" u="sng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Solo 2 Paesi in caso di:</a:t>
            </a:r>
          </a:p>
          <a:p>
            <a:pPr marL="342717" marR="0" lvl="0" indent="-342717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2717" algn="l"/>
                <a:tab pos="1257117" algn="l"/>
                <a:tab pos="2171517" algn="l"/>
                <a:tab pos="3085917" algn="l"/>
                <a:tab pos="4000317" algn="l"/>
                <a:tab pos="4914717" algn="l"/>
                <a:tab pos="5829117" algn="l"/>
                <a:tab pos="6743517" algn="l"/>
                <a:tab pos="7657917" algn="l"/>
                <a:tab pos="8572317" algn="l"/>
                <a:tab pos="9486717" algn="l"/>
                <a:tab pos="10401117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0" i="0" u="none" strike="noStrike" kern="1200" cap="none" spc="0" baseline="0">
              <a:solidFill>
                <a:srgbClr val="990033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Partenariati strategici con </a:t>
            </a:r>
            <a:r>
              <a:rPr lang="it-IT" sz="24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solo scuole</a:t>
            </a:r>
            <a:r>
              <a: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;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Wingdings" pitchFamily="2"/>
              <a:buChar char="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Partenariati strategici che promuovono la </a:t>
            </a:r>
            <a:r>
              <a:rPr lang="it-IT" sz="24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cooperazione tra  autorità scolastiche a livello locale/regionale</a:t>
            </a:r>
            <a:r>
              <a: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.</a:t>
            </a:r>
          </a:p>
          <a:p>
            <a:pPr marL="342717" marR="0" lvl="0" indent="-342717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2717" algn="l"/>
                <a:tab pos="914034" algn="l"/>
                <a:tab pos="1828434" algn="l"/>
                <a:tab pos="2742834" algn="l"/>
                <a:tab pos="3657234" algn="l"/>
                <a:tab pos="4571634" algn="l"/>
                <a:tab pos="5486034" algn="l"/>
                <a:tab pos="6400434" algn="l"/>
                <a:tab pos="7314834" algn="l"/>
                <a:tab pos="8229234" algn="l"/>
                <a:tab pos="9143634" algn="l"/>
                <a:tab pos="10058034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	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84725F26-AFE2-48DB-8E8C-7C1343B1D18E}" type="slidenum">
              <a:t>3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ext Box 1"/>
          <p:cNvSpPr/>
          <p:nvPr/>
        </p:nvSpPr>
        <p:spPr>
          <a:xfrm>
            <a:off x="220681" y="1341360"/>
            <a:ext cx="8497802" cy="72072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8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Microsoft YaHei" pitchFamily="34"/>
                <a:cs typeface="Microsoft YaHei" pitchFamily="34"/>
              </a:rPr>
              <a:t>Paesi eleggibili: Paesi del Programma</a:t>
            </a:r>
          </a:p>
        </p:txBody>
      </p:sp>
      <p:graphicFrame>
        <p:nvGraphicFramePr>
          <p:cNvPr id="4" name="Tabella 3"/>
          <p:cNvGraphicFramePr>
            <a:graphicFrameLocks noGrp="1"/>
          </p:cNvGraphicFramePr>
          <p:nvPr/>
        </p:nvGraphicFramePr>
        <p:xfrm>
          <a:off x="468355" y="2062081"/>
          <a:ext cx="8496364" cy="2532238"/>
        </p:xfrm>
        <a:graphic>
          <a:graphicData uri="http://schemas.openxmlformats.org/drawingml/2006/table">
            <a:tbl>
              <a:tblPr>
                <a:effectLst/>
              </a:tblPr>
              <a:tblGrid>
                <a:gridCol w="2033643"/>
                <a:gridCol w="2033643"/>
                <a:gridCol w="2052361"/>
                <a:gridCol w="2376717"/>
              </a:tblGrid>
              <a:tr h="368274">
                <a:tc gridSpan="4">
                  <a:txBody>
                    <a:bodyPr/>
                    <a:lstStyle/>
                    <a:p>
                      <a:pPr marL="0" marR="0" lvl="0" indent="0" algn="ctr" rtl="0" hangingPunct="1">
                        <a:lnSpc>
                          <a:spcPct val="100000"/>
                        </a:lnSpc>
                        <a:spcBef>
                          <a:spcPts val="45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800" b="1" i="0" u="none" strike="noStrike" baseline="0">
                          <a:solidFill>
                            <a:srgbClr val="990033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28 Paesi Membri dell’Unione Europea (UE)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2163964">
                <a:tc>
                  <a:txBody>
                    <a:bodyPr/>
                    <a:lstStyle/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Austria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Belgio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Bulgaria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Cipro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Croazia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Danimarca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Estonia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Finlandia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Francia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Germania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Grecia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Irlanda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Italia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Lettonia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Lituania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Lussemburgo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Malta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Paesi Bassi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Polonia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Portogallo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Regno Unito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Repubblica Ceca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Repubblica Slovacca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Romania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Slovenia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Spagna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Svezia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Ungheria</a:t>
                      </a:r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5" name="Tabella 4"/>
          <p:cNvGraphicFramePr>
            <a:graphicFrameLocks noGrp="1"/>
          </p:cNvGraphicFramePr>
          <p:nvPr/>
        </p:nvGraphicFramePr>
        <p:xfrm>
          <a:off x="468355" y="4797363"/>
          <a:ext cx="8496357" cy="1579671"/>
        </p:xfrm>
        <a:graphic>
          <a:graphicData uri="http://schemas.openxmlformats.org/drawingml/2006/table">
            <a:tbl>
              <a:tblPr>
                <a:effectLst/>
              </a:tblPr>
              <a:tblGrid>
                <a:gridCol w="2952716"/>
                <a:gridCol w="2735281"/>
                <a:gridCol w="2808360"/>
              </a:tblGrid>
              <a:tr h="366116">
                <a:tc gridSpan="3">
                  <a:txBody>
                    <a:bodyPr/>
                    <a:lstStyle/>
                    <a:p>
                      <a:pPr marL="0" marR="0" lvl="0" indent="0" algn="ctr" rtl="0" hangingPunct="1">
                        <a:lnSpc>
                          <a:spcPct val="100000"/>
                        </a:lnSpc>
                        <a:spcBef>
                          <a:spcPts val="45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800" b="1" i="0" u="none" strike="noStrike" baseline="0">
                          <a:solidFill>
                            <a:srgbClr val="990033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Paesi partecipanti al Programma (non UE)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1213555">
                <a:tc>
                  <a:txBody>
                    <a:bodyPr/>
                    <a:lstStyle/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Ex Repubblica Jugoslava di Macedonia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endParaRPr lang="it-IT" sz="1600" b="0" i="0" u="none" strike="noStrike" baseline="0">
                        <a:solidFill>
                          <a:srgbClr val="000000"/>
                        </a:solidFill>
                        <a:latin typeface="Calibri Light" pitchFamily="34"/>
                        <a:ea typeface="Arial" pitchFamily="34"/>
                        <a:cs typeface="Arial" pitchFamily="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Islanda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Liechtenstein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endParaRPr lang="it-IT" sz="1600" b="0" i="0" u="none" strike="noStrike" baseline="0">
                        <a:solidFill>
                          <a:srgbClr val="000000"/>
                        </a:solidFill>
                        <a:latin typeface="Calibri Light" pitchFamily="34"/>
                        <a:ea typeface="Arial" pitchFamily="34"/>
                        <a:cs typeface="Arial" pitchFamily="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Norvegia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Turchia</a:t>
                      </a:r>
                    </a:p>
                  </a:txBody>
                  <a:tcPr/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FB1AC99-3887-4F69-9D83-DC93D59E40E8}" type="slidenum">
              <a:t>30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olo 1"/>
          <p:cNvSpPr/>
          <p:nvPr/>
        </p:nvSpPr>
        <p:spPr>
          <a:xfrm>
            <a:off x="395276" y="1413004"/>
            <a:ext cx="8424723" cy="577800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Come partecipare</a:t>
            </a:r>
          </a:p>
        </p:txBody>
      </p:sp>
      <p:sp>
        <p:nvSpPr>
          <p:cNvPr id="4" name="Rectangle 2"/>
          <p:cNvSpPr/>
          <p:nvPr/>
        </p:nvSpPr>
        <p:spPr>
          <a:xfrm>
            <a:off x="44284" y="1990804"/>
            <a:ext cx="8839440" cy="466596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341281" marR="0" lvl="0" indent="-341281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1281" algn="l"/>
                <a:tab pos="1255681" algn="l"/>
                <a:tab pos="2170081" algn="l"/>
                <a:tab pos="3084481" algn="l"/>
                <a:tab pos="3998881" algn="l"/>
                <a:tab pos="4913281" algn="l"/>
                <a:tab pos="5827681" algn="l"/>
                <a:tab pos="6742081" algn="l"/>
                <a:tab pos="7656481" algn="l"/>
                <a:tab pos="8570881" algn="l"/>
                <a:tab pos="9485281" algn="l"/>
                <a:tab pos="1039968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Partenariati strategici che promuovono la </a:t>
            </a: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cooperazione tra  autorità scolastiche a livello locale/regionale</a:t>
            </a:r>
          </a:p>
          <a:p>
            <a:pPr marL="341281" marR="0" lvl="0" indent="-341281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1281" algn="l"/>
                <a:tab pos="1255681" algn="l"/>
                <a:tab pos="2170081" algn="l"/>
                <a:tab pos="3084481" algn="l"/>
                <a:tab pos="3998881" algn="l"/>
                <a:tab pos="4913281" algn="l"/>
                <a:tab pos="5827681" algn="l"/>
                <a:tab pos="6742081" algn="l"/>
                <a:tab pos="7656481" algn="l"/>
                <a:tab pos="8570881" algn="l"/>
                <a:tab pos="9485281" algn="l"/>
                <a:tab pos="1039968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Nei due paesi si deve formare un </a:t>
            </a:r>
            <a:r>
              <a:rPr lang="it-IT" sz="2000" b="1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CONSORZIO</a:t>
            </a: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il cui capofila è un’autorità scolastica decisa a livello Nazionale.</a:t>
            </a:r>
          </a:p>
          <a:p>
            <a:pPr marL="341281" marR="0" lvl="0" indent="-341281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1281" algn="l"/>
                <a:tab pos="1255681" algn="l"/>
                <a:tab pos="2170081" algn="l"/>
                <a:tab pos="3084481" algn="l"/>
                <a:tab pos="3998881" algn="l"/>
                <a:tab pos="4913281" algn="l"/>
                <a:tab pos="5827681" algn="l"/>
                <a:tab pos="6742081" algn="l"/>
                <a:tab pos="7656481" algn="l"/>
                <a:tab pos="8570881" algn="l"/>
                <a:tab pos="9485281" algn="l"/>
                <a:tab pos="1039968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Per l’Italia il MIUR ha indicato </a:t>
            </a:r>
            <a:r>
              <a:rPr lang="it-IT" sz="20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Comuni, Provincie e Regioni</a:t>
            </a: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come autorità scolastica capofila.</a:t>
            </a:r>
          </a:p>
          <a:p>
            <a:pPr marL="341281" marR="0" lvl="0" indent="-341281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1281" algn="l"/>
                <a:tab pos="1255681" algn="l"/>
                <a:tab pos="2170081" algn="l"/>
                <a:tab pos="3084481" algn="l"/>
                <a:tab pos="3998881" algn="l"/>
                <a:tab pos="4913281" algn="l"/>
                <a:tab pos="5827681" algn="l"/>
                <a:tab pos="6742081" algn="l"/>
                <a:tab pos="7656481" algn="l"/>
                <a:tab pos="8570881" algn="l"/>
                <a:tab pos="9485281" algn="l"/>
                <a:tab pos="1039968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Completa il Consorzio: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alibri Light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almeno una </a:t>
            </a:r>
            <a:r>
              <a:rPr lang="it-IT" sz="2000" b="0" i="0" u="sng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scuola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alibri Light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almeno </a:t>
            </a:r>
            <a:r>
              <a:rPr lang="it-IT" sz="2000" b="0" i="0" u="sng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un’organizzazione che opera nel settore scolastico</a:t>
            </a: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.</a:t>
            </a:r>
          </a:p>
          <a:p>
            <a:pPr marL="341281" marR="0" lvl="0" indent="-341281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341281" algn="l"/>
                <a:tab pos="1255681" algn="l"/>
                <a:tab pos="2170081" algn="l"/>
                <a:tab pos="3084481" algn="l"/>
                <a:tab pos="3998881" algn="l"/>
                <a:tab pos="4913281" algn="l"/>
                <a:tab pos="5827681" algn="l"/>
                <a:tab pos="6742081" algn="l"/>
                <a:tab pos="7656481" algn="l"/>
                <a:tab pos="8570881" algn="l"/>
                <a:tab pos="9485281" algn="l"/>
                <a:tab pos="1039968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88A13DA-50E2-4D9A-B26E-A6E6746A708E}" type="slidenum">
              <a:t>31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olo 1"/>
          <p:cNvSpPr/>
          <p:nvPr/>
        </p:nvSpPr>
        <p:spPr>
          <a:xfrm>
            <a:off x="1258918" y="1413004"/>
            <a:ext cx="6121441" cy="503276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800" b="0" i="0" u="none" strike="noStrike" kern="1200" cap="none" spc="0" baseline="0">
                <a:solidFill>
                  <a:srgbClr val="0070C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Come partecipare</a:t>
            </a:r>
          </a:p>
        </p:txBody>
      </p:sp>
      <p:sp>
        <p:nvSpPr>
          <p:cNvPr id="4" name="Segnaposto contenuto 2"/>
          <p:cNvSpPr/>
          <p:nvPr/>
        </p:nvSpPr>
        <p:spPr>
          <a:xfrm>
            <a:off x="166676" y="2070000"/>
            <a:ext cx="8869323" cy="4753078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475"/>
              </a:spcBef>
              <a:spcAft>
                <a:spcPts val="0"/>
              </a:spcAft>
              <a:buClr>
                <a:srgbClr val="000000"/>
              </a:buClr>
              <a:buSzPct val="100000"/>
              <a:buAutoNum type="arabicPeriod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9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Solo </a:t>
            </a:r>
            <a:r>
              <a:rPr lang="it-IT" sz="1900" b="1" i="0" u="none" strike="noStrike" kern="1200" cap="none" spc="0" baseline="0" dirty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il coordinatore del partenariato </a:t>
            </a:r>
            <a:r>
              <a:rPr lang="it-IT" sz="19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presenta la candidatura ONLINE alla propria Agenzia Nazionale;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475"/>
              </a:spcBef>
              <a:spcAft>
                <a:spcPts val="0"/>
              </a:spcAft>
              <a:buClr>
                <a:srgbClr val="000000"/>
              </a:buClr>
              <a:buSzPct val="100000"/>
              <a:buAutoNum type="arabicPeriod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9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Soltanto </a:t>
            </a:r>
            <a:r>
              <a:rPr lang="it-IT" sz="1900" b="1" i="0" u="none" strike="noStrike" kern="1200" cap="none" spc="0" baseline="0" dirty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l’Agenzia Nazionale del coordinatore </a:t>
            </a:r>
            <a:r>
              <a:rPr lang="it-IT" sz="19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esprime una valutazione qualitativa dell’intero partenariato;</a:t>
            </a:r>
          </a:p>
          <a:p>
            <a:pPr marL="342717" marR="0" lvl="0" indent="-342717" algn="just" defTabSz="914400" rtl="0" fontAlgn="auto" hangingPunct="1">
              <a:lnSpc>
                <a:spcPct val="150000"/>
              </a:lnSpc>
              <a:spcBef>
                <a:spcPts val="475"/>
              </a:spcBef>
              <a:spcAft>
                <a:spcPts val="0"/>
              </a:spcAft>
              <a:buNone/>
              <a:tabLst>
                <a:tab pos="342717" algn="l"/>
                <a:tab pos="1257117" algn="l"/>
                <a:tab pos="2171517" algn="l"/>
                <a:tab pos="3085917" algn="l"/>
                <a:tab pos="4000317" algn="l"/>
                <a:tab pos="4914717" algn="l"/>
                <a:tab pos="5829117" algn="l"/>
                <a:tab pos="6743517" algn="l"/>
                <a:tab pos="7657917" algn="l"/>
                <a:tab pos="8572317" algn="l"/>
                <a:tab pos="9486717" algn="l"/>
                <a:tab pos="10401117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9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3. Se il partenariato </a:t>
            </a:r>
            <a:r>
              <a:rPr lang="it-IT" sz="1900" b="0" i="1" u="sng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non coinvolge solo scuole</a:t>
            </a:r>
            <a:r>
              <a:rPr lang="it-IT" sz="1900" b="0" i="1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</a:t>
            </a:r>
            <a:r>
              <a:rPr lang="it-IT" sz="1900" b="1" i="0" u="none" strike="noStrike" kern="1200" cap="none" spc="0" baseline="0" dirty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il finanziamento viene affidato interamente al coordinatore</a:t>
            </a:r>
            <a:r>
              <a:rPr lang="it-IT" sz="19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: tutti gli altri Enti partner firmano un mandato per conferire al coordinatore la responsabilità di agire come principale beneficiario.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475"/>
              </a:spcBef>
              <a:spcAft>
                <a:spcPts val="0"/>
              </a:spcAft>
              <a:buClr>
                <a:srgbClr val="000000"/>
              </a:buClr>
              <a:buSzPct val="10000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9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4.Se </a:t>
            </a:r>
            <a:r>
              <a:rPr lang="it-IT" sz="19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il partenariato è solo fra </a:t>
            </a:r>
            <a:r>
              <a:rPr lang="it-IT" sz="1900" b="0" i="0" u="none" strike="noStrike" kern="1200" cap="none" spc="0" baseline="0" dirty="0" smtClean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scuole, </a:t>
            </a:r>
            <a:r>
              <a:rPr lang="it-IT" sz="1900" b="1" i="0" u="none" strike="noStrike" kern="1200" cap="none" spc="0" baseline="0" dirty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ciascuna scuola riceve il finanziamento </a:t>
            </a:r>
            <a:r>
              <a:rPr lang="it-IT" sz="19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dalla propria Agenzia Nazionale.</a:t>
            </a:r>
          </a:p>
          <a:p>
            <a:pPr marL="342717" marR="0" lvl="0" indent="-342717" algn="l" defTabSz="914400" rtl="0" fontAlgn="auto" hangingPunct="1">
              <a:lnSpc>
                <a:spcPct val="100000"/>
              </a:lnSpc>
              <a:spcBef>
                <a:spcPts val="475"/>
              </a:spcBef>
              <a:spcAft>
                <a:spcPts val="0"/>
              </a:spcAft>
              <a:buNone/>
              <a:tabLst>
                <a:tab pos="342717" algn="l"/>
                <a:tab pos="1257117" algn="l"/>
                <a:tab pos="2171517" algn="l"/>
                <a:tab pos="3085917" algn="l"/>
                <a:tab pos="4000317" algn="l"/>
                <a:tab pos="4914717" algn="l"/>
                <a:tab pos="5829117" algn="l"/>
                <a:tab pos="6743517" algn="l"/>
                <a:tab pos="7657917" algn="l"/>
                <a:tab pos="8572317" algn="l"/>
                <a:tab pos="9486717" algn="l"/>
                <a:tab pos="10401117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900" b="0" i="0" u="none" strike="noStrike" kern="1200" cap="none" spc="0" baseline="0" dirty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389ABB3-FBC3-4486-B3F6-221126385BFB}" type="slidenum">
              <a:t>32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olo 1"/>
          <p:cNvSpPr/>
          <p:nvPr/>
        </p:nvSpPr>
        <p:spPr>
          <a:xfrm>
            <a:off x="1619283" y="1341360"/>
            <a:ext cx="5687997" cy="57635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0" i="0" u="none" strike="noStrike" kern="1200" cap="none" spc="0" baseline="0">
                <a:solidFill>
                  <a:srgbClr val="0070C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Mobilità possibili</a:t>
            </a:r>
          </a:p>
        </p:txBody>
      </p:sp>
      <p:sp>
        <p:nvSpPr>
          <p:cNvPr id="4" name="Segnaposto contenuto 2"/>
          <p:cNvSpPr/>
          <p:nvPr/>
        </p:nvSpPr>
        <p:spPr>
          <a:xfrm>
            <a:off x="107999" y="1619283"/>
            <a:ext cx="9036000" cy="587700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171358" marR="0" lvl="0" indent="-171358" algn="l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None/>
              <a:tabLst>
                <a:tab pos="171358" algn="l"/>
                <a:tab pos="1085758" algn="l"/>
                <a:tab pos="2000158" algn="l"/>
                <a:tab pos="2914558" algn="l"/>
                <a:tab pos="3828958" algn="l"/>
                <a:tab pos="4743358" algn="l"/>
                <a:tab pos="5657758" algn="l"/>
                <a:tab pos="6572158" algn="l"/>
                <a:tab pos="7486558" algn="l"/>
                <a:tab pos="8400958" algn="l"/>
                <a:tab pos="9315358" algn="l"/>
                <a:tab pos="10229758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00" b="1" i="0" u="none" strike="noStrike" kern="1200" cap="none" spc="0" baseline="0">
              <a:solidFill>
                <a:srgbClr val="990033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171358" marR="0" lvl="0" indent="-171358" algn="l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None/>
              <a:tabLst>
                <a:tab pos="171358" algn="l"/>
                <a:tab pos="1085758" algn="l"/>
                <a:tab pos="2000158" algn="l"/>
                <a:tab pos="2914558" algn="l"/>
                <a:tab pos="3828958" algn="l"/>
                <a:tab pos="4743358" algn="l"/>
                <a:tab pos="5657758" algn="l"/>
                <a:tab pos="6572158" algn="l"/>
                <a:tab pos="7486558" algn="l"/>
                <a:tab pos="8400958" algn="l"/>
                <a:tab pos="9315358" algn="l"/>
                <a:tab pos="10229758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3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Mobilità di lungo termine (da 2 a 12 mesi)</a:t>
            </a: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alibri Light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3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Insegnamento e incarichi di formazione staff;</a:t>
            </a: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alibri Light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3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Mobilità per studio degli alunni: almeno 14 anni, iscritti regolarmente alla scuola, la reciprocità non è obbligatoria.</a:t>
            </a:r>
          </a:p>
          <a:p>
            <a:pPr marL="171358" marR="0" lvl="0" indent="-171358" algn="l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None/>
              <a:tabLst>
                <a:tab pos="171358" algn="l"/>
                <a:tab pos="1085758" algn="l"/>
                <a:tab pos="2000158" algn="l"/>
                <a:tab pos="2914558" algn="l"/>
                <a:tab pos="3828958" algn="l"/>
                <a:tab pos="4743358" algn="l"/>
                <a:tab pos="5657758" algn="l"/>
                <a:tab pos="6572158" algn="l"/>
                <a:tab pos="7486558" algn="l"/>
                <a:tab pos="8400958" algn="l"/>
                <a:tab pos="9315358" algn="l"/>
                <a:tab pos="10229758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3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 </a:t>
            </a:r>
            <a:r>
              <a:rPr lang="it-IT" sz="23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Mobilità di breve termine (5 gg a 2 mesi)</a:t>
            </a: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alibri Light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3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Eventi di formazione del personale</a:t>
            </a: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alibri Light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3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Scambi di breve durata tra gruppi di alunni (no limite d’età);</a:t>
            </a: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Calibri Light" pitchFamily="34"/>
              <a:buChar char="•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3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Mobilità mista (virtuale e fisica di breve durata);</a:t>
            </a:r>
          </a:p>
          <a:p>
            <a:pPr marL="171358" marR="0" lvl="0" indent="-171358" algn="l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None/>
              <a:tabLst>
                <a:tab pos="171358" algn="l"/>
                <a:tab pos="1085758" algn="l"/>
                <a:tab pos="2000158" algn="l"/>
                <a:tab pos="2914558" algn="l"/>
                <a:tab pos="3828958" algn="l"/>
                <a:tab pos="4743358" algn="l"/>
                <a:tab pos="5657758" algn="l"/>
                <a:tab pos="6572158" algn="l"/>
                <a:tab pos="7486558" algn="l"/>
                <a:tab pos="8400958" algn="l"/>
                <a:tab pos="9315358" algn="l"/>
                <a:tab pos="10229758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3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FEC0BE5-3A6C-49F0-9A91-A9E0A36E4A0F}" type="slidenum">
              <a:t>33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olo 1"/>
          <p:cNvSpPr/>
          <p:nvPr/>
        </p:nvSpPr>
        <p:spPr>
          <a:xfrm>
            <a:off x="1692362" y="1413004"/>
            <a:ext cx="5687997" cy="575998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0" i="0" u="none" strike="noStrike" kern="1200" cap="none" spc="0" baseline="0">
                <a:solidFill>
                  <a:srgbClr val="0070C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Mobilità possibili</a:t>
            </a:r>
          </a:p>
        </p:txBody>
      </p:sp>
      <p:sp>
        <p:nvSpPr>
          <p:cNvPr id="4" name="Segnaposto contenuto 2"/>
          <p:cNvSpPr/>
          <p:nvPr/>
        </p:nvSpPr>
        <p:spPr>
          <a:xfrm>
            <a:off x="179277" y="2060636"/>
            <a:ext cx="8712357" cy="5327641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171358" marR="0" lvl="0" indent="-171358" algn="ctr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None/>
              <a:tabLst>
                <a:tab pos="171358" algn="l"/>
                <a:tab pos="1085758" algn="l"/>
                <a:tab pos="2000158" algn="l"/>
                <a:tab pos="2914558" algn="l"/>
                <a:tab pos="3828958" algn="l"/>
                <a:tab pos="4743358" algn="l"/>
                <a:tab pos="5657758" algn="l"/>
                <a:tab pos="6572158" algn="l"/>
                <a:tab pos="7486558" algn="l"/>
                <a:tab pos="8400958" algn="l"/>
                <a:tab pos="9315358" algn="l"/>
                <a:tab pos="10229758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Le mobilità non devono essere fini a se stesse ma aggiungere valore al progetto</a:t>
            </a:r>
            <a:r>
              <a:rPr lang="it-IT" sz="2400" b="0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!</a:t>
            </a:r>
          </a:p>
          <a:p>
            <a:pPr marL="171358" marR="0" lvl="0" indent="-171358" algn="ctr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None/>
              <a:tabLst>
                <a:tab pos="171358" algn="l"/>
                <a:tab pos="1085758" algn="l"/>
                <a:tab pos="2000158" algn="l"/>
                <a:tab pos="2914558" algn="l"/>
                <a:tab pos="3828958" algn="l"/>
                <a:tab pos="4743358" algn="l"/>
                <a:tab pos="5657758" algn="l"/>
                <a:tab pos="6572158" algn="l"/>
                <a:tab pos="7486558" algn="l"/>
                <a:tab pos="8400958" algn="l"/>
                <a:tab pos="9315358" algn="l"/>
                <a:tab pos="10229758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400" b="0" i="0" u="none" strike="noStrike" kern="1200" cap="none" spc="0" baseline="0">
              <a:solidFill>
                <a:srgbClr val="990033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171358" marR="0" lvl="0" indent="-171358" algn="ctr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None/>
              <a:tabLst>
                <a:tab pos="171358" algn="l"/>
                <a:tab pos="1085758" algn="l"/>
                <a:tab pos="2000158" algn="l"/>
                <a:tab pos="2914558" algn="l"/>
                <a:tab pos="3828958" algn="l"/>
                <a:tab pos="4743358" algn="l"/>
                <a:tab pos="5657758" algn="l"/>
                <a:tab pos="6572158" algn="l"/>
                <a:tab pos="7486558" algn="l"/>
                <a:tab pos="8400958" algn="l"/>
                <a:tab pos="9315358" algn="l"/>
                <a:tab pos="10229758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44546A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Non confondere le mobilità con gli Incontri di progetto tra i partner necessari ai fini dell’attuazione e del coordinamento!</a:t>
            </a:r>
          </a:p>
          <a:p>
            <a:pPr marL="171358" marR="0" lvl="0" indent="-171358" algn="l" defTabSz="914400" rtl="0" fontAlgn="auto" hangingPunct="1">
              <a:lnSpc>
                <a:spcPct val="150000"/>
              </a:lnSpc>
              <a:spcBef>
                <a:spcPts val="800"/>
              </a:spcBef>
              <a:spcAft>
                <a:spcPts val="0"/>
              </a:spcAft>
              <a:buNone/>
              <a:tabLst>
                <a:tab pos="171358" algn="l"/>
                <a:tab pos="1085758" algn="l"/>
                <a:tab pos="2000158" algn="l"/>
                <a:tab pos="2914558" algn="l"/>
                <a:tab pos="3828958" algn="l"/>
                <a:tab pos="4743358" algn="l"/>
                <a:tab pos="5657758" algn="l"/>
                <a:tab pos="6572158" algn="l"/>
                <a:tab pos="7486558" algn="l"/>
                <a:tab pos="8400958" algn="l"/>
                <a:tab pos="9315358" algn="l"/>
                <a:tab pos="10229758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400" b="1" i="0" u="none" strike="noStrike" kern="1200" cap="none" spc="0" baseline="0">
              <a:solidFill>
                <a:srgbClr val="44546A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sellaDiTesto 3"/>
          <p:cNvSpPr txBox="1"/>
          <p:nvPr/>
        </p:nvSpPr>
        <p:spPr>
          <a:xfrm>
            <a:off x="395285" y="1341433"/>
            <a:ext cx="5737229" cy="56356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Pertinenza del progetto</a:t>
            </a: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Wingdings" pitchFamily="2"/>
                <a:ea typeface=""/>
                <a:cs typeface="Arial" pitchFamily="34"/>
              </a:rPr>
              <a:t></a:t>
            </a: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 30 </a:t>
            </a:r>
            <a:r>
              <a:rPr lang="it-IT" sz="2000" b="1" i="0" u="none" strike="noStrike" kern="1200" cap="none" spc="0" baseline="0" dirty="0" err="1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pt</a:t>
            </a:r>
            <a:endParaRPr lang="it-IT" sz="2000" b="1" i="0" u="none" strike="noStrike" kern="1200" cap="none" spc="0" baseline="0" dirty="0">
              <a:solidFill>
                <a:srgbClr val="000000"/>
              </a:solidFill>
              <a:uFillTx/>
              <a:latin typeface="Calibri Light" pitchFamily="34"/>
              <a:ea typeface="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Rispetto agli obiettivi e le priorità dell’azione</a:t>
            </a: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Qualità del progetto </a:t>
            </a: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Wingdings" pitchFamily="2"/>
                <a:ea typeface=""/>
                <a:cs typeface="Arial" pitchFamily="34"/>
              </a:rPr>
              <a:t></a:t>
            </a: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 20 </a:t>
            </a:r>
            <a:r>
              <a:rPr lang="it-IT" sz="2000" b="1" i="0" u="none" strike="noStrike" kern="1200" cap="none" spc="0" baseline="0" dirty="0" err="1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pt</a:t>
            </a:r>
            <a:endParaRPr lang="it-IT" sz="2000" b="1" i="0" u="none" strike="noStrike" kern="1200" cap="none" spc="0" baseline="0" dirty="0">
              <a:solidFill>
                <a:srgbClr val="000000"/>
              </a:solidFill>
              <a:uFillTx/>
              <a:latin typeface="Calibri Light" pitchFamily="34"/>
              <a:ea typeface="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Chiarezza, completezza e congruenza delle attività proposte.</a:t>
            </a: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Qualità della squadra del progetto</a:t>
            </a: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Wingdings" pitchFamily="2"/>
                <a:ea typeface=""/>
                <a:cs typeface="Arial" pitchFamily="34"/>
              </a:rPr>
              <a:t></a:t>
            </a: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"/>
                <a:cs typeface="Arial" pitchFamily="34"/>
              </a:rPr>
              <a:t> 20 </a:t>
            </a:r>
            <a:r>
              <a:rPr lang="it-IT" sz="2000" b="1" i="0" u="none" strike="noStrike" kern="1200" cap="none" spc="0" baseline="0" dirty="0" err="1">
                <a:solidFill>
                  <a:srgbClr val="000000"/>
                </a:solidFill>
                <a:uFillTx/>
                <a:latin typeface="Arial" pitchFamily="34"/>
                <a:ea typeface=""/>
                <a:cs typeface="Arial" pitchFamily="34"/>
              </a:rPr>
              <a:t>pt</a:t>
            </a:r>
            <a:endParaRPr lang="it-IT" sz="2000" b="1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Composizione appropriata e non squilibrata</a:t>
            </a:r>
          </a:p>
          <a:p>
            <a:pPr marL="0" marR="0" lvl="0" indent="0" algn="l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"/>
                <a:cs typeface="Arial" pitchFamily="34"/>
              </a:rPr>
              <a:t>Impatto e diffusione </a:t>
            </a: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Wingdings" pitchFamily="2"/>
                <a:ea typeface=""/>
                <a:cs typeface="Arial" pitchFamily="34"/>
              </a:rPr>
              <a:t></a:t>
            </a:r>
            <a:r>
              <a:rPr lang="it-IT" sz="2000" b="1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"/>
                <a:cs typeface="Arial" pitchFamily="34"/>
              </a:rPr>
              <a:t> 30 </a:t>
            </a:r>
            <a:r>
              <a:rPr lang="it-IT" sz="2000" b="1" i="0" u="none" strike="noStrike" kern="1200" cap="none" spc="0" baseline="0" dirty="0" err="1">
                <a:solidFill>
                  <a:srgbClr val="000000"/>
                </a:solidFill>
                <a:uFillTx/>
                <a:latin typeface="Arial" pitchFamily="34"/>
                <a:ea typeface=""/>
                <a:cs typeface="Arial" pitchFamily="34"/>
              </a:rPr>
              <a:t>pt</a:t>
            </a:r>
            <a:endParaRPr lang="it-IT" sz="2000" b="1" i="0" u="none" strike="noStrike" kern="1200" cap="none" spc="0" baseline="0" dirty="0">
              <a:solidFill>
                <a:srgbClr val="000000"/>
              </a:solidFill>
              <a:uFillTx/>
              <a:latin typeface="Arial" pitchFamily="34"/>
              <a:ea typeface="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 dirty="0">
                <a:solidFill>
                  <a:srgbClr val="000000"/>
                </a:solidFill>
                <a:uFillTx/>
                <a:latin typeface="Arial" pitchFamily="34"/>
                <a:ea typeface=""/>
                <a:cs typeface="Arial" pitchFamily="34"/>
              </a:rPr>
              <a:t>Impatto sui partecipanti e sulle organizzazioni durante tutto l’arco del progetto. Impatto al di fuori e condivisione dei risultati. </a:t>
            </a:r>
            <a:r>
              <a:rPr lang="it-IT" sz="1800" b="1" i="0" u="none" strike="noStrike" kern="1200" cap="none" spc="0" baseline="0" dirty="0">
                <a:solidFill>
                  <a:srgbClr val="990033"/>
                </a:solidFill>
                <a:uFillTx/>
                <a:latin typeface="Arial" pitchFamily="34"/>
                <a:ea typeface=""/>
                <a:cs typeface="Arial" pitchFamily="34"/>
              </a:rPr>
              <a:t>Materiali prodotti resi disponibili mediante licenze aperte</a:t>
            </a:r>
            <a:endParaRPr lang="it-IT" sz="1800" b="1" i="0" u="none" strike="noStrike" kern="1200" cap="none" spc="0" baseline="0" dirty="0">
              <a:solidFill>
                <a:srgbClr val="990033"/>
              </a:solidFill>
              <a:uFillTx/>
              <a:latin typeface="Calibri Light" pitchFamily="34"/>
              <a:ea typeface="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1" i="0" u="none" strike="noStrike" kern="1200" cap="none" spc="0" baseline="0" dirty="0">
              <a:solidFill>
                <a:srgbClr val="000000"/>
              </a:solidFill>
              <a:uFillTx/>
              <a:latin typeface="Calibri Light" pitchFamily="34"/>
              <a:ea typeface=""/>
              <a:cs typeface="Arial" pitchFamily="34"/>
            </a:endParaRPr>
          </a:p>
        </p:txBody>
      </p:sp>
      <p:sp>
        <p:nvSpPr>
          <p:cNvPr id="3" name="Parentesi graffa chiusa 5"/>
          <p:cNvSpPr/>
          <p:nvPr/>
        </p:nvSpPr>
        <p:spPr>
          <a:xfrm>
            <a:off x="5867403" y="1557342"/>
            <a:ext cx="503240" cy="4679954"/>
          </a:xfrm>
          <a:custGeom>
            <a:avLst>
              <a:gd name="f12" fmla="val 8333"/>
              <a:gd name="f13" fmla="val 50000"/>
            </a:avLst>
            <a:gdLst>
              <a:gd name="f2" fmla="val 10800000"/>
              <a:gd name="f3" fmla="val 5400000"/>
              <a:gd name="f4" fmla="val 16200000"/>
              <a:gd name="f5" fmla="val 180"/>
              <a:gd name="f6" fmla="val w"/>
              <a:gd name="f7" fmla="val h"/>
              <a:gd name="f8" fmla="val ss"/>
              <a:gd name="f9" fmla="val 0"/>
              <a:gd name="f10" fmla="*/ 5419351 1 1725033"/>
              <a:gd name="f11" fmla="+- 0 0 5400000"/>
              <a:gd name="f12" fmla="val 8333"/>
              <a:gd name="f13" fmla="val 50000"/>
              <a:gd name="f14" fmla="+- 0 0 -180"/>
              <a:gd name="f15" fmla="+- 0 0 -270"/>
              <a:gd name="f16" fmla="+- 0 0 -360"/>
              <a:gd name="f17" fmla="abs f6"/>
              <a:gd name="f18" fmla="abs f7"/>
              <a:gd name="f19" fmla="abs f8"/>
              <a:gd name="f20" fmla="val f9"/>
              <a:gd name="f21" fmla="val f13"/>
              <a:gd name="f22" fmla="val f12"/>
              <a:gd name="f23" fmla="+- 2700000 f3 0"/>
              <a:gd name="f24" fmla="*/ f14 f2 1"/>
              <a:gd name="f25" fmla="*/ f15 f2 1"/>
              <a:gd name="f26" fmla="*/ f16 f2 1"/>
              <a:gd name="f27" fmla="?: f17 f6 1"/>
              <a:gd name="f28" fmla="?: f18 f7 1"/>
              <a:gd name="f29" fmla="?: f19 f8 1"/>
              <a:gd name="f30" fmla="*/ f23 f10 1"/>
              <a:gd name="f31" fmla="*/ f24 1 f5"/>
              <a:gd name="f32" fmla="*/ f25 1 f5"/>
              <a:gd name="f33" fmla="*/ f26 1 f5"/>
              <a:gd name="f34" fmla="*/ f27 1 21600"/>
              <a:gd name="f35" fmla="*/ f28 1 21600"/>
              <a:gd name="f36" fmla="*/ 21600 f27 1"/>
              <a:gd name="f37" fmla="*/ 21600 f28 1"/>
              <a:gd name="f38" fmla="*/ f30 1 f2"/>
              <a:gd name="f39" fmla="+- f31 0 f3"/>
              <a:gd name="f40" fmla="+- f32 0 f3"/>
              <a:gd name="f41" fmla="+- f33 0 f3"/>
              <a:gd name="f42" fmla="min f35 f34"/>
              <a:gd name="f43" fmla="*/ f36 1 f29"/>
              <a:gd name="f44" fmla="*/ f37 1 f29"/>
              <a:gd name="f45" fmla="+- 0 0 f38"/>
              <a:gd name="f46" fmla="val f43"/>
              <a:gd name="f47" fmla="val f44"/>
              <a:gd name="f48" fmla="+- 0 0 f45"/>
              <a:gd name="f49" fmla="*/ f20 f42 1"/>
              <a:gd name="f50" fmla="+- f47 0 f20"/>
              <a:gd name="f51" fmla="+- f46 0 f20"/>
              <a:gd name="f52" fmla="*/ f48 f2 1"/>
              <a:gd name="f53" fmla="*/ f46 f42 1"/>
              <a:gd name="f54" fmla="*/ f47 f42 1"/>
              <a:gd name="f55" fmla="*/ f51 1 2"/>
              <a:gd name="f56" fmla="min f51 f50"/>
              <a:gd name="f57" fmla="*/ f50 f21 1"/>
              <a:gd name="f58" fmla="*/ f52 1 f10"/>
              <a:gd name="f59" fmla="+- f20 f55 0"/>
              <a:gd name="f60" fmla="*/ f56 f22 1"/>
              <a:gd name="f61" fmla="*/ f57 1 100000"/>
              <a:gd name="f62" fmla="+- f58 0 f3"/>
              <a:gd name="f63" fmla="*/ f55 f42 1"/>
              <a:gd name="f64" fmla="*/ f60 1 100000"/>
              <a:gd name="f65" fmla="cos 1 f62"/>
              <a:gd name="f66" fmla="sin 1 f62"/>
              <a:gd name="f67" fmla="*/ f59 f42 1"/>
              <a:gd name="f68" fmla="*/ f61 f42 1"/>
              <a:gd name="f69" fmla="+- f61 0 f64"/>
              <a:gd name="f70" fmla="+- f47 0 f64"/>
              <a:gd name="f71" fmla="+- 0 0 f65"/>
              <a:gd name="f72" fmla="+- 0 0 f66"/>
              <a:gd name="f73" fmla="*/ f64 f42 1"/>
              <a:gd name="f74" fmla="+- 0 0 f71"/>
              <a:gd name="f75" fmla="+- 0 0 f72"/>
              <a:gd name="f76" fmla="*/ f69 f42 1"/>
              <a:gd name="f77" fmla="*/ f70 f42 1"/>
              <a:gd name="f78" fmla="*/ f74 f55 1"/>
              <a:gd name="f79" fmla="*/ f75 f64 1"/>
              <a:gd name="f80" fmla="+- f20 f78 0"/>
              <a:gd name="f81" fmla="+- f64 0 f79"/>
              <a:gd name="f82" fmla="+- f47 f79 0"/>
              <a:gd name="f83" fmla="+- f82 0 f64"/>
              <a:gd name="f84" fmla="*/ f81 f42 1"/>
              <a:gd name="f85" fmla="*/ f80 f42 1"/>
              <a:gd name="f86" fmla="*/ f83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9">
                <a:pos x="f49" y="f49"/>
              </a:cxn>
              <a:cxn ang="f40">
                <a:pos x="f53" y="f68"/>
              </a:cxn>
              <a:cxn ang="f41">
                <a:pos x="f49" y="f54"/>
              </a:cxn>
            </a:cxnLst>
            <a:rect l="f49" t="f84" r="f85" b="f86"/>
            <a:pathLst>
              <a:path stroke="0">
                <a:moveTo>
                  <a:pt x="f49" y="f49"/>
                </a:moveTo>
                <a:arcTo wR="f63" hR="f73" stAng="f4" swAng="f3"/>
                <a:lnTo>
                  <a:pt x="f67" y="f76"/>
                </a:lnTo>
                <a:arcTo wR="f63" hR="f73" stAng="f2" swAng="f11"/>
                <a:arcTo wR="f63" hR="f73" stAng="f4" swAng="f11"/>
                <a:lnTo>
                  <a:pt x="f67" y="f77"/>
                </a:lnTo>
                <a:arcTo wR="f63" hR="f73" stAng="f9" swAng="f3"/>
                <a:close/>
              </a:path>
              <a:path fill="none">
                <a:moveTo>
                  <a:pt x="f49" y="f49"/>
                </a:moveTo>
                <a:arcTo wR="f63" hR="f73" stAng="f4" swAng="f3"/>
                <a:lnTo>
                  <a:pt x="f67" y="f76"/>
                </a:lnTo>
                <a:arcTo wR="f63" hR="f73" stAng="f2" swAng="f11"/>
                <a:arcTo wR="f63" hR="f73" stAng="f4" swAng="f11"/>
                <a:lnTo>
                  <a:pt x="f67" y="f77"/>
                </a:lnTo>
                <a:arcTo wR="f63" hR="f73" stAng="f9" swAng="f3"/>
              </a:path>
            </a:pathLst>
          </a:custGeom>
          <a:noFill/>
          <a:ln w="6345" cap="flat">
            <a:solidFill>
              <a:srgbClr val="5B9BD5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0" i="0" u="none" strike="noStrike" kern="1200" cap="none" spc="0" baseline="0">
              <a:solidFill>
                <a:srgbClr val="002060"/>
              </a:solidFill>
              <a:uFillTx/>
              <a:latin typeface="Calibri"/>
              <a:ea typeface=""/>
              <a:cs typeface=""/>
            </a:endParaRPr>
          </a:p>
        </p:txBody>
      </p:sp>
      <p:sp>
        <p:nvSpPr>
          <p:cNvPr id="4" name="CasellaDiTesto 6"/>
          <p:cNvSpPr txBox="1"/>
          <p:nvPr/>
        </p:nvSpPr>
        <p:spPr>
          <a:xfrm>
            <a:off x="6227758" y="1844673"/>
            <a:ext cx="2736854" cy="70167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Punteggio minimo per la selezione </a:t>
            </a: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Wingdings" pitchFamily="2"/>
                <a:ea typeface=""/>
                <a:cs typeface="Arial" pitchFamily="34"/>
              </a:rPr>
              <a:t></a:t>
            </a:r>
            <a:r>
              <a:rPr lang="it-IT" sz="20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 60 pt</a:t>
            </a:r>
          </a:p>
        </p:txBody>
      </p:sp>
      <p:sp>
        <p:nvSpPr>
          <p:cNvPr id="5" name="CasellaDiTesto 9"/>
          <p:cNvSpPr txBox="1"/>
          <p:nvPr/>
        </p:nvSpPr>
        <p:spPr>
          <a:xfrm>
            <a:off x="6443667" y="2492370"/>
            <a:ext cx="2158998" cy="394334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1" i="0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"/>
                <a:cs typeface="Arial" pitchFamily="34"/>
              </a:rPr>
              <a:t>Obiettivo minimo per un progetto di qualità</a:t>
            </a:r>
            <a:r>
              <a:rPr lang="it-IT" sz="1800" b="0" i="0" u="none" strike="noStrike" kern="1200" cap="none" spc="0" baseline="0">
                <a:solidFill>
                  <a:srgbClr val="002060"/>
                </a:solidFill>
                <a:uFillTx/>
                <a:latin typeface="Calibri Light" pitchFamily="34"/>
                <a:ea typeface=""/>
                <a:cs typeface="Arial" pitchFamily="34"/>
              </a:rPr>
              <a:t>: </a:t>
            </a:r>
          </a:p>
          <a:p>
            <a:pPr marL="0" marR="0" lvl="0" indent="0" algn="ctr" defTabSz="914400" rtl="0" fontAlgn="auto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ottenere </a:t>
            </a:r>
            <a:r>
              <a:rPr lang="it-IT" sz="1800" b="1" i="1" u="none" strike="noStrike" kern="1200" cap="none" spc="0" baseline="0">
                <a:solidFill>
                  <a:srgbClr val="990033"/>
                </a:solidFill>
                <a:uFillTx/>
                <a:latin typeface="Calibri Light" pitchFamily="34"/>
                <a:ea typeface=""/>
                <a:cs typeface="Arial" pitchFamily="34"/>
              </a:rPr>
              <a:t>almeno la metà</a:t>
            </a:r>
            <a:r>
              <a:rPr lang="it-IT" sz="1800" b="0" i="1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 </a:t>
            </a:r>
            <a:r>
              <a:rPr lang="it-IT" sz="1800" b="0" i="0" u="none" strike="noStrike" kern="1200" cap="none" spc="0" baseline="0">
                <a:solidFill>
                  <a:srgbClr val="000000"/>
                </a:solidFill>
                <a:uFillTx/>
                <a:latin typeface="Calibri Light" pitchFamily="34"/>
                <a:ea typeface=""/>
                <a:cs typeface="Arial" pitchFamily="34"/>
              </a:rPr>
              <a:t>dei punti disponibili in ciascuno dei tre criteri di valutazione</a:t>
            </a: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"/>
              <a:cs typeface="Arial" pitchFamily="34"/>
            </a:endParaRPr>
          </a:p>
          <a:p>
            <a:pPr marL="0" marR="0" lvl="0" indent="0" algn="just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"/>
              <a:cs typeface="Arial" pitchFamily="34"/>
            </a:endParaRPr>
          </a:p>
        </p:txBody>
      </p:sp>
      <p:sp>
        <p:nvSpPr>
          <p:cNvPr id="6" name="Rectangle 6"/>
          <p:cNvSpPr/>
          <p:nvPr/>
        </p:nvSpPr>
        <p:spPr>
          <a:xfrm>
            <a:off x="1908179" y="798508"/>
            <a:ext cx="5289547" cy="584201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40" tIns="45720" rIns="91440" bIns="4572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3200" b="1" i="0" u="none" strike="noStrike" kern="1200" cap="none" spc="0" baseline="0">
                <a:solidFill>
                  <a:srgbClr val="FFFF00"/>
                </a:solidFill>
                <a:uFillTx/>
                <a:latin typeface="Calibri Light" pitchFamily="34"/>
                <a:ea typeface=""/>
                <a:cs typeface="Arial"/>
              </a:rPr>
              <a:t>Criteri di </a:t>
            </a:r>
            <a:r>
              <a:rPr lang="it-IT" sz="3200" b="1" i="0" u="none" strike="noStrike" kern="1200" cap="none" spc="0" baseline="0">
                <a:solidFill>
                  <a:srgbClr val="FFFF00"/>
                </a:solidFill>
                <a:uFillTx/>
                <a:latin typeface="Calibri Light" pitchFamily="34"/>
                <a:ea typeface=""/>
                <a:cs typeface=""/>
              </a:rPr>
              <a:t>valutazione qualitativa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32951A4-F2BE-43D5-9C46-F6F48DB2368D}" type="slidenum">
              <a:t>35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ext Box 8"/>
          <p:cNvSpPr/>
          <p:nvPr/>
        </p:nvSpPr>
        <p:spPr>
          <a:xfrm>
            <a:off x="107999" y="1484281"/>
            <a:ext cx="4787999" cy="2467801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0" u="none" strike="noStrike" kern="1200" cap="none" spc="0" baseline="0" dirty="0">
                <a:solidFill>
                  <a:srgbClr val="FF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Contatti: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Agenzia Erasmus+ INDIRE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Istruzione Scolastica, Educazione degli Adulti, Istruzione Superiore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1" i="1" u="none" strike="noStrike" kern="1200" cap="none" spc="0" baseline="0" dirty="0">
              <a:solidFill>
                <a:srgbClr val="000000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Via C. Lombroso, 6/15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 dirty="0">
                <a:solidFill>
                  <a:srgbClr val="00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50134 Firenze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200" b="1" i="1" u="none" strike="noStrike" kern="1200" cap="none" spc="0" baseline="0" dirty="0">
                <a:solidFill>
                  <a:srgbClr val="000080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Verdana" pitchFamily="34"/>
                <a:ea typeface="Arial" pitchFamily="34"/>
                <a:cs typeface="Arial" pitchFamily="34"/>
              </a:rPr>
              <a:t>Email: erasmusplus@indire.it</a:t>
            </a:r>
          </a:p>
        </p:txBody>
      </p:sp>
      <p:pic>
        <p:nvPicPr>
          <p:cNvPr id="5" name="Image 1"/>
          <p:cNvPicPr>
            <a:picLocks noChangeAspect="1"/>
          </p:cNvPicPr>
          <p:nvPr/>
        </p:nvPicPr>
        <p:blipFill>
          <a:blip r:embed="rId3">
            <a:lum bright="-50000"/>
            <a:alphaModFix/>
          </a:blip>
          <a:srcRect/>
          <a:stretch>
            <a:fillRect/>
          </a:stretch>
        </p:blipFill>
        <p:spPr>
          <a:xfrm>
            <a:off x="187561" y="3816001"/>
            <a:ext cx="3916439" cy="259704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CasellaDiTesto 1"/>
          <p:cNvSpPr/>
          <p:nvPr/>
        </p:nvSpPr>
        <p:spPr>
          <a:xfrm>
            <a:off x="4104000" y="3637080"/>
            <a:ext cx="5039999" cy="277091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0" u="none" strike="noStrike" kern="1200" cap="none" spc="0" baseline="0">
                <a:solidFill>
                  <a:srgbClr val="FF0000"/>
                </a:solidFill>
                <a:uFillTx/>
                <a:latin typeface="Verdana" pitchFamily="34"/>
                <a:ea typeface="Arial" pitchFamily="34"/>
                <a:cs typeface="Arial" pitchFamily="34"/>
              </a:rPr>
              <a:t>Info: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1" i="0" u="none" strike="noStrike" kern="1200" cap="none" spc="0" baseline="0" dirty="0">
              <a:solidFill>
                <a:srgbClr val="FF0000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 dirty="0">
                <a:solidFill>
                  <a:srgbClr val="000080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Verdana" pitchFamily="34"/>
                <a:ea typeface="Arial" pitchFamily="34"/>
                <a:cs typeface="Arial" pitchFamily="34"/>
              </a:rPr>
              <a:t>www.erasmusplus.it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0" i="1" u="none" strike="noStrike" kern="1200" cap="none" spc="0" baseline="0" dirty="0">
              <a:solidFill>
                <a:srgbClr val="000080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 dirty="0">
                <a:solidFill>
                  <a:srgbClr val="000080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Verdana" pitchFamily="34"/>
                <a:ea typeface="Arial" pitchFamily="34"/>
                <a:cs typeface="Arial" pitchFamily="34"/>
              </a:rPr>
              <a:t>facebook.com/</a:t>
            </a:r>
            <a:r>
              <a:rPr lang="it-IT" sz="1600" b="1" i="1" u="none" strike="noStrike" kern="1200" cap="none" spc="0" baseline="0" dirty="0" err="1">
                <a:solidFill>
                  <a:srgbClr val="000080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Verdana" pitchFamily="34"/>
                <a:ea typeface="Arial" pitchFamily="34"/>
                <a:cs typeface="Arial" pitchFamily="34"/>
              </a:rPr>
              <a:t>EUErasmusPlusProgramme</a:t>
            </a:r>
            <a:endParaRPr lang="it-IT" sz="1600" b="1" i="1" u="none" strike="noStrike" kern="1200" cap="none" spc="0" baseline="0" dirty="0">
              <a:solidFill>
                <a:srgbClr val="000080"/>
              </a:solidFill>
              <a:effectLst>
                <a:outerShdw dist="17962" dir="2700000">
                  <a:srgbClr val="000000"/>
                </a:outerShdw>
              </a:effectLst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0" i="1" u="none" strike="noStrike" kern="1200" cap="none" spc="0" baseline="0" dirty="0">
              <a:solidFill>
                <a:srgbClr val="000080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 dirty="0">
                <a:solidFill>
                  <a:srgbClr val="000080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Verdana" pitchFamily="34"/>
                <a:ea typeface="Arial" pitchFamily="34"/>
                <a:cs typeface="Arial" pitchFamily="34"/>
              </a:rPr>
              <a:t>facebook.com/</a:t>
            </a:r>
            <a:r>
              <a:rPr lang="it-IT" sz="1600" b="1" i="1" u="none" strike="noStrike" kern="1200" cap="none" spc="0" baseline="0" dirty="0" err="1">
                <a:solidFill>
                  <a:srgbClr val="000080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Verdana" pitchFamily="34"/>
                <a:ea typeface="Arial" pitchFamily="34"/>
                <a:cs typeface="Arial" pitchFamily="34"/>
              </a:rPr>
              <a:t>ErasmusPlusIta</a:t>
            </a:r>
            <a:endParaRPr lang="it-IT" sz="1600" b="1" i="1" u="none" strike="noStrike" kern="1200" cap="none" spc="0" baseline="0" dirty="0">
              <a:solidFill>
                <a:srgbClr val="000080"/>
              </a:solidFill>
              <a:effectLst>
                <a:outerShdw dist="17962" dir="2700000">
                  <a:srgbClr val="000000"/>
                </a:outerShdw>
              </a:effectLst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0" i="1" u="none" strike="noStrike" kern="1200" cap="none" spc="0" baseline="0" dirty="0">
              <a:solidFill>
                <a:srgbClr val="000080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 dirty="0">
                <a:solidFill>
                  <a:srgbClr val="000080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Verdana" pitchFamily="34"/>
                <a:ea typeface="Arial" pitchFamily="34"/>
                <a:cs typeface="Arial" pitchFamily="34"/>
              </a:rPr>
              <a:t>twitter.com/</a:t>
            </a:r>
            <a:r>
              <a:rPr lang="it-IT" sz="1600" b="1" i="1" u="none" strike="noStrike" kern="1200" cap="none" spc="0" baseline="0" dirty="0" err="1">
                <a:solidFill>
                  <a:srgbClr val="000080"/>
                </a:solidFill>
                <a:effectLst>
                  <a:outerShdw dist="17962" dir="2700000">
                    <a:srgbClr val="000000"/>
                  </a:outerShdw>
                </a:effectLst>
                <a:uFillTx/>
                <a:latin typeface="Verdana" pitchFamily="34"/>
                <a:ea typeface="Arial" pitchFamily="34"/>
                <a:cs typeface="Arial" pitchFamily="34"/>
              </a:rPr>
              <a:t>ErasmusPlusInd</a:t>
            </a:r>
            <a:endParaRPr lang="it-IT" sz="1600" b="1" i="1" u="none" strike="noStrike" kern="1200" cap="none" spc="0" baseline="0" dirty="0">
              <a:solidFill>
                <a:srgbClr val="000080"/>
              </a:solidFill>
              <a:effectLst>
                <a:outerShdw dist="17962" dir="2700000">
                  <a:srgbClr val="000000"/>
                </a:outerShdw>
              </a:effectLst>
              <a:uFillTx/>
              <a:latin typeface="Verdana" pitchFamily="34"/>
              <a:ea typeface="Arial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0" i="1" u="none" strike="noStrike" kern="1200" cap="none" spc="0" baseline="0" dirty="0">
              <a:solidFill>
                <a:srgbClr val="000000"/>
              </a:solidFill>
              <a:uFillTx/>
              <a:latin typeface="Verdana" pitchFamily="34"/>
              <a:ea typeface="Arial" pitchFamily="34"/>
              <a:cs typeface="Arial" pitchFamily="34"/>
            </a:endParaRPr>
          </a:p>
        </p:txBody>
      </p:sp>
      <p:pic>
        <p:nvPicPr>
          <p:cNvPr id="7" name="Imag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5998" y="1363889"/>
            <a:ext cx="4392613" cy="21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Imag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3727351"/>
            <a:ext cx="4104000" cy="2756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D14F7282-8614-4FC8-BD41-F9835C9FF03C}" type="slidenum">
              <a:t>4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ext Box 1"/>
          <p:cNvSpPr/>
          <p:nvPr/>
        </p:nvSpPr>
        <p:spPr>
          <a:xfrm>
            <a:off x="539642" y="1125361"/>
            <a:ext cx="7521836" cy="79236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Paesi Partner - Paesi terzi</a:t>
            </a:r>
          </a:p>
        </p:txBody>
      </p:sp>
      <p:graphicFrame>
        <p:nvGraphicFramePr>
          <p:cNvPr id="4" name="Tabella 3"/>
          <p:cNvGraphicFramePr>
            <a:graphicFrameLocks noGrp="1"/>
          </p:cNvGraphicFramePr>
          <p:nvPr/>
        </p:nvGraphicFramePr>
        <p:xfrm>
          <a:off x="323999" y="1805034"/>
          <a:ext cx="8496000" cy="3986752"/>
        </p:xfrm>
        <a:graphic>
          <a:graphicData uri="http://schemas.openxmlformats.org/drawingml/2006/table">
            <a:tbl>
              <a:tblPr>
                <a:effectLst/>
              </a:tblPr>
              <a:tblGrid>
                <a:gridCol w="2919240"/>
                <a:gridCol w="2800441"/>
                <a:gridCol w="2776319"/>
              </a:tblGrid>
              <a:tr h="368274">
                <a:tc gridSpan="3">
                  <a:txBody>
                    <a:bodyPr/>
                    <a:lstStyle/>
                    <a:p>
                      <a:pPr marL="0" marR="0" lvl="0" indent="0" algn="ctr" rtl="0" hangingPunct="1">
                        <a:lnSpc>
                          <a:spcPct val="100000"/>
                        </a:lnSpc>
                        <a:spcBef>
                          <a:spcPts val="45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800" b="1" i="0" u="none" strike="noStrike" baseline="0">
                          <a:solidFill>
                            <a:srgbClr val="990033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Paesi partner confinanti con l’UE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it-IT"/>
                    </a:p>
                  </a:txBody>
                  <a:tcPr/>
                </a:tc>
              </a:tr>
              <a:tr h="631438">
                <a:tc>
                  <a:txBody>
                    <a:bodyPr/>
                    <a:lstStyle/>
                    <a:p>
                      <a:pPr marL="0" marR="0" lvl="0" indent="0" algn="ctr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1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Balcani occidentali</a:t>
                      </a:r>
                    </a:p>
                    <a:p>
                      <a:pPr marL="0" marR="0" lvl="0" indent="0" algn="ctr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endParaRPr lang="it-IT" sz="1600" b="1" i="0" u="none" strike="noStrike" baseline="0">
                        <a:solidFill>
                          <a:srgbClr val="000000"/>
                        </a:solidFill>
                        <a:latin typeface="Calibri Light" pitchFamily="34"/>
                        <a:ea typeface="Arial" pitchFamily="34"/>
                        <a:cs typeface="Arial" pitchFamily="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1" i="0" u="none" strike="noStrike" baseline="0">
                          <a:solidFill>
                            <a:srgbClr val="000000"/>
                          </a:solidFill>
                          <a:effectLst>
                            <a:outerShdw dist="17962" dir="2700000">
                              <a:srgbClr val="000000"/>
                            </a:outerShdw>
                          </a:effectLst>
                          <a:latin typeface="Calibri Light" pitchFamily="34"/>
                          <a:ea typeface="Arial" pitchFamily="34"/>
                          <a:cs typeface="Arial" pitchFamily="34"/>
                        </a:rPr>
                        <a:t>Paesi dell’Europa orientale e del Caucaso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1" i="0" u="none" strike="noStrike" baseline="0">
                          <a:solidFill>
                            <a:srgbClr val="000000"/>
                          </a:solidFill>
                          <a:effectLst>
                            <a:outerShdw dist="17962" dir="2700000">
                              <a:srgbClr val="000000"/>
                            </a:outerShdw>
                          </a:effectLst>
                          <a:latin typeface="Calibri Light" pitchFamily="34"/>
                          <a:ea typeface="Arial" pitchFamily="34"/>
                          <a:cs typeface="Arial" pitchFamily="34"/>
                        </a:rPr>
                        <a:t>Paesi del mediterraneo</a:t>
                      </a:r>
                    </a:p>
                  </a:txBody>
                  <a:tcPr/>
                </a:tc>
              </a:tr>
              <a:tr h="2984400">
                <a:tc>
                  <a:txBody>
                    <a:bodyPr/>
                    <a:lstStyle/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Albania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Bosnia-Erzegovina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Kosovo (UNSC Risoluzione 1244/1999)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Montenegro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Serbia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Armenia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Azerbaigian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Bielorussia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Georgia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Moldavia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Ucraina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Altri Paesi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Federazione Russa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Algeria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Egitto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Israele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Giordania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Libano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Libia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Marocco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Palestina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Siria</a:t>
                      </a:r>
                    </a:p>
                    <a:p>
                      <a:pPr marL="0" marR="0" lvl="0" indent="0" algn="l" rtl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None/>
                        <a:tabLst>
                          <a:tab pos="0" algn="l"/>
                          <a:tab pos="914400" algn="l"/>
                          <a:tab pos="1828800" algn="l"/>
                          <a:tab pos="2743200" algn="l"/>
                          <a:tab pos="3657600" algn="l"/>
                          <a:tab pos="4572000" algn="l"/>
                          <a:tab pos="5486400" algn="l"/>
                          <a:tab pos="6400800" algn="l"/>
                          <a:tab pos="7315200" algn="l"/>
                          <a:tab pos="8229600" algn="l"/>
                          <a:tab pos="9144000" algn="l"/>
                          <a:tab pos="10058400" algn="l"/>
                        </a:tabLst>
                      </a:pPr>
                      <a:r>
                        <a:rPr lang="it-IT" sz="1600" b="0" i="0" u="none" strike="noStrike" baseline="0">
                          <a:solidFill>
                            <a:srgbClr val="000000"/>
                          </a:solidFill>
                          <a:latin typeface="Calibri Light" pitchFamily="34"/>
                          <a:ea typeface="Arial" pitchFamily="34"/>
                          <a:cs typeface="Arial" pitchFamily="34"/>
                        </a:rPr>
                        <a:t>Tunisia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" name="Rectangle 7"/>
          <p:cNvSpPr/>
          <p:nvPr/>
        </p:nvSpPr>
        <p:spPr>
          <a:xfrm>
            <a:off x="179277" y="5805361"/>
            <a:ext cx="8640723" cy="57635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Apertura a </a:t>
            </a:r>
            <a:r>
              <a:rPr lang="it-IT" sz="1600" b="1" i="1" u="none" strike="noStrike" kern="1200" cap="none" spc="0" baseline="0">
                <a:solidFill>
                  <a:srgbClr val="990033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Paesi terzi </a:t>
            </a:r>
            <a:r>
              <a:rPr lang="it-IT" sz="1600" b="1" i="1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solo per alcune attività e soggetto ad accordi tra istituzioni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La</a:t>
            </a:r>
            <a:r>
              <a:rPr lang="it-IT" sz="1600" b="1" i="1" u="none" strike="noStrike" kern="1200" cap="none" spc="0" baseline="0">
                <a:solidFill>
                  <a:srgbClr val="990033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 Svizzera </a:t>
            </a:r>
            <a:r>
              <a:rPr lang="it-IT" sz="1600" b="1" i="1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partecipa come paese terzo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1" i="1" u="none" strike="noStrike" kern="1200" cap="none" spc="0" baseline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3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10AC52D-6F54-4D20-9928-30D187D58454}" type="slidenum">
              <a:t>5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pic>
        <p:nvPicPr>
          <p:cNvPr id="3" name="Immagine 4"/>
          <p:cNvPicPr>
            <a:picLocks noChangeAspect="1"/>
          </p:cNvPicPr>
          <p:nvPr/>
        </p:nvPicPr>
        <p:blipFill>
          <a:blip r:embed="rId3">
            <a:lum bright="-50000"/>
            <a:alphaModFix/>
          </a:blip>
          <a:srcRect l="17556" t="13438" r="19360" b="8504"/>
          <a:stretch>
            <a:fillRect/>
          </a:stretch>
        </p:blipFill>
        <p:spPr>
          <a:xfrm>
            <a:off x="655560" y="903244"/>
            <a:ext cx="7705795" cy="446255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Rectangle 7"/>
          <p:cNvSpPr/>
          <p:nvPr/>
        </p:nvSpPr>
        <p:spPr>
          <a:xfrm>
            <a:off x="188997" y="5878439"/>
            <a:ext cx="8638922" cy="57635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Apertura a </a:t>
            </a:r>
            <a:r>
              <a:rPr lang="it-IT" sz="1600" b="1" i="1" u="none" strike="noStrike" kern="1200" cap="none" spc="0" baseline="0">
                <a:solidFill>
                  <a:srgbClr val="990033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Paesi terzi </a:t>
            </a:r>
            <a:r>
              <a:rPr lang="it-IT" sz="1600" b="1" i="1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solo per alcune attività e soggetto ad accordi tra istituzioni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1600" b="1" i="1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La</a:t>
            </a:r>
            <a:r>
              <a:rPr lang="it-IT" sz="1600" b="1" i="1" u="none" strike="noStrike" kern="1200" cap="none" spc="0" baseline="0">
                <a:solidFill>
                  <a:srgbClr val="990033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 Svizzera </a:t>
            </a:r>
            <a:r>
              <a:rPr lang="it-IT" sz="1600" b="1" i="1" u="none" strike="noStrike" kern="1200" cap="none" spc="0" baseline="0">
                <a:solidFill>
                  <a:srgbClr val="000000"/>
                </a:solidFill>
                <a:uFillTx/>
                <a:latin typeface="Century Gothic" pitchFamily="34"/>
                <a:ea typeface="Arial" pitchFamily="34"/>
                <a:cs typeface="Arial" pitchFamily="34"/>
              </a:rPr>
              <a:t>partecipa come paese terzo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600" b="1" i="1" u="none" strike="noStrike" kern="1200" cap="none" spc="0" baseline="0">
              <a:solidFill>
                <a:srgbClr val="0000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</p:txBody>
      </p:sp>
      <p:pic>
        <p:nvPicPr>
          <p:cNvPr id="6" name="Immagin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944" t="16798" r="24197" b="10629"/>
          <a:stretch>
            <a:fillRect/>
          </a:stretch>
        </p:blipFill>
        <p:spPr bwMode="auto">
          <a:xfrm>
            <a:off x="655638" y="903288"/>
            <a:ext cx="7705725" cy="4462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Immagin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03" t="54765" r="24617" b="34148"/>
          <a:stretch>
            <a:fillRect/>
          </a:stretch>
        </p:blipFill>
        <p:spPr bwMode="auto">
          <a:xfrm>
            <a:off x="763544" y="5297347"/>
            <a:ext cx="748982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9757D22-2D27-4DCF-BD57-32666DC2A456}" type="slidenum">
              <a:t>6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olo 1"/>
          <p:cNvSpPr/>
          <p:nvPr/>
        </p:nvSpPr>
        <p:spPr>
          <a:xfrm>
            <a:off x="755641" y="1339916"/>
            <a:ext cx="7772400" cy="41112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40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3 Azioni chiave</a:t>
            </a:r>
          </a:p>
        </p:txBody>
      </p:sp>
      <p:sp>
        <p:nvSpPr>
          <p:cNvPr id="4" name="CasellaDiTesto 5"/>
          <p:cNvSpPr/>
          <p:nvPr/>
        </p:nvSpPr>
        <p:spPr>
          <a:xfrm>
            <a:off x="611276" y="1916280"/>
            <a:ext cx="8075514" cy="8254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solidFill>
            <a:srgbClr val="E2F0D9"/>
          </a:solidFill>
          <a:ln w="25557" cap="flat">
            <a:solidFill>
              <a:srgbClr val="0070C0">
                <a:alpha val="96000"/>
              </a:srgbClr>
            </a:solidFill>
            <a:prstDash val="solid"/>
            <a:miter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00206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Azione chiave 1</a:t>
            </a: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00206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Mobilità individuale per apprendimento</a:t>
            </a:r>
          </a:p>
        </p:txBody>
      </p:sp>
      <p:sp>
        <p:nvSpPr>
          <p:cNvPr id="5" name="CasellaDiTesto 11"/>
          <p:cNvSpPr/>
          <p:nvPr/>
        </p:nvSpPr>
        <p:spPr>
          <a:xfrm>
            <a:off x="611276" y="3429000"/>
            <a:ext cx="8075514" cy="100835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solidFill>
            <a:srgbClr val="FFCCCC"/>
          </a:solidFill>
          <a:ln w="25557" cap="flat">
            <a:solidFill>
              <a:srgbClr val="CC0000">
                <a:alpha val="96000"/>
              </a:srgbClr>
            </a:solidFill>
            <a:prstDash val="solid"/>
            <a:miter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Azione chiave 2</a:t>
            </a:r>
          </a:p>
          <a:p>
            <a:pPr marL="0" marR="0" lvl="0" indent="0" algn="ctr" defTabSz="914400" rtl="0" fontAlgn="auto" hangingPunct="0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400" b="1" i="0" u="none" strike="noStrike" kern="1200" cap="none" spc="0" baseline="0">
              <a:solidFill>
                <a:srgbClr val="C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ct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Cooperazione per l’innovazione e le buone pratiche</a:t>
            </a:r>
          </a:p>
        </p:txBody>
      </p:sp>
      <p:sp>
        <p:nvSpPr>
          <p:cNvPr id="6" name="CasellaDiTesto 7"/>
          <p:cNvSpPr/>
          <p:nvPr/>
        </p:nvSpPr>
        <p:spPr>
          <a:xfrm>
            <a:off x="611276" y="5157718"/>
            <a:ext cx="8075514" cy="1008354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solidFill>
            <a:srgbClr val="66FF33"/>
          </a:solidFill>
          <a:ln w="25557" cap="flat">
            <a:solidFill>
              <a:srgbClr val="203864">
                <a:alpha val="96000"/>
              </a:srgbClr>
            </a:solidFill>
            <a:prstDash val="solid"/>
            <a:miter/>
          </a:ln>
        </p:spPr>
        <p:txBody>
          <a:bodyPr vert="horz" wrap="square" lIns="90004" tIns="46798" rIns="90004" bIns="46798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1F4E79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Azione chiave 3</a:t>
            </a:r>
          </a:p>
          <a:p>
            <a:pPr marL="0" marR="0" lvl="0" indent="0" algn="ctr" defTabSz="914400" rtl="0" fontAlgn="auto" hangingPunct="1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400" b="1" i="0" u="none" strike="noStrike" kern="1200" cap="none" spc="0" baseline="0">
              <a:solidFill>
                <a:srgbClr val="1F4E79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2400" b="1" i="0" u="none" strike="noStrike" kern="1200" cap="none" spc="0" baseline="0">
                <a:solidFill>
                  <a:srgbClr val="1F4E79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Sostegno alla riforma delle politiche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esto 1"/>
          <p:cNvSpPr txBox="1">
            <a:spLocks noGrp="1"/>
          </p:cNvSpPr>
          <p:nvPr>
            <p:ph type="body" idx="4294967295"/>
          </p:nvPr>
        </p:nvSpPr>
        <p:spPr>
          <a:xfrm>
            <a:off x="394920" y="3011402"/>
            <a:ext cx="8496357" cy="3345478"/>
          </a:xfrm>
        </p:spPr>
        <p:txBody>
          <a:bodyPr lIns="91440" tIns="45720" rIns="91440" bIns="45720">
            <a:spAutoFit/>
          </a:bodyPr>
          <a:lstStyle/>
          <a:p>
            <a:pPr lvl="0">
              <a:buClr>
                <a:srgbClr val="0563C1"/>
              </a:buClr>
              <a:buSzPct val="100000"/>
              <a:buFont typeface="Arial" pitchFamily="34"/>
              <a:buChar char="•"/>
            </a:pPr>
            <a:r>
              <a:rPr lang="it-IT" sz="2400">
                <a:solidFill>
                  <a:srgbClr val="0563C1"/>
                </a:solidFill>
                <a:hlinkClick r:id="rId3"/>
              </a:rPr>
              <a:t>Regolamento Ue 1288/2013 del Parlamento europeo e del Consiglio</a:t>
            </a:r>
          </a:p>
          <a:p>
            <a:pPr lvl="0">
              <a:buClr>
                <a:srgbClr val="0563C1"/>
              </a:buClr>
              <a:buSzPct val="100000"/>
              <a:buFont typeface="Arial" pitchFamily="34"/>
              <a:buChar char="•"/>
            </a:pPr>
            <a:r>
              <a:rPr lang="it-IT" sz="2400">
                <a:solidFill>
                  <a:srgbClr val="0563C1"/>
                </a:solidFill>
                <a:hlinkClick r:id="rId4"/>
              </a:rPr>
              <a:t>Invito a presentare proposte in Erasmus+ 2015 (2014/C 344/10)</a:t>
            </a:r>
            <a:r>
              <a:rPr lang="it-IT" sz="2400" i="1">
                <a:solidFill>
                  <a:srgbClr val="0563C1"/>
                </a:solidFill>
                <a:hlinkClick r:id="rId5"/>
              </a:rPr>
              <a:t>Corrigendum all’Invito a presentare proposte Erasmus+ 2015 GU(C376/8)</a:t>
            </a:r>
          </a:p>
          <a:p>
            <a:pPr lvl="0">
              <a:buClr>
                <a:srgbClr val="0563C1"/>
              </a:buClr>
              <a:buSzPct val="100000"/>
              <a:buFont typeface="Arial" pitchFamily="34"/>
              <a:buChar char="•"/>
            </a:pPr>
            <a:r>
              <a:rPr lang="it-IT" sz="2400">
                <a:solidFill>
                  <a:srgbClr val="0563C1"/>
                </a:solidFill>
                <a:hlinkClick r:id="rId6"/>
              </a:rPr>
              <a:t>Guida al Programma Erasmus+ 2015</a:t>
            </a:r>
            <a:r>
              <a:rPr lang="it-IT" sz="2000">
                <a:solidFill>
                  <a:srgbClr val="0563C1"/>
                </a:solidFill>
              </a:rPr>
              <a:t/>
            </a:r>
            <a:br>
              <a:rPr lang="it-IT" sz="2000">
                <a:solidFill>
                  <a:srgbClr val="0563C1"/>
                </a:solidFill>
              </a:rPr>
            </a:br>
            <a:endParaRPr lang="it-IT" sz="2000">
              <a:solidFill>
                <a:srgbClr val="0563C1"/>
              </a:solidFill>
            </a:endParaRPr>
          </a:p>
        </p:txBody>
      </p:sp>
      <p:sp>
        <p:nvSpPr>
          <p:cNvPr id="3" name="Segnaposto numero diapositiva 2"/>
          <p:cNvSpPr/>
          <p:nvPr/>
        </p:nvSpPr>
        <p:spPr>
          <a:xfrm>
            <a:off x="6458041" y="6356515"/>
            <a:ext cx="2057400" cy="365037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marL="0" marR="0" lvl="0" indent="0" algn="r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4CE03E4-8FE7-4BA5-8204-B5444E97FEE4}" type="slidenum">
              <a:t>7</a:t>
            </a:fld>
            <a:endParaRPr lang="it-IT" sz="900" b="0" i="0" u="none" strike="noStrike" kern="1200" cap="none" spc="0" baseline="0">
              <a:solidFill>
                <a:srgbClr val="CC6600"/>
              </a:solidFill>
              <a:uFillTx/>
              <a:latin typeface="Century Gothic" pitchFamily="34"/>
              <a:ea typeface="Arial" pitchFamily="34"/>
              <a:cs typeface="Arial" pitchFamily="34"/>
            </a:endParaRPr>
          </a:p>
        </p:txBody>
      </p:sp>
      <p:sp>
        <p:nvSpPr>
          <p:cNvPr id="4" name="Rettangolo 3"/>
          <p:cNvSpPr/>
          <p:nvPr/>
        </p:nvSpPr>
        <p:spPr>
          <a:xfrm>
            <a:off x="1650958" y="3500277"/>
            <a:ext cx="7493041" cy="586075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  <p:sp>
        <p:nvSpPr>
          <p:cNvPr id="5" name="Titolo 4"/>
          <p:cNvSpPr txBox="1">
            <a:spLocks noGrp="1"/>
          </p:cNvSpPr>
          <p:nvPr>
            <p:ph type="title" idx="4294967295"/>
          </p:nvPr>
        </p:nvSpPr>
        <p:spPr>
          <a:xfrm>
            <a:off x="395276" y="419764"/>
            <a:ext cx="8569436" cy="3499920"/>
          </a:xfrm>
        </p:spPr>
        <p:txBody>
          <a:bodyPr lIns="91440" tIns="45720" rIns="91440" bIns="45720" anchorCtr="1">
            <a:spAutoFit/>
          </a:bodyPr>
          <a:lstStyle/>
          <a:p>
            <a:pPr lvl="0" algn="ctr"/>
            <a:r>
              <a:rPr lang="it-IT" sz="2800" b="1">
                <a:solidFill>
                  <a:srgbClr val="990033"/>
                </a:solidFill>
                <a:cs typeface="Arial" pitchFamily="34"/>
              </a:rPr>
              <a:t/>
            </a:r>
            <a:br>
              <a:rPr lang="it-IT" sz="2800" b="1">
                <a:solidFill>
                  <a:srgbClr val="990033"/>
                </a:solidFill>
                <a:cs typeface="Arial" pitchFamily="34"/>
              </a:rPr>
            </a:br>
            <a:r>
              <a:rPr lang="it-IT" sz="2800" b="1">
                <a:solidFill>
                  <a:srgbClr val="E2F622"/>
                </a:solidFill>
                <a:effectLst>
                  <a:outerShdw dist="17962" dir="2700000">
                    <a:srgbClr val="000000"/>
                  </a:outerShdw>
                </a:effectLst>
                <a:cs typeface="Arial" pitchFamily="34"/>
              </a:rPr>
              <a:t>Erasmus+ 2015 – Documenti ufficiali e Moduli : DOVE ?</a:t>
            </a:r>
            <a:br>
              <a:rPr lang="it-IT" sz="2800" b="1">
                <a:solidFill>
                  <a:srgbClr val="E2F622"/>
                </a:solidFill>
                <a:effectLst>
                  <a:outerShdw dist="17962" dir="2700000">
                    <a:srgbClr val="000000"/>
                  </a:outerShdw>
                </a:effectLst>
                <a:cs typeface="Arial" pitchFamily="34"/>
              </a:rPr>
            </a:br>
            <a:r>
              <a:rPr lang="it-IT" sz="2800" b="1">
                <a:solidFill>
                  <a:srgbClr val="E2F622"/>
                </a:solidFill>
                <a:effectLst>
                  <a:outerShdw dist="17962" dir="2700000">
                    <a:srgbClr val="000000"/>
                  </a:outerShdw>
                </a:effectLst>
                <a:cs typeface="Arial" pitchFamily="34"/>
              </a:rPr>
              <a:t/>
            </a:r>
            <a:br>
              <a:rPr lang="it-IT" sz="2800" b="1">
                <a:solidFill>
                  <a:srgbClr val="E2F622"/>
                </a:solidFill>
                <a:effectLst>
                  <a:outerShdw dist="17962" dir="2700000">
                    <a:srgbClr val="000000"/>
                  </a:outerShdw>
                </a:effectLst>
                <a:cs typeface="Arial" pitchFamily="34"/>
              </a:rPr>
            </a:br>
            <a:r>
              <a:rPr lang="it-IT" sz="4000" b="1">
                <a:solidFill>
                  <a:srgbClr val="0563C1"/>
                </a:solidFill>
                <a:effectLst>
                  <a:outerShdw dist="17962" dir="2700000">
                    <a:srgbClr val="000000"/>
                  </a:outerShdw>
                </a:effectLst>
                <a:cs typeface="Arial" pitchFamily="34"/>
                <a:hlinkClick r:id="rId7"/>
              </a:rPr>
              <a:t>www.erasmusplus.it</a:t>
            </a:r>
            <a:r>
              <a:rPr lang="it-IT" sz="2800" b="1">
                <a:solidFill>
                  <a:srgbClr val="990033"/>
                </a:solidFill>
                <a:effectLst>
                  <a:outerShdw dist="17962" dir="2700000">
                    <a:srgbClr val="000000"/>
                  </a:outerShdw>
                </a:effectLst>
                <a:cs typeface="Arial" pitchFamily="34"/>
              </a:rPr>
              <a:t/>
            </a:r>
            <a:br>
              <a:rPr lang="it-IT" sz="2800" b="1">
                <a:solidFill>
                  <a:srgbClr val="990033"/>
                </a:solidFill>
                <a:effectLst>
                  <a:outerShdw dist="17962" dir="2700000">
                    <a:srgbClr val="000000"/>
                  </a:outerShdw>
                </a:effectLst>
                <a:cs typeface="Arial" pitchFamily="34"/>
              </a:rPr>
            </a:br>
            <a:r>
              <a:rPr lang="it-IT" sz="2800" b="1">
                <a:solidFill>
                  <a:srgbClr val="990033"/>
                </a:solidFill>
                <a:effectLst>
                  <a:outerShdw dist="17962" dir="2700000">
                    <a:srgbClr val="000000"/>
                  </a:outerShdw>
                </a:effectLst>
                <a:cs typeface="Arial" pitchFamily="34"/>
              </a:rPr>
              <a:t/>
            </a:r>
            <a:br>
              <a:rPr lang="it-IT" sz="2800" b="1">
                <a:solidFill>
                  <a:srgbClr val="990033"/>
                </a:solidFill>
                <a:effectLst>
                  <a:outerShdw dist="17962" dir="2700000">
                    <a:srgbClr val="000000"/>
                  </a:outerShdw>
                </a:effectLst>
                <a:cs typeface="Arial" pitchFamily="34"/>
              </a:rPr>
            </a:br>
            <a:r>
              <a:rPr lang="it-IT" sz="2400" b="1">
                <a:solidFill>
                  <a:srgbClr val="990033"/>
                </a:solidFill>
              </a:rPr>
              <a:t>Sezione                      Come partecipare 2015</a:t>
            </a:r>
            <a:br>
              <a:rPr lang="it-IT" sz="2400" b="1">
                <a:solidFill>
                  <a:srgbClr val="990033"/>
                </a:solidFill>
              </a:rPr>
            </a:br>
            <a:r>
              <a:rPr lang="it-IT" sz="2400" b="1">
                <a:solidFill>
                  <a:srgbClr val="990033"/>
                </a:solidFill>
              </a:rPr>
              <a:t/>
            </a:r>
            <a:br>
              <a:rPr lang="it-IT" sz="2400" b="1">
                <a:solidFill>
                  <a:srgbClr val="990033"/>
                </a:solidFill>
              </a:rPr>
            </a:br>
            <a:r>
              <a:rPr lang="it-IT" sz="2400" b="1">
                <a:solidFill>
                  <a:srgbClr val="990033"/>
                </a:solidFill>
              </a:rPr>
              <a:t/>
            </a:r>
            <a:br>
              <a:rPr lang="it-IT" sz="2400" b="1">
                <a:solidFill>
                  <a:srgbClr val="990033"/>
                </a:solidFill>
              </a:rPr>
            </a:br>
            <a:endParaRPr lang="it-IT" sz="2400" b="1">
              <a:solidFill>
                <a:srgbClr val="990033"/>
              </a:solidFill>
            </a:endParaRPr>
          </a:p>
        </p:txBody>
      </p:sp>
      <p:sp>
        <p:nvSpPr>
          <p:cNvPr id="6" name="Freccia a destra 1"/>
          <p:cNvSpPr/>
          <p:nvPr/>
        </p:nvSpPr>
        <p:spPr>
          <a:xfrm>
            <a:off x="3276715" y="2446202"/>
            <a:ext cx="904679" cy="400324"/>
          </a:xfrm>
          <a:custGeom>
            <a:avLst>
              <a:gd name="f0" fmla="val 16825"/>
              <a:gd name="f1" fmla="val 5400"/>
            </a:avLst>
            <a:gdLst>
              <a:gd name="f2" fmla="val w"/>
              <a:gd name="f3" fmla="val h"/>
              <a:gd name="f4" fmla="val 0"/>
              <a:gd name="f5" fmla="val 21600"/>
              <a:gd name="f6" fmla="val 10800"/>
              <a:gd name="f7" fmla="*/ f2 1 21600"/>
              <a:gd name="f8" fmla="*/ f3 1 21600"/>
              <a:gd name="f9" fmla="val f4"/>
              <a:gd name="f10" fmla="val f5"/>
              <a:gd name="f11" fmla="pin 0 f0 21600"/>
              <a:gd name="f12" fmla="pin 0 f1 10800"/>
              <a:gd name="f13" fmla="+- f10 0 f9"/>
              <a:gd name="f14" fmla="val f11"/>
              <a:gd name="f15" fmla="val f12"/>
              <a:gd name="f16" fmla="*/ f11 f7 1"/>
              <a:gd name="f17" fmla="*/ f12 f8 1"/>
              <a:gd name="f18" fmla="*/ f13 1 21600"/>
              <a:gd name="f19" fmla="+- 21600 0 f15"/>
              <a:gd name="f20" fmla="+- 21600 0 f14"/>
              <a:gd name="f21" fmla="*/ f15 f8 1"/>
              <a:gd name="f22" fmla="*/ 0 f18 1"/>
              <a:gd name="f23" fmla="*/ f20 f15 1"/>
              <a:gd name="f24" fmla="*/ f19 f8 1"/>
              <a:gd name="f25" fmla="*/ f23 1 10800"/>
              <a:gd name="f26" fmla="*/ f22 1 f18"/>
              <a:gd name="f27" fmla="+- f14 f25 0"/>
              <a:gd name="f28" fmla="*/ f26 f7 1"/>
              <a:gd name="f29" fmla="*/ f27 f7 1"/>
            </a:gdLst>
            <a:ahLst>
              <a:ahXY gdRefX="f0" minX="f4" maxX="f5" gdRefY="f1" minY="f4" maxY="f6">
                <a:pos x="f16" y="f1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" t="f21" r="f29" b="f24"/>
            <a:pathLst>
              <a:path w="21600" h="21600">
                <a:moveTo>
                  <a:pt x="f4" y="f15"/>
                </a:moveTo>
                <a:lnTo>
                  <a:pt x="f14" y="f15"/>
                </a:lnTo>
                <a:lnTo>
                  <a:pt x="f14" y="f4"/>
                </a:lnTo>
                <a:lnTo>
                  <a:pt x="f5" y="f6"/>
                </a:lnTo>
                <a:lnTo>
                  <a:pt x="f14" y="f5"/>
                </a:lnTo>
                <a:lnTo>
                  <a:pt x="f14" y="f19"/>
                </a:lnTo>
                <a:lnTo>
                  <a:pt x="f4" y="f19"/>
                </a:lnTo>
                <a:close/>
              </a:path>
            </a:pathLst>
          </a:custGeom>
          <a:solidFill>
            <a:srgbClr val="5B9BD5"/>
          </a:solidFill>
          <a:ln w="12600" cap="flat">
            <a:solidFill>
              <a:srgbClr val="41719C"/>
            </a:solidFill>
            <a:prstDash val="solid"/>
            <a:miter/>
          </a:ln>
        </p:spPr>
        <p:txBody>
          <a:bodyPr vert="horz" wrap="square" lIns="90004" tIns="46798" rIns="90004" bIns="46798" anchor="ctr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1800" b="0" i="0" u="none" strike="noStrike" kern="1200" cap="none" spc="0" baseline="0">
              <a:solidFill>
                <a:srgbClr val="000000"/>
              </a:solidFill>
              <a:uFillTx/>
              <a:latin typeface="Arial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F5E00BD-597A-414C-BD2A-3C1522E5807D}" type="slidenum">
              <a:t>8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olo 1"/>
          <p:cNvSpPr/>
          <p:nvPr/>
        </p:nvSpPr>
        <p:spPr>
          <a:xfrm>
            <a:off x="323999" y="1413004"/>
            <a:ext cx="8569080" cy="853921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blipFill>
            <a:blip r:embed="rId3">
              <a:alphaModFix/>
            </a:blip>
            <a:tile/>
          </a:blipFill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7200" b="1" i="0" u="none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Scadenze</a:t>
            </a:r>
          </a:p>
        </p:txBody>
      </p:sp>
      <p:sp>
        <p:nvSpPr>
          <p:cNvPr id="4" name="Segnaposto contenuto 1"/>
          <p:cNvSpPr/>
          <p:nvPr/>
        </p:nvSpPr>
        <p:spPr>
          <a:xfrm>
            <a:off x="317516" y="3213000"/>
            <a:ext cx="8136002" cy="3889436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70000"/>
              </a:lnSpc>
              <a:spcBef>
                <a:spcPts val="75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it-IT" sz="2200" b="1" i="0" u="none" strike="noStrike" kern="1200" cap="none" spc="0" baseline="0">
              <a:solidFill>
                <a:srgbClr val="00000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  <a:p>
            <a:pPr marL="0" marR="0" lvl="0" indent="0" algn="ctr" defTabSz="914400" rtl="0" fontAlgn="auto" hangingPunct="1">
              <a:lnSpc>
                <a:spcPct val="130000"/>
              </a:lnSpc>
              <a:spcBef>
                <a:spcPts val="75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6600" b="1" i="0" u="none" strike="noStrike" kern="1200" cap="none" spc="0" baseline="0">
                <a:solidFill>
                  <a:srgbClr val="00206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KA1: 4 Marzo 2015</a:t>
            </a:r>
          </a:p>
          <a:p>
            <a:pPr marL="0" marR="0" lvl="0" indent="0" algn="ctr" defTabSz="914400" rtl="0" fontAlgn="auto" hangingPunct="1">
              <a:lnSpc>
                <a:spcPct val="130000"/>
              </a:lnSpc>
              <a:spcBef>
                <a:spcPts val="75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it-IT" sz="6600" b="1" i="0" u="none" strike="noStrike" kern="1200" cap="none" spc="0" baseline="0">
                <a:solidFill>
                  <a:srgbClr val="C0000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KA2: 31 Marzo 2015</a:t>
            </a:r>
          </a:p>
        </p:txBody>
      </p:sp>
      <p:pic>
        <p:nvPicPr>
          <p:cNvPr id="6" name="Segnaposto contenuto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956767" y="2266925"/>
            <a:ext cx="2857500" cy="163016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page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/>
          <p:cNvSpPr/>
          <p:nvPr/>
        </p:nvSpPr>
        <p:spPr>
          <a:xfrm>
            <a:off x="6553084" y="6245278"/>
            <a:ext cx="2133715" cy="4762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7CFE092-EA87-45CA-94F5-5D874401A97A}" type="slidenum">
              <a:t>9</a:t>
            </a:fld>
            <a:endParaRPr lang="it-IT" sz="1400" b="0" i="0" u="none" strike="noStrike" kern="1200" cap="none" spc="0" baseline="0">
              <a:solidFill>
                <a:srgbClr val="000000"/>
              </a:solidFill>
              <a:uFillTx/>
              <a:latin typeface="Times New Roman" pitchFamily="18"/>
              <a:ea typeface="Arial" pitchFamily="34"/>
              <a:cs typeface="Arial" pitchFamily="34"/>
            </a:endParaRPr>
          </a:p>
        </p:txBody>
      </p:sp>
      <p:sp>
        <p:nvSpPr>
          <p:cNvPr id="3" name="Titolo 1"/>
          <p:cNvSpPr/>
          <p:nvPr/>
        </p:nvSpPr>
        <p:spPr>
          <a:xfrm>
            <a:off x="755641" y="2492279"/>
            <a:ext cx="7772400" cy="2089083"/>
          </a:xfrm>
          <a:custGeom>
            <a:avLst/>
            <a:gdLst>
              <a:gd name="f0" fmla="val w"/>
              <a:gd name="f1" fmla="val h"/>
              <a:gd name="f2" fmla="val 0"/>
              <a:gd name="f3" fmla="val 21600"/>
              <a:gd name="f4" fmla="*/ f0 1 21600"/>
              <a:gd name="f5" fmla="*/ f1 1 21600"/>
              <a:gd name="f6" fmla="val f2"/>
              <a:gd name="f7" fmla="val f3"/>
              <a:gd name="f8" fmla="+- f7 0 f6"/>
              <a:gd name="f9" fmla="*/ f8 1 21600"/>
              <a:gd name="f10" fmla="*/ f6 1 f9"/>
              <a:gd name="f11" fmla="*/ f7 1 f9"/>
              <a:gd name="f12" fmla="*/ f10 f4 1"/>
              <a:gd name="f13" fmla="*/ f11 f4 1"/>
              <a:gd name="f14" fmla="*/ f11 f5 1"/>
              <a:gd name="f15" fmla="*/ f10 f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" t="f15" r="f13" b="f14"/>
            <a:pathLst>
              <a:path w="21600" h="21600"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lnTo>
                  <a:pt x="f2" y="f2"/>
                </a:lnTo>
                <a:close/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0004" tIns="46798" rIns="90004" bIns="46798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5400" b="1" i="0" u="sng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Focus su</a:t>
            </a:r>
            <a:br>
              <a:rPr lang="en-US" sz="5400" b="1" i="0" u="sng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</a:br>
            <a:r>
              <a:rPr lang="en-US" sz="5400" b="1" i="0" u="sng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  <a:t>Istruzione scolastica</a:t>
            </a:r>
            <a:br>
              <a:rPr lang="en-US" sz="5400" b="1" i="0" u="sng" strike="noStrike" kern="1200" cap="none" spc="0" baseline="0">
                <a:solidFill>
                  <a:srgbClr val="0070C0"/>
                </a:solidFill>
                <a:uFillTx/>
                <a:latin typeface="Calibri Light" pitchFamily="34"/>
                <a:ea typeface="Arial" pitchFamily="34"/>
                <a:cs typeface="Arial" pitchFamily="34"/>
              </a:rPr>
            </a:br>
            <a:endParaRPr lang="en-US" sz="5400" b="1" i="0" u="sng" strike="noStrike" kern="1200" cap="none" spc="0" baseline="0">
              <a:solidFill>
                <a:srgbClr val="0070C0"/>
              </a:solidFill>
              <a:uFillTx/>
              <a:latin typeface="Calibri Light" pitchFamily="34"/>
              <a:ea typeface="Arial" pitchFamily="34"/>
              <a:cs typeface="Arial" pitchFamily="3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>
</file>

<file path=ppt/theme/theme1.xml><?xml version="1.0" encoding="utf-8"?>
<a:theme xmlns:a="http://schemas.openxmlformats.org/drawingml/2006/main" name="Predefinit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Titolo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0.xml><?xml version="1.0" encoding="utf-8"?>
<a:theme xmlns:a="http://schemas.openxmlformats.org/drawingml/2006/main" name="Titolo9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1.xml><?xml version="1.0" encoding="utf-8"?>
<a:theme xmlns:a="http://schemas.openxmlformats.org/drawingml/2006/main" name="Titolo10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2.xml><?xml version="1.0" encoding="utf-8"?>
<a:theme xmlns:a="http://schemas.openxmlformats.org/drawingml/2006/main" name="Titolo10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3.xml><?xml version="1.0" encoding="utf-8"?>
<a:theme xmlns:a="http://schemas.openxmlformats.org/drawingml/2006/main" name="Titolo10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4.xml><?xml version="1.0" encoding="utf-8"?>
<a:theme xmlns:a="http://schemas.openxmlformats.org/drawingml/2006/main" name="Titolo10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5.xml><?xml version="1.0" encoding="utf-8"?>
<a:theme xmlns:a="http://schemas.openxmlformats.org/drawingml/2006/main" name="Titolo10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6.xml><?xml version="1.0" encoding="utf-8"?>
<a:theme xmlns:a="http://schemas.openxmlformats.org/drawingml/2006/main" name="Titolo10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7.xml><?xml version="1.0" encoding="utf-8"?>
<a:theme xmlns:a="http://schemas.openxmlformats.org/drawingml/2006/main" name="Titolo10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8.xml><?xml version="1.0" encoding="utf-8"?>
<a:theme xmlns:a="http://schemas.openxmlformats.org/drawingml/2006/main" name="Titolo10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9.xml><?xml version="1.0" encoding="utf-8"?>
<a:theme xmlns:a="http://schemas.openxmlformats.org/drawingml/2006/main" name="Titolo10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Titolo1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0.xml><?xml version="1.0" encoding="utf-8"?>
<a:theme xmlns:a="http://schemas.openxmlformats.org/drawingml/2006/main" name="Titolo10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1.xml><?xml version="1.0" encoding="utf-8"?>
<a:theme xmlns:a="http://schemas.openxmlformats.org/drawingml/2006/main" name="Titolo11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2.xml><?xml version="1.0" encoding="utf-8"?>
<a:theme xmlns:a="http://schemas.openxmlformats.org/drawingml/2006/main" name="Titolo11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3.xml><?xml version="1.0" encoding="utf-8"?>
<a:theme xmlns:a="http://schemas.openxmlformats.org/drawingml/2006/main" name="Titolo11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4.xml><?xml version="1.0" encoding="utf-8"?>
<a:theme xmlns:a="http://schemas.openxmlformats.org/drawingml/2006/main" name="Titolo11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5.xml><?xml version="1.0" encoding="utf-8"?>
<a:theme xmlns:a="http://schemas.openxmlformats.org/drawingml/2006/main" name="Titolo11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6.xml><?xml version="1.0" encoding="utf-8"?>
<a:theme xmlns:a="http://schemas.openxmlformats.org/drawingml/2006/main" name="Titolo11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7.xml><?xml version="1.0" encoding="utf-8"?>
<a:theme xmlns:a="http://schemas.openxmlformats.org/drawingml/2006/main" name="Titolo11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8.xml><?xml version="1.0" encoding="utf-8"?>
<a:theme xmlns:a="http://schemas.openxmlformats.org/drawingml/2006/main" name="Titolo11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9.xml><?xml version="1.0" encoding="utf-8"?>
<a:theme xmlns:a="http://schemas.openxmlformats.org/drawingml/2006/main" name="Titolo11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Titolo1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0.xml><?xml version="1.0" encoding="utf-8"?>
<a:theme xmlns:a="http://schemas.openxmlformats.org/drawingml/2006/main" name="Titolo11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1.xml><?xml version="1.0" encoding="utf-8"?>
<a:theme xmlns:a="http://schemas.openxmlformats.org/drawingml/2006/main" name="Titolo12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2.xml><?xml version="1.0" encoding="utf-8"?>
<a:theme xmlns:a="http://schemas.openxmlformats.org/drawingml/2006/main" name="Titolo12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3.xml><?xml version="1.0" encoding="utf-8"?>
<a:theme xmlns:a="http://schemas.openxmlformats.org/drawingml/2006/main" name="Titolo12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4.xml><?xml version="1.0" encoding="utf-8"?>
<a:theme xmlns:a="http://schemas.openxmlformats.org/drawingml/2006/main" name="Titolo12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5.xml><?xml version="1.0" encoding="utf-8"?>
<a:theme xmlns:a="http://schemas.openxmlformats.org/drawingml/2006/main" name="Titolo12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6.xml><?xml version="1.0" encoding="utf-8"?>
<a:theme xmlns:a="http://schemas.openxmlformats.org/drawingml/2006/main" name="Titolo12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7.xml><?xml version="1.0" encoding="utf-8"?>
<a:theme xmlns:a="http://schemas.openxmlformats.org/drawingml/2006/main" name="Titolo12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8.xml><?xml version="1.0" encoding="utf-8"?>
<a:theme xmlns:a="http://schemas.openxmlformats.org/drawingml/2006/main" name="Titolo12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9.xml><?xml version="1.0" encoding="utf-8"?>
<a:theme xmlns:a="http://schemas.openxmlformats.org/drawingml/2006/main" name="Titolo12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Titolo1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0.xml><?xml version="1.0" encoding="utf-8"?>
<a:theme xmlns:a="http://schemas.openxmlformats.org/drawingml/2006/main" name="Titolo12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1.xml><?xml version="1.0" encoding="utf-8"?>
<a:theme xmlns:a="http://schemas.openxmlformats.org/drawingml/2006/main" name="Titolo13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2.xml><?xml version="1.0" encoding="utf-8"?>
<a:theme xmlns:a="http://schemas.openxmlformats.org/drawingml/2006/main" name="Titolo13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3.xml><?xml version="1.0" encoding="utf-8"?>
<a:theme xmlns:a="http://schemas.openxmlformats.org/drawingml/2006/main" name="Titolo13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4.xml><?xml version="1.0" encoding="utf-8"?>
<a:theme xmlns:a="http://schemas.openxmlformats.org/drawingml/2006/main" name="Titolo13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5.xml><?xml version="1.0" encoding="utf-8"?>
<a:theme xmlns:a="http://schemas.openxmlformats.org/drawingml/2006/main" name="Titolo13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6.xml><?xml version="1.0" encoding="utf-8"?>
<a:theme xmlns:a="http://schemas.openxmlformats.org/drawingml/2006/main" name="Titolo13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7.xml><?xml version="1.0" encoding="utf-8"?>
<a:theme xmlns:a="http://schemas.openxmlformats.org/drawingml/2006/main" name="Titolo13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8.xml><?xml version="1.0" encoding="utf-8"?>
<a:theme xmlns:a="http://schemas.openxmlformats.org/drawingml/2006/main" name="Titolo13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9.xml><?xml version="1.0" encoding="utf-8"?>
<a:theme xmlns:a="http://schemas.openxmlformats.org/drawingml/2006/main" name="Titolo13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Titolo1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0.xml><?xml version="1.0" encoding="utf-8"?>
<a:theme xmlns:a="http://schemas.openxmlformats.org/drawingml/2006/main" name="Titolo13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1.xml><?xml version="1.0" encoding="utf-8"?>
<a:theme xmlns:a="http://schemas.openxmlformats.org/drawingml/2006/main" name="Titolo14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2.xml><?xml version="1.0" encoding="utf-8"?>
<a:theme xmlns:a="http://schemas.openxmlformats.org/drawingml/2006/main" name="Titolo14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3.xml><?xml version="1.0" encoding="utf-8"?>
<a:theme xmlns:a="http://schemas.openxmlformats.org/drawingml/2006/main" name="Titolo14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4.xml><?xml version="1.0" encoding="utf-8"?>
<a:theme xmlns:a="http://schemas.openxmlformats.org/drawingml/2006/main" name="Titolo14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5.xml><?xml version="1.0" encoding="utf-8"?>
<a:theme xmlns:a="http://schemas.openxmlformats.org/drawingml/2006/main" name="Titolo14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6.xml><?xml version="1.0" encoding="utf-8"?>
<a:theme xmlns:a="http://schemas.openxmlformats.org/drawingml/2006/main" name="Titolo14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7.xml><?xml version="1.0" encoding="utf-8"?>
<a:theme xmlns:a="http://schemas.openxmlformats.org/drawingml/2006/main" name="Titolo14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8.xml><?xml version="1.0" encoding="utf-8"?>
<a:theme xmlns:a="http://schemas.openxmlformats.org/drawingml/2006/main" name="Titolo14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9.xml><?xml version="1.0" encoding="utf-8"?>
<a:theme xmlns:a="http://schemas.openxmlformats.org/drawingml/2006/main" name="Titolo14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Titolo1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0.xml><?xml version="1.0" encoding="utf-8"?>
<a:theme xmlns:a="http://schemas.openxmlformats.org/drawingml/2006/main" name="Titolo14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1.xml><?xml version="1.0" encoding="utf-8"?>
<a:theme xmlns:a="http://schemas.openxmlformats.org/drawingml/2006/main" name="Titolo15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2.xml><?xml version="1.0" encoding="utf-8"?>
<a:theme xmlns:a="http://schemas.openxmlformats.org/drawingml/2006/main" name="Titolo15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3.xml><?xml version="1.0" encoding="utf-8"?>
<a:theme xmlns:a="http://schemas.openxmlformats.org/drawingml/2006/main" name="Titolo15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4.xml><?xml version="1.0" encoding="utf-8"?>
<a:theme xmlns:a="http://schemas.openxmlformats.org/drawingml/2006/main" name="Titolo15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5.xml><?xml version="1.0" encoding="utf-8"?>
<a:theme xmlns:a="http://schemas.openxmlformats.org/drawingml/2006/main" name="Titolo15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6.xml><?xml version="1.0" encoding="utf-8"?>
<a:theme xmlns:a="http://schemas.openxmlformats.org/drawingml/2006/main" name="Titolo15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7.xml><?xml version="1.0" encoding="utf-8"?>
<a:theme xmlns:a="http://schemas.openxmlformats.org/drawingml/2006/main" name="Titolo15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8.xml><?xml version="1.0" encoding="utf-8"?>
<a:theme xmlns:a="http://schemas.openxmlformats.org/drawingml/2006/main" name="Titolo15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9.xml><?xml version="1.0" encoding="utf-8"?>
<a:theme xmlns:a="http://schemas.openxmlformats.org/drawingml/2006/main" name="Titolo15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Titolo1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0.xml><?xml version="1.0" encoding="utf-8"?>
<a:theme xmlns:a="http://schemas.openxmlformats.org/drawingml/2006/main" name="Titolo15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1.xml><?xml version="1.0" encoding="utf-8"?>
<a:theme xmlns:a="http://schemas.openxmlformats.org/drawingml/2006/main" name="Titolo16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2.xml><?xml version="1.0" encoding="utf-8"?>
<a:theme xmlns:a="http://schemas.openxmlformats.org/drawingml/2006/main" name="Titolo16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3.xml><?xml version="1.0" encoding="utf-8"?>
<a:theme xmlns:a="http://schemas.openxmlformats.org/drawingml/2006/main" name="Titolo16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4.xml><?xml version="1.0" encoding="utf-8"?>
<a:theme xmlns:a="http://schemas.openxmlformats.org/drawingml/2006/main" name="Titolo16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5.xml><?xml version="1.0" encoding="utf-8"?>
<a:theme xmlns:a="http://schemas.openxmlformats.org/drawingml/2006/main" name="Titolo16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6.xml><?xml version="1.0" encoding="utf-8"?>
<a:theme xmlns:a="http://schemas.openxmlformats.org/drawingml/2006/main" name="Titolo16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7.xml><?xml version="1.0" encoding="utf-8"?>
<a:theme xmlns:a="http://schemas.openxmlformats.org/drawingml/2006/main" name="Titolo16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8.xml><?xml version="1.0" encoding="utf-8"?>
<a:theme xmlns:a="http://schemas.openxmlformats.org/drawingml/2006/main" name="Titolo16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9.xml><?xml version="1.0" encoding="utf-8"?>
<a:theme xmlns:a="http://schemas.openxmlformats.org/drawingml/2006/main" name="Titolo16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Titolo1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0.xml><?xml version="1.0" encoding="utf-8"?>
<a:theme xmlns:a="http://schemas.openxmlformats.org/drawingml/2006/main" name="Titolo16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1.xml><?xml version="1.0" encoding="utf-8"?>
<a:theme xmlns:a="http://schemas.openxmlformats.org/drawingml/2006/main" name="Titolo17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2.xml><?xml version="1.0" encoding="utf-8"?>
<a:theme xmlns:a="http://schemas.openxmlformats.org/drawingml/2006/main" name="Titolo17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3.xml><?xml version="1.0" encoding="utf-8"?>
<a:theme xmlns:a="http://schemas.openxmlformats.org/drawingml/2006/main" name="Titolo17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4.xml><?xml version="1.0" encoding="utf-8"?>
<a:theme xmlns:a="http://schemas.openxmlformats.org/drawingml/2006/main" name="Titolo17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5.xml><?xml version="1.0" encoding="utf-8"?>
<a:theme xmlns:a="http://schemas.openxmlformats.org/drawingml/2006/main" name="Titolo17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6.xml><?xml version="1.0" encoding="utf-8"?>
<a:theme xmlns:a="http://schemas.openxmlformats.org/drawingml/2006/main" name="Titolo17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7.xml><?xml version="1.0" encoding="utf-8"?>
<a:theme xmlns:a="http://schemas.openxmlformats.org/drawingml/2006/main" name="Titolo17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8.xml><?xml version="1.0" encoding="utf-8"?>
<a:theme xmlns:a="http://schemas.openxmlformats.org/drawingml/2006/main" name="Titolo17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9.xml><?xml version="1.0" encoding="utf-8"?>
<a:theme xmlns:a="http://schemas.openxmlformats.org/drawingml/2006/main" name="Titolo17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Titolo1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0.xml><?xml version="1.0" encoding="utf-8"?>
<a:theme xmlns:a="http://schemas.openxmlformats.org/drawingml/2006/main" name="Titolo17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1.xml><?xml version="1.0" encoding="utf-8"?>
<a:theme xmlns:a="http://schemas.openxmlformats.org/drawingml/2006/main" name="Titolo18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2.xml><?xml version="1.0" encoding="utf-8"?>
<a:theme xmlns:a="http://schemas.openxmlformats.org/drawingml/2006/main" name="Titolo18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3.xml><?xml version="1.0" encoding="utf-8"?>
<a:theme xmlns:a="http://schemas.openxmlformats.org/drawingml/2006/main" name="Titolo18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4.xml><?xml version="1.0" encoding="utf-8"?>
<a:theme xmlns:a="http://schemas.openxmlformats.org/drawingml/2006/main" name="Titolo18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5.xml><?xml version="1.0" encoding="utf-8"?>
<a:theme xmlns:a="http://schemas.openxmlformats.org/drawingml/2006/main" name="Titolo18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6.xml><?xml version="1.0" encoding="utf-8"?>
<a:theme xmlns:a="http://schemas.openxmlformats.org/drawingml/2006/main" name="Titolo18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7.xml><?xml version="1.0" encoding="utf-8"?>
<a:theme xmlns:a="http://schemas.openxmlformats.org/drawingml/2006/main" name="Titolo18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8.xml><?xml version="1.0" encoding="utf-8"?>
<a:theme xmlns:a="http://schemas.openxmlformats.org/drawingml/2006/main" name="Titolo18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9.xml><?xml version="1.0" encoding="utf-8"?>
<a:theme xmlns:a="http://schemas.openxmlformats.org/drawingml/2006/main" name="Titolo18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Titolo1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0.xml><?xml version="1.0" encoding="utf-8"?>
<a:theme xmlns:a="http://schemas.openxmlformats.org/drawingml/2006/main" name="Titolo18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1.xml><?xml version="1.0" encoding="utf-8"?>
<a:theme xmlns:a="http://schemas.openxmlformats.org/drawingml/2006/main" name="Titolo19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2.xml><?xml version="1.0" encoding="utf-8"?>
<a:theme xmlns:a="http://schemas.openxmlformats.org/drawingml/2006/main" name="Titolo19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3.xml><?xml version="1.0" encoding="utf-8"?>
<a:theme xmlns:a="http://schemas.openxmlformats.org/drawingml/2006/main" name="Titolo19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4.xml><?xml version="1.0" encoding="utf-8"?>
<a:theme xmlns:a="http://schemas.openxmlformats.org/drawingml/2006/main" name="Titolo19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5.xml><?xml version="1.0" encoding="utf-8"?>
<a:theme xmlns:a="http://schemas.openxmlformats.org/drawingml/2006/main" name="Titolo19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6.xml><?xml version="1.0" encoding="utf-8"?>
<a:theme xmlns:a="http://schemas.openxmlformats.org/drawingml/2006/main" name="Titolo19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7.xml><?xml version="1.0" encoding="utf-8"?>
<a:theme xmlns:a="http://schemas.openxmlformats.org/drawingml/2006/main" name="Titolo19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8.xml><?xml version="1.0" encoding="utf-8"?>
<a:theme xmlns:a="http://schemas.openxmlformats.org/drawingml/2006/main" name="Titolo19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9.xml><?xml version="1.0" encoding="utf-8"?>
<a:theme xmlns:a="http://schemas.openxmlformats.org/drawingml/2006/main" name="Titolo19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itolo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Titolo1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0.xml><?xml version="1.0" encoding="utf-8"?>
<a:theme xmlns:a="http://schemas.openxmlformats.org/drawingml/2006/main" name="Titolo19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1.xml><?xml version="1.0" encoding="utf-8"?>
<a:theme xmlns:a="http://schemas.openxmlformats.org/drawingml/2006/main" name="Titolo20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2.xml><?xml version="1.0" encoding="utf-8"?>
<a:theme xmlns:a="http://schemas.openxmlformats.org/drawingml/2006/main" name="Titolo20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3.xml><?xml version="1.0" encoding="utf-8"?>
<a:theme xmlns:a="http://schemas.openxmlformats.org/drawingml/2006/main" name="Titolo20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4.xml><?xml version="1.0" encoding="utf-8"?>
<a:theme xmlns:a="http://schemas.openxmlformats.org/drawingml/2006/main" name="Titolo20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5.xml><?xml version="1.0" encoding="utf-8"?>
<a:theme xmlns:a="http://schemas.openxmlformats.org/drawingml/2006/main" name="Titolo20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6.xml><?xml version="1.0" encoding="utf-8"?>
<a:theme xmlns:a="http://schemas.openxmlformats.org/drawingml/2006/main" name="Titolo20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7.xml><?xml version="1.0" encoding="utf-8"?>
<a:theme xmlns:a="http://schemas.openxmlformats.org/drawingml/2006/main" name="Titolo20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8.xml><?xml version="1.0" encoding="utf-8"?>
<a:theme xmlns:a="http://schemas.openxmlformats.org/drawingml/2006/main" name="Titolo20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9.xml><?xml version="1.0" encoding="utf-8"?>
<a:theme xmlns:a="http://schemas.openxmlformats.org/drawingml/2006/main" name="Titolo20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Titolo2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0.xml><?xml version="1.0" encoding="utf-8"?>
<a:theme xmlns:a="http://schemas.openxmlformats.org/drawingml/2006/main" name="Titolo20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1.xml><?xml version="1.0" encoding="utf-8"?>
<a:theme xmlns:a="http://schemas.openxmlformats.org/drawingml/2006/main" name="Titolo21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2.xml><?xml version="1.0" encoding="utf-8"?>
<a:theme xmlns:a="http://schemas.openxmlformats.org/drawingml/2006/main" name="Titolo21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3.xml><?xml version="1.0" encoding="utf-8"?>
<a:theme xmlns:a="http://schemas.openxmlformats.org/drawingml/2006/main" name="Titolo21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4.xml><?xml version="1.0" encoding="utf-8"?>
<a:theme xmlns:a="http://schemas.openxmlformats.org/drawingml/2006/main" name="Titolo21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5.xml><?xml version="1.0" encoding="utf-8"?>
<a:theme xmlns:a="http://schemas.openxmlformats.org/drawingml/2006/main" name="Titolo21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6.xml><?xml version="1.0" encoding="utf-8"?>
<a:theme xmlns:a="http://schemas.openxmlformats.org/drawingml/2006/main" name="Titolo21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7.xml><?xml version="1.0" encoding="utf-8"?>
<a:theme xmlns:a="http://schemas.openxmlformats.org/drawingml/2006/main" name="Titolo21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8.xml><?xml version="1.0" encoding="utf-8"?>
<a:theme xmlns:a="http://schemas.openxmlformats.org/drawingml/2006/main" name="Titolo21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9.xml><?xml version="1.0" encoding="utf-8"?>
<a:theme xmlns:a="http://schemas.openxmlformats.org/drawingml/2006/main" name="Titolo21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Titolo2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0.xml><?xml version="1.0" encoding="utf-8"?>
<a:theme xmlns:a="http://schemas.openxmlformats.org/drawingml/2006/main" name="Titolo21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1.xml><?xml version="1.0" encoding="utf-8"?>
<a:theme xmlns:a="http://schemas.openxmlformats.org/drawingml/2006/main" name="Titolo22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2.xml><?xml version="1.0" encoding="utf-8"?>
<a:theme xmlns:a="http://schemas.openxmlformats.org/drawingml/2006/main" name="Titolo22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3.xml><?xml version="1.0" encoding="utf-8"?>
<a:theme xmlns:a="http://schemas.openxmlformats.org/drawingml/2006/main" name="Titolo22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4.xml><?xml version="1.0" encoding="utf-8"?>
<a:theme xmlns:a="http://schemas.openxmlformats.org/drawingml/2006/main" name="Titolo22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5.xml><?xml version="1.0" encoding="utf-8"?>
<a:theme xmlns:a="http://schemas.openxmlformats.org/drawingml/2006/main" name="Titolo22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6.xml><?xml version="1.0" encoding="utf-8"?>
<a:theme xmlns:a="http://schemas.openxmlformats.org/drawingml/2006/main" name="Titolo22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7.xml><?xml version="1.0" encoding="utf-8"?>
<a:theme xmlns:a="http://schemas.openxmlformats.org/drawingml/2006/main" name="Titolo22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8.xml><?xml version="1.0" encoding="utf-8"?>
<a:theme xmlns:a="http://schemas.openxmlformats.org/drawingml/2006/main" name="Titolo22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9.xml><?xml version="1.0" encoding="utf-8"?>
<a:theme xmlns:a="http://schemas.openxmlformats.org/drawingml/2006/main" name="Titolo22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Titolo2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0.xml><?xml version="1.0" encoding="utf-8"?>
<a:theme xmlns:a="http://schemas.openxmlformats.org/drawingml/2006/main" name="Titolo22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1.xml><?xml version="1.0" encoding="utf-8"?>
<a:theme xmlns:a="http://schemas.openxmlformats.org/drawingml/2006/main" name="Titolo23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2.xml><?xml version="1.0" encoding="utf-8"?>
<a:theme xmlns:a="http://schemas.openxmlformats.org/drawingml/2006/main" name="Titolo23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3.xml><?xml version="1.0" encoding="utf-8"?>
<a:theme xmlns:a="http://schemas.openxmlformats.org/drawingml/2006/main" name="Titolo23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4.xml><?xml version="1.0" encoding="utf-8"?>
<a:theme xmlns:a="http://schemas.openxmlformats.org/drawingml/2006/main" name="Titolo23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5.xml><?xml version="1.0" encoding="utf-8"?>
<a:theme xmlns:a="http://schemas.openxmlformats.org/drawingml/2006/main" name="Titolo23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6.xml><?xml version="1.0" encoding="utf-8"?>
<a:theme xmlns:a="http://schemas.openxmlformats.org/drawingml/2006/main" name="Titolo23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7.xml><?xml version="1.0" encoding="utf-8"?>
<a:theme xmlns:a="http://schemas.openxmlformats.org/drawingml/2006/main" name="Titolo23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8.xml><?xml version="1.0" encoding="utf-8"?>
<a:theme xmlns:a="http://schemas.openxmlformats.org/drawingml/2006/main" name="Titolo23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9.xml><?xml version="1.0" encoding="utf-8"?>
<a:theme xmlns:a="http://schemas.openxmlformats.org/drawingml/2006/main" name="Titolo23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Titolo2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0.xml><?xml version="1.0" encoding="utf-8"?>
<a:theme xmlns:a="http://schemas.openxmlformats.org/drawingml/2006/main" name="Titolo23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1.xml><?xml version="1.0" encoding="utf-8"?>
<a:theme xmlns:a="http://schemas.openxmlformats.org/drawingml/2006/main" name="Titolo24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2.xml><?xml version="1.0" encoding="utf-8"?>
<a:theme xmlns:a="http://schemas.openxmlformats.org/drawingml/2006/main" name="Titolo24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3.xml><?xml version="1.0" encoding="utf-8"?>
<a:theme xmlns:a="http://schemas.openxmlformats.org/drawingml/2006/main" name="Titolo24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4.xml><?xml version="1.0" encoding="utf-8"?>
<a:theme xmlns:a="http://schemas.openxmlformats.org/drawingml/2006/main" name="Titolo24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5.xml><?xml version="1.0" encoding="utf-8"?>
<a:theme xmlns:a="http://schemas.openxmlformats.org/drawingml/2006/main" name="Titolo24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6.xml><?xml version="1.0" encoding="utf-8"?>
<a:theme xmlns:a="http://schemas.openxmlformats.org/drawingml/2006/main" name="Titolo24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7.xml><?xml version="1.0" encoding="utf-8"?>
<a:theme xmlns:a="http://schemas.openxmlformats.org/drawingml/2006/main" name="Titolo24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8.xml><?xml version="1.0" encoding="utf-8"?>
<a:theme xmlns:a="http://schemas.openxmlformats.org/drawingml/2006/main" name="Titolo24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9.xml><?xml version="1.0" encoding="utf-8"?>
<a:theme xmlns:a="http://schemas.openxmlformats.org/drawingml/2006/main" name="Titolo24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Titolo2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0.xml><?xml version="1.0" encoding="utf-8"?>
<a:theme xmlns:a="http://schemas.openxmlformats.org/drawingml/2006/main" name="Titolo24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1.xml><?xml version="1.0" encoding="utf-8"?>
<a:theme xmlns:a="http://schemas.openxmlformats.org/drawingml/2006/main" name="Titolo25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2.xml><?xml version="1.0" encoding="utf-8"?>
<a:theme xmlns:a="http://schemas.openxmlformats.org/drawingml/2006/main" name="Titolo25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3.xml><?xml version="1.0" encoding="utf-8"?>
<a:theme xmlns:a="http://schemas.openxmlformats.org/drawingml/2006/main" name="Titolo25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4.xml><?xml version="1.0" encoding="utf-8"?>
<a:theme xmlns:a="http://schemas.openxmlformats.org/drawingml/2006/main" name="Titolo25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5.xml><?xml version="1.0" encoding="utf-8"?>
<a:theme xmlns:a="http://schemas.openxmlformats.org/drawingml/2006/main" name="Titolo25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6.xml><?xml version="1.0" encoding="utf-8"?>
<a:theme xmlns:a="http://schemas.openxmlformats.org/drawingml/2006/main" name="Titolo25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7.xml><?xml version="1.0" encoding="utf-8"?>
<a:theme xmlns:a="http://schemas.openxmlformats.org/drawingml/2006/main" name="Titolo25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8.xml><?xml version="1.0" encoding="utf-8"?>
<a:theme xmlns:a="http://schemas.openxmlformats.org/drawingml/2006/main" name="Titolo25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9.xml><?xml version="1.0" encoding="utf-8"?>
<a:theme xmlns:a="http://schemas.openxmlformats.org/drawingml/2006/main" name="Titolo25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Titolo2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0.xml><?xml version="1.0" encoding="utf-8"?>
<a:theme xmlns:a="http://schemas.openxmlformats.org/drawingml/2006/main" name="Titolo25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1.xml><?xml version="1.0" encoding="utf-8"?>
<a:theme xmlns:a="http://schemas.openxmlformats.org/drawingml/2006/main" name="Titolo26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2.xml><?xml version="1.0" encoding="utf-8"?>
<a:theme xmlns:a="http://schemas.openxmlformats.org/drawingml/2006/main" name="Titolo26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3.xml><?xml version="1.0" encoding="utf-8"?>
<a:theme xmlns:a="http://schemas.openxmlformats.org/drawingml/2006/main" name="Titolo26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4.xml><?xml version="1.0" encoding="utf-8"?>
<a:theme xmlns:a="http://schemas.openxmlformats.org/drawingml/2006/main" name="Titolo26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5.xml><?xml version="1.0" encoding="utf-8"?>
<a:theme xmlns:a="http://schemas.openxmlformats.org/drawingml/2006/main" name="Titolo26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6.xml><?xml version="1.0" encoding="utf-8"?>
<a:theme xmlns:a="http://schemas.openxmlformats.org/drawingml/2006/main" name="Titolo26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7.xml><?xml version="1.0" encoding="utf-8"?>
<a:theme xmlns:a="http://schemas.openxmlformats.org/drawingml/2006/main" name="Titolo26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8.xml><?xml version="1.0" encoding="utf-8"?>
<a:theme xmlns:a="http://schemas.openxmlformats.org/drawingml/2006/main" name="Titolo26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9.xml><?xml version="1.0" encoding="utf-8"?>
<a:theme xmlns:a="http://schemas.openxmlformats.org/drawingml/2006/main" name="Titolo26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Titolo2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0.xml><?xml version="1.0" encoding="utf-8"?>
<a:theme xmlns:a="http://schemas.openxmlformats.org/drawingml/2006/main" name="Titolo26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1.xml><?xml version="1.0" encoding="utf-8"?>
<a:theme xmlns:a="http://schemas.openxmlformats.org/drawingml/2006/main" name="Titolo27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2.xml><?xml version="1.0" encoding="utf-8"?>
<a:theme xmlns:a="http://schemas.openxmlformats.org/drawingml/2006/main" name="Titolo27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3.xml><?xml version="1.0" encoding="utf-8"?>
<a:theme xmlns:a="http://schemas.openxmlformats.org/drawingml/2006/main" name="Titolo27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4.xml><?xml version="1.0" encoding="utf-8"?>
<a:theme xmlns:a="http://schemas.openxmlformats.org/drawingml/2006/main" name="Titolo27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5.xml><?xml version="1.0" encoding="utf-8"?>
<a:theme xmlns:a="http://schemas.openxmlformats.org/drawingml/2006/main" name="Titolo27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6.xml><?xml version="1.0" encoding="utf-8"?>
<a:theme xmlns:a="http://schemas.openxmlformats.org/drawingml/2006/main" name="Titolo27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7.xml><?xml version="1.0" encoding="utf-8"?>
<a:theme xmlns:a="http://schemas.openxmlformats.org/drawingml/2006/main" name="Titolo27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8.xml><?xml version="1.0" encoding="utf-8"?>
<a:theme xmlns:a="http://schemas.openxmlformats.org/drawingml/2006/main" name="Titolo27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9.xml><?xml version="1.0" encoding="utf-8"?>
<a:theme xmlns:a="http://schemas.openxmlformats.org/drawingml/2006/main" name="Titolo27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Titolo2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0.xml><?xml version="1.0" encoding="utf-8"?>
<a:theme xmlns:a="http://schemas.openxmlformats.org/drawingml/2006/main" name="Titolo27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1.xml><?xml version="1.0" encoding="utf-8"?>
<a:theme xmlns:a="http://schemas.openxmlformats.org/drawingml/2006/main" name="Titolo28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2.xml><?xml version="1.0" encoding="utf-8"?>
<a:theme xmlns:a="http://schemas.openxmlformats.org/drawingml/2006/main" name="Titolo28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3.xml><?xml version="1.0" encoding="utf-8"?>
<a:theme xmlns:a="http://schemas.openxmlformats.org/drawingml/2006/main" name="Titolo28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4.xml><?xml version="1.0" encoding="utf-8"?>
<a:theme xmlns:a="http://schemas.openxmlformats.org/drawingml/2006/main" name="Titolo28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5.xml><?xml version="1.0" encoding="utf-8"?>
<a:theme xmlns:a="http://schemas.openxmlformats.org/drawingml/2006/main" name="Titolo28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6.xml><?xml version="1.0" encoding="utf-8"?>
<a:theme xmlns:a="http://schemas.openxmlformats.org/drawingml/2006/main" name="Titolo28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7.xml><?xml version="1.0" encoding="utf-8"?>
<a:theme xmlns:a="http://schemas.openxmlformats.org/drawingml/2006/main" name="Titolo28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8.xml><?xml version="1.0" encoding="utf-8"?>
<a:theme xmlns:a="http://schemas.openxmlformats.org/drawingml/2006/main" name="Titolo28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9.xml><?xml version="1.0" encoding="utf-8"?>
<a:theme xmlns:a="http://schemas.openxmlformats.org/drawingml/2006/main" name="Titolo28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Titolo2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0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1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2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itolo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Titolo2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Titolo3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Titolo3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Titolo3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Titolo3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Titolo3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Titolo3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Titolo3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8.xml><?xml version="1.0" encoding="utf-8"?>
<a:theme xmlns:a="http://schemas.openxmlformats.org/drawingml/2006/main" name="Titolo3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Titolo3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itolo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Titolo3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1.xml><?xml version="1.0" encoding="utf-8"?>
<a:theme xmlns:a="http://schemas.openxmlformats.org/drawingml/2006/main" name="Titolo4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2.xml><?xml version="1.0" encoding="utf-8"?>
<a:theme xmlns:a="http://schemas.openxmlformats.org/drawingml/2006/main" name="Titolo4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Titolo4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4.xml><?xml version="1.0" encoding="utf-8"?>
<a:theme xmlns:a="http://schemas.openxmlformats.org/drawingml/2006/main" name="Titolo4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5.xml><?xml version="1.0" encoding="utf-8"?>
<a:theme xmlns:a="http://schemas.openxmlformats.org/drawingml/2006/main" name="Titolo4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6.xml><?xml version="1.0" encoding="utf-8"?>
<a:theme xmlns:a="http://schemas.openxmlformats.org/drawingml/2006/main" name="Titolo4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7.xml><?xml version="1.0" encoding="utf-8"?>
<a:theme xmlns:a="http://schemas.openxmlformats.org/drawingml/2006/main" name="Titolo4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8.xml><?xml version="1.0" encoding="utf-8"?>
<a:theme xmlns:a="http://schemas.openxmlformats.org/drawingml/2006/main" name="Titolo4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9.xml><?xml version="1.0" encoding="utf-8"?>
<a:theme xmlns:a="http://schemas.openxmlformats.org/drawingml/2006/main" name="Titolo4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Titolo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0.xml><?xml version="1.0" encoding="utf-8"?>
<a:theme xmlns:a="http://schemas.openxmlformats.org/drawingml/2006/main" name="Titolo4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1.xml><?xml version="1.0" encoding="utf-8"?>
<a:theme xmlns:a="http://schemas.openxmlformats.org/drawingml/2006/main" name="Titolo5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2.xml><?xml version="1.0" encoding="utf-8"?>
<a:theme xmlns:a="http://schemas.openxmlformats.org/drawingml/2006/main" name="Titolo5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3.xml><?xml version="1.0" encoding="utf-8"?>
<a:theme xmlns:a="http://schemas.openxmlformats.org/drawingml/2006/main" name="Titolo5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4.xml><?xml version="1.0" encoding="utf-8"?>
<a:theme xmlns:a="http://schemas.openxmlformats.org/drawingml/2006/main" name="Titolo5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5.xml><?xml version="1.0" encoding="utf-8"?>
<a:theme xmlns:a="http://schemas.openxmlformats.org/drawingml/2006/main" name="Titolo5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6.xml><?xml version="1.0" encoding="utf-8"?>
<a:theme xmlns:a="http://schemas.openxmlformats.org/drawingml/2006/main" name="Titolo5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7.xml><?xml version="1.0" encoding="utf-8"?>
<a:theme xmlns:a="http://schemas.openxmlformats.org/drawingml/2006/main" name="Titolo5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8.xml><?xml version="1.0" encoding="utf-8"?>
<a:theme xmlns:a="http://schemas.openxmlformats.org/drawingml/2006/main" name="Titolo5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9.xml><?xml version="1.0" encoding="utf-8"?>
<a:theme xmlns:a="http://schemas.openxmlformats.org/drawingml/2006/main" name="Titolo5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Titolo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0.xml><?xml version="1.0" encoding="utf-8"?>
<a:theme xmlns:a="http://schemas.openxmlformats.org/drawingml/2006/main" name="Titolo5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1.xml><?xml version="1.0" encoding="utf-8"?>
<a:theme xmlns:a="http://schemas.openxmlformats.org/drawingml/2006/main" name="Titolo6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2.xml><?xml version="1.0" encoding="utf-8"?>
<a:theme xmlns:a="http://schemas.openxmlformats.org/drawingml/2006/main" name="Titolo6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3.xml><?xml version="1.0" encoding="utf-8"?>
<a:theme xmlns:a="http://schemas.openxmlformats.org/drawingml/2006/main" name="Titolo6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4.xml><?xml version="1.0" encoding="utf-8"?>
<a:theme xmlns:a="http://schemas.openxmlformats.org/drawingml/2006/main" name="Titolo6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5.xml><?xml version="1.0" encoding="utf-8"?>
<a:theme xmlns:a="http://schemas.openxmlformats.org/drawingml/2006/main" name="Titolo6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6.xml><?xml version="1.0" encoding="utf-8"?>
<a:theme xmlns:a="http://schemas.openxmlformats.org/drawingml/2006/main" name="Titolo6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7.xml><?xml version="1.0" encoding="utf-8"?>
<a:theme xmlns:a="http://schemas.openxmlformats.org/drawingml/2006/main" name="Titolo6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8.xml><?xml version="1.0" encoding="utf-8"?>
<a:theme xmlns:a="http://schemas.openxmlformats.org/drawingml/2006/main" name="Titolo6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9.xml><?xml version="1.0" encoding="utf-8"?>
<a:theme xmlns:a="http://schemas.openxmlformats.org/drawingml/2006/main" name="Titolo6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Titolo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0.xml><?xml version="1.0" encoding="utf-8"?>
<a:theme xmlns:a="http://schemas.openxmlformats.org/drawingml/2006/main" name="Titolo6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1.xml><?xml version="1.0" encoding="utf-8"?>
<a:theme xmlns:a="http://schemas.openxmlformats.org/drawingml/2006/main" name="Titolo7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2.xml><?xml version="1.0" encoding="utf-8"?>
<a:theme xmlns:a="http://schemas.openxmlformats.org/drawingml/2006/main" name="Titolo7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3.xml><?xml version="1.0" encoding="utf-8"?>
<a:theme xmlns:a="http://schemas.openxmlformats.org/drawingml/2006/main" name="Titolo7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4.xml><?xml version="1.0" encoding="utf-8"?>
<a:theme xmlns:a="http://schemas.openxmlformats.org/drawingml/2006/main" name="Titolo7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5.xml><?xml version="1.0" encoding="utf-8"?>
<a:theme xmlns:a="http://schemas.openxmlformats.org/drawingml/2006/main" name="Titolo7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6.xml><?xml version="1.0" encoding="utf-8"?>
<a:theme xmlns:a="http://schemas.openxmlformats.org/drawingml/2006/main" name="Titolo7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7.xml><?xml version="1.0" encoding="utf-8"?>
<a:theme xmlns:a="http://schemas.openxmlformats.org/drawingml/2006/main" name="Titolo7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8.xml><?xml version="1.0" encoding="utf-8"?>
<a:theme xmlns:a="http://schemas.openxmlformats.org/drawingml/2006/main" name="Titolo7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9.xml><?xml version="1.0" encoding="utf-8"?>
<a:theme xmlns:a="http://schemas.openxmlformats.org/drawingml/2006/main" name="Titolo7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Titolo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0.xml><?xml version="1.0" encoding="utf-8"?>
<a:theme xmlns:a="http://schemas.openxmlformats.org/drawingml/2006/main" name="Titolo7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1.xml><?xml version="1.0" encoding="utf-8"?>
<a:theme xmlns:a="http://schemas.openxmlformats.org/drawingml/2006/main" name="Titolo8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2.xml><?xml version="1.0" encoding="utf-8"?>
<a:theme xmlns:a="http://schemas.openxmlformats.org/drawingml/2006/main" name="Titolo8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3.xml><?xml version="1.0" encoding="utf-8"?>
<a:theme xmlns:a="http://schemas.openxmlformats.org/drawingml/2006/main" name="Titolo8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4.xml><?xml version="1.0" encoding="utf-8"?>
<a:theme xmlns:a="http://schemas.openxmlformats.org/drawingml/2006/main" name="Titolo8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5.xml><?xml version="1.0" encoding="utf-8"?>
<a:theme xmlns:a="http://schemas.openxmlformats.org/drawingml/2006/main" name="Titolo8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6.xml><?xml version="1.0" encoding="utf-8"?>
<a:theme xmlns:a="http://schemas.openxmlformats.org/drawingml/2006/main" name="Titolo8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7.xml><?xml version="1.0" encoding="utf-8"?>
<a:theme xmlns:a="http://schemas.openxmlformats.org/drawingml/2006/main" name="Titolo8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8.xml><?xml version="1.0" encoding="utf-8"?>
<a:theme xmlns:a="http://schemas.openxmlformats.org/drawingml/2006/main" name="Titolo8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9.xml><?xml version="1.0" encoding="utf-8"?>
<a:theme xmlns:a="http://schemas.openxmlformats.org/drawingml/2006/main" name="Titolo8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Titolo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0.xml><?xml version="1.0" encoding="utf-8"?>
<a:theme xmlns:a="http://schemas.openxmlformats.org/drawingml/2006/main" name="Titolo8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1.xml><?xml version="1.0" encoding="utf-8"?>
<a:theme xmlns:a="http://schemas.openxmlformats.org/drawingml/2006/main" name="Titolo90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2.xml><?xml version="1.0" encoding="utf-8"?>
<a:theme xmlns:a="http://schemas.openxmlformats.org/drawingml/2006/main" name="Titolo91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3.xml><?xml version="1.0" encoding="utf-8"?>
<a:theme xmlns:a="http://schemas.openxmlformats.org/drawingml/2006/main" name="Titolo92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4.xml><?xml version="1.0" encoding="utf-8"?>
<a:theme xmlns:a="http://schemas.openxmlformats.org/drawingml/2006/main" name="Titolo93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5.xml><?xml version="1.0" encoding="utf-8"?>
<a:theme xmlns:a="http://schemas.openxmlformats.org/drawingml/2006/main" name="Titolo94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6.xml><?xml version="1.0" encoding="utf-8"?>
<a:theme xmlns:a="http://schemas.openxmlformats.org/drawingml/2006/main" name="Titolo95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7.xml><?xml version="1.0" encoding="utf-8"?>
<a:theme xmlns:a="http://schemas.openxmlformats.org/drawingml/2006/main" name="Titolo96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8.xml><?xml version="1.0" encoding="utf-8"?>
<a:theme xmlns:a="http://schemas.openxmlformats.org/drawingml/2006/main" name="Titolo97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9.xml><?xml version="1.0" encoding="utf-8"?>
<a:theme xmlns:a="http://schemas.openxmlformats.org/drawingml/2006/main" name="Titolo98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11719</TotalTime>
  <Words>1979</Words>
  <Application>Microsoft Office PowerPoint</Application>
  <PresentationFormat>Presentazione su schermo (4:3)</PresentationFormat>
  <Paragraphs>426</Paragraphs>
  <Slides>35</Slides>
  <Notes>35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13</vt:i4>
      </vt:variant>
      <vt:variant>
        <vt:lpstr>Tema</vt:lpstr>
      </vt:variant>
      <vt:variant>
        <vt:i4>290</vt:i4>
      </vt:variant>
      <vt:variant>
        <vt:lpstr>Titoli diapositive</vt:lpstr>
      </vt:variant>
      <vt:variant>
        <vt:i4>35</vt:i4>
      </vt:variant>
    </vt:vector>
  </HeadingPairs>
  <TitlesOfParts>
    <vt:vector size="338" baseType="lpstr">
      <vt:lpstr>Microsoft YaHei</vt:lpstr>
      <vt:lpstr>Arial</vt:lpstr>
      <vt:lpstr>Bradley Hand ITC</vt:lpstr>
      <vt:lpstr>Calibri</vt:lpstr>
      <vt:lpstr>Calibri Light</vt:lpstr>
      <vt:lpstr>Century Gothic</vt:lpstr>
      <vt:lpstr>Mangal</vt:lpstr>
      <vt:lpstr>Segoe UI</vt:lpstr>
      <vt:lpstr>Symbol</vt:lpstr>
      <vt:lpstr>Tahoma</vt:lpstr>
      <vt:lpstr>Times New Roman</vt:lpstr>
      <vt:lpstr>Verdana</vt:lpstr>
      <vt:lpstr>Wingdings</vt:lpstr>
      <vt:lpstr>Predefinito</vt:lpstr>
      <vt:lpstr>Titolo1</vt:lpstr>
      <vt:lpstr>Titolo2</vt:lpstr>
      <vt:lpstr>Titolo3</vt:lpstr>
      <vt:lpstr>Titolo4</vt:lpstr>
      <vt:lpstr>Titolo5</vt:lpstr>
      <vt:lpstr>Titolo6</vt:lpstr>
      <vt:lpstr>Titolo7</vt:lpstr>
      <vt:lpstr>Titolo8</vt:lpstr>
      <vt:lpstr>Titolo9</vt:lpstr>
      <vt:lpstr>Titolo10</vt:lpstr>
      <vt:lpstr>Titolo11</vt:lpstr>
      <vt:lpstr>Titolo12</vt:lpstr>
      <vt:lpstr>Titolo13</vt:lpstr>
      <vt:lpstr>Titolo14</vt:lpstr>
      <vt:lpstr>Titolo15</vt:lpstr>
      <vt:lpstr>Titolo16</vt:lpstr>
      <vt:lpstr>Titolo17</vt:lpstr>
      <vt:lpstr>Titolo18</vt:lpstr>
      <vt:lpstr>Titolo19</vt:lpstr>
      <vt:lpstr>Titolo20</vt:lpstr>
      <vt:lpstr>Titolo21</vt:lpstr>
      <vt:lpstr>Titolo22</vt:lpstr>
      <vt:lpstr>Titolo23</vt:lpstr>
      <vt:lpstr>Titolo24</vt:lpstr>
      <vt:lpstr>Titolo25</vt:lpstr>
      <vt:lpstr>Titolo26</vt:lpstr>
      <vt:lpstr>Titolo27</vt:lpstr>
      <vt:lpstr>Titolo28</vt:lpstr>
      <vt:lpstr>Titolo29</vt:lpstr>
      <vt:lpstr>Titolo30</vt:lpstr>
      <vt:lpstr>Titolo31</vt:lpstr>
      <vt:lpstr>Titolo32</vt:lpstr>
      <vt:lpstr>Titolo33</vt:lpstr>
      <vt:lpstr>Titolo34</vt:lpstr>
      <vt:lpstr>Titolo35</vt:lpstr>
      <vt:lpstr>Titolo36</vt:lpstr>
      <vt:lpstr>Titolo37</vt:lpstr>
      <vt:lpstr>Titolo38</vt:lpstr>
      <vt:lpstr>Titolo39</vt:lpstr>
      <vt:lpstr>Titolo40</vt:lpstr>
      <vt:lpstr>Titolo41</vt:lpstr>
      <vt:lpstr>Titolo42</vt:lpstr>
      <vt:lpstr>Titolo43</vt:lpstr>
      <vt:lpstr>Titolo44</vt:lpstr>
      <vt:lpstr>Titolo45</vt:lpstr>
      <vt:lpstr>Titolo46</vt:lpstr>
      <vt:lpstr>Titolo47</vt:lpstr>
      <vt:lpstr>Titolo48</vt:lpstr>
      <vt:lpstr>Titolo49</vt:lpstr>
      <vt:lpstr>Titolo50</vt:lpstr>
      <vt:lpstr>Titolo51</vt:lpstr>
      <vt:lpstr>Titolo52</vt:lpstr>
      <vt:lpstr>Titolo53</vt:lpstr>
      <vt:lpstr>Titolo54</vt:lpstr>
      <vt:lpstr>Titolo55</vt:lpstr>
      <vt:lpstr>Titolo56</vt:lpstr>
      <vt:lpstr>Titolo57</vt:lpstr>
      <vt:lpstr>Titolo58</vt:lpstr>
      <vt:lpstr>Titolo59</vt:lpstr>
      <vt:lpstr>Titolo60</vt:lpstr>
      <vt:lpstr>Titolo61</vt:lpstr>
      <vt:lpstr>Titolo62</vt:lpstr>
      <vt:lpstr>Titolo63</vt:lpstr>
      <vt:lpstr>Titolo64</vt:lpstr>
      <vt:lpstr>Titolo65</vt:lpstr>
      <vt:lpstr>Titolo66</vt:lpstr>
      <vt:lpstr>Titolo67</vt:lpstr>
      <vt:lpstr>Titolo68</vt:lpstr>
      <vt:lpstr>Titolo69</vt:lpstr>
      <vt:lpstr>Titolo70</vt:lpstr>
      <vt:lpstr>Titolo71</vt:lpstr>
      <vt:lpstr>Titolo72</vt:lpstr>
      <vt:lpstr>Titolo73</vt:lpstr>
      <vt:lpstr>Titolo74</vt:lpstr>
      <vt:lpstr>Titolo75</vt:lpstr>
      <vt:lpstr>Titolo76</vt:lpstr>
      <vt:lpstr>Titolo77</vt:lpstr>
      <vt:lpstr>Titolo78</vt:lpstr>
      <vt:lpstr>Titolo79</vt:lpstr>
      <vt:lpstr>Titolo80</vt:lpstr>
      <vt:lpstr>Titolo81</vt:lpstr>
      <vt:lpstr>Titolo82</vt:lpstr>
      <vt:lpstr>Titolo83</vt:lpstr>
      <vt:lpstr>Titolo84</vt:lpstr>
      <vt:lpstr>Titolo85</vt:lpstr>
      <vt:lpstr>Titolo86</vt:lpstr>
      <vt:lpstr>Titolo87</vt:lpstr>
      <vt:lpstr>Titolo88</vt:lpstr>
      <vt:lpstr>Titolo89</vt:lpstr>
      <vt:lpstr>Titolo90</vt:lpstr>
      <vt:lpstr>Titolo91</vt:lpstr>
      <vt:lpstr>Titolo92</vt:lpstr>
      <vt:lpstr>Titolo93</vt:lpstr>
      <vt:lpstr>Titolo94</vt:lpstr>
      <vt:lpstr>Titolo95</vt:lpstr>
      <vt:lpstr>Titolo96</vt:lpstr>
      <vt:lpstr>Titolo97</vt:lpstr>
      <vt:lpstr>Titolo98</vt:lpstr>
      <vt:lpstr>Titolo99</vt:lpstr>
      <vt:lpstr>Titolo100</vt:lpstr>
      <vt:lpstr>Titolo101</vt:lpstr>
      <vt:lpstr>Titolo102</vt:lpstr>
      <vt:lpstr>Titolo103</vt:lpstr>
      <vt:lpstr>Titolo104</vt:lpstr>
      <vt:lpstr>Titolo105</vt:lpstr>
      <vt:lpstr>Titolo106</vt:lpstr>
      <vt:lpstr>Titolo107</vt:lpstr>
      <vt:lpstr>Titolo108</vt:lpstr>
      <vt:lpstr>Titolo109</vt:lpstr>
      <vt:lpstr>Titolo110</vt:lpstr>
      <vt:lpstr>Titolo111</vt:lpstr>
      <vt:lpstr>Titolo112</vt:lpstr>
      <vt:lpstr>Titolo113</vt:lpstr>
      <vt:lpstr>Titolo114</vt:lpstr>
      <vt:lpstr>Titolo115</vt:lpstr>
      <vt:lpstr>Titolo116</vt:lpstr>
      <vt:lpstr>Titolo117</vt:lpstr>
      <vt:lpstr>Titolo118</vt:lpstr>
      <vt:lpstr>Titolo119</vt:lpstr>
      <vt:lpstr>Titolo120</vt:lpstr>
      <vt:lpstr>Titolo121</vt:lpstr>
      <vt:lpstr>Titolo122</vt:lpstr>
      <vt:lpstr>Titolo123</vt:lpstr>
      <vt:lpstr>Titolo124</vt:lpstr>
      <vt:lpstr>Titolo125</vt:lpstr>
      <vt:lpstr>Titolo126</vt:lpstr>
      <vt:lpstr>Titolo127</vt:lpstr>
      <vt:lpstr>Titolo128</vt:lpstr>
      <vt:lpstr>Titolo129</vt:lpstr>
      <vt:lpstr>Titolo130</vt:lpstr>
      <vt:lpstr>Titolo131</vt:lpstr>
      <vt:lpstr>Titolo132</vt:lpstr>
      <vt:lpstr>Titolo133</vt:lpstr>
      <vt:lpstr>Titolo134</vt:lpstr>
      <vt:lpstr>Titolo135</vt:lpstr>
      <vt:lpstr>Titolo136</vt:lpstr>
      <vt:lpstr>Titolo137</vt:lpstr>
      <vt:lpstr>Titolo138</vt:lpstr>
      <vt:lpstr>Titolo139</vt:lpstr>
      <vt:lpstr>Titolo140</vt:lpstr>
      <vt:lpstr>Titolo141</vt:lpstr>
      <vt:lpstr>Titolo142</vt:lpstr>
      <vt:lpstr>Titolo143</vt:lpstr>
      <vt:lpstr>Titolo144</vt:lpstr>
      <vt:lpstr>Titolo145</vt:lpstr>
      <vt:lpstr>Titolo146</vt:lpstr>
      <vt:lpstr>Titolo147</vt:lpstr>
      <vt:lpstr>Titolo148</vt:lpstr>
      <vt:lpstr>Titolo149</vt:lpstr>
      <vt:lpstr>Titolo150</vt:lpstr>
      <vt:lpstr>Titolo151</vt:lpstr>
      <vt:lpstr>Titolo152</vt:lpstr>
      <vt:lpstr>Titolo153</vt:lpstr>
      <vt:lpstr>Titolo154</vt:lpstr>
      <vt:lpstr>Titolo155</vt:lpstr>
      <vt:lpstr>Titolo156</vt:lpstr>
      <vt:lpstr>Titolo157</vt:lpstr>
      <vt:lpstr>Titolo158</vt:lpstr>
      <vt:lpstr>Titolo159</vt:lpstr>
      <vt:lpstr>Titolo160</vt:lpstr>
      <vt:lpstr>Titolo161</vt:lpstr>
      <vt:lpstr>Titolo162</vt:lpstr>
      <vt:lpstr>Titolo163</vt:lpstr>
      <vt:lpstr>Titolo164</vt:lpstr>
      <vt:lpstr>Titolo165</vt:lpstr>
      <vt:lpstr>Titolo166</vt:lpstr>
      <vt:lpstr>Titolo167</vt:lpstr>
      <vt:lpstr>Titolo168</vt:lpstr>
      <vt:lpstr>Titolo169</vt:lpstr>
      <vt:lpstr>Titolo170</vt:lpstr>
      <vt:lpstr>Titolo171</vt:lpstr>
      <vt:lpstr>Titolo172</vt:lpstr>
      <vt:lpstr>Titolo173</vt:lpstr>
      <vt:lpstr>Titolo174</vt:lpstr>
      <vt:lpstr>Titolo175</vt:lpstr>
      <vt:lpstr>Titolo176</vt:lpstr>
      <vt:lpstr>Titolo177</vt:lpstr>
      <vt:lpstr>Titolo178</vt:lpstr>
      <vt:lpstr>Titolo179</vt:lpstr>
      <vt:lpstr>Titolo180</vt:lpstr>
      <vt:lpstr>Titolo181</vt:lpstr>
      <vt:lpstr>Titolo182</vt:lpstr>
      <vt:lpstr>Titolo183</vt:lpstr>
      <vt:lpstr>Titolo184</vt:lpstr>
      <vt:lpstr>Titolo185</vt:lpstr>
      <vt:lpstr>Titolo186</vt:lpstr>
      <vt:lpstr>Titolo187</vt:lpstr>
      <vt:lpstr>Titolo188</vt:lpstr>
      <vt:lpstr>Titolo189</vt:lpstr>
      <vt:lpstr>Titolo190</vt:lpstr>
      <vt:lpstr>Titolo191</vt:lpstr>
      <vt:lpstr>Titolo192</vt:lpstr>
      <vt:lpstr>Titolo193</vt:lpstr>
      <vt:lpstr>Titolo194</vt:lpstr>
      <vt:lpstr>Titolo195</vt:lpstr>
      <vt:lpstr>Titolo196</vt:lpstr>
      <vt:lpstr>Titolo197</vt:lpstr>
      <vt:lpstr>Titolo198</vt:lpstr>
      <vt:lpstr>Titolo199</vt:lpstr>
      <vt:lpstr>Titolo200</vt:lpstr>
      <vt:lpstr>Titolo201</vt:lpstr>
      <vt:lpstr>Titolo202</vt:lpstr>
      <vt:lpstr>Titolo203</vt:lpstr>
      <vt:lpstr>Titolo204</vt:lpstr>
      <vt:lpstr>Titolo205</vt:lpstr>
      <vt:lpstr>Titolo206</vt:lpstr>
      <vt:lpstr>Titolo207</vt:lpstr>
      <vt:lpstr>Titolo208</vt:lpstr>
      <vt:lpstr>Titolo209</vt:lpstr>
      <vt:lpstr>Titolo210</vt:lpstr>
      <vt:lpstr>Titolo211</vt:lpstr>
      <vt:lpstr>Titolo212</vt:lpstr>
      <vt:lpstr>Titolo213</vt:lpstr>
      <vt:lpstr>Titolo214</vt:lpstr>
      <vt:lpstr>Titolo215</vt:lpstr>
      <vt:lpstr>Titolo216</vt:lpstr>
      <vt:lpstr>Titolo217</vt:lpstr>
      <vt:lpstr>Titolo218</vt:lpstr>
      <vt:lpstr>Titolo219</vt:lpstr>
      <vt:lpstr>Titolo220</vt:lpstr>
      <vt:lpstr>Titolo221</vt:lpstr>
      <vt:lpstr>Titolo222</vt:lpstr>
      <vt:lpstr>Titolo223</vt:lpstr>
      <vt:lpstr>Titolo224</vt:lpstr>
      <vt:lpstr>Titolo225</vt:lpstr>
      <vt:lpstr>Titolo226</vt:lpstr>
      <vt:lpstr>Titolo227</vt:lpstr>
      <vt:lpstr>Titolo228</vt:lpstr>
      <vt:lpstr>Titolo229</vt:lpstr>
      <vt:lpstr>Titolo230</vt:lpstr>
      <vt:lpstr>Titolo231</vt:lpstr>
      <vt:lpstr>Titolo232</vt:lpstr>
      <vt:lpstr>Titolo233</vt:lpstr>
      <vt:lpstr>Titolo234</vt:lpstr>
      <vt:lpstr>Titolo235</vt:lpstr>
      <vt:lpstr>Titolo236</vt:lpstr>
      <vt:lpstr>Titolo237</vt:lpstr>
      <vt:lpstr>Titolo238</vt:lpstr>
      <vt:lpstr>Titolo239</vt:lpstr>
      <vt:lpstr>Titolo240</vt:lpstr>
      <vt:lpstr>Titolo241</vt:lpstr>
      <vt:lpstr>Titolo242</vt:lpstr>
      <vt:lpstr>Titolo243</vt:lpstr>
      <vt:lpstr>Titolo244</vt:lpstr>
      <vt:lpstr>Titolo245</vt:lpstr>
      <vt:lpstr>Titolo246</vt:lpstr>
      <vt:lpstr>Titolo247</vt:lpstr>
      <vt:lpstr>Titolo248</vt:lpstr>
      <vt:lpstr>Titolo249</vt:lpstr>
      <vt:lpstr>Titolo250</vt:lpstr>
      <vt:lpstr>Titolo251</vt:lpstr>
      <vt:lpstr>Titolo252</vt:lpstr>
      <vt:lpstr>Titolo253</vt:lpstr>
      <vt:lpstr>Titolo254</vt:lpstr>
      <vt:lpstr>Titolo255</vt:lpstr>
      <vt:lpstr>Titolo256</vt:lpstr>
      <vt:lpstr>Titolo257</vt:lpstr>
      <vt:lpstr>Titolo258</vt:lpstr>
      <vt:lpstr>Titolo259</vt:lpstr>
      <vt:lpstr>Titolo260</vt:lpstr>
      <vt:lpstr>Titolo261</vt:lpstr>
      <vt:lpstr>Titolo262</vt:lpstr>
      <vt:lpstr>Titolo263</vt:lpstr>
      <vt:lpstr>Titolo264</vt:lpstr>
      <vt:lpstr>Titolo265</vt:lpstr>
      <vt:lpstr>Titolo266</vt:lpstr>
      <vt:lpstr>Titolo267</vt:lpstr>
      <vt:lpstr>Titolo268</vt:lpstr>
      <vt:lpstr>Titolo269</vt:lpstr>
      <vt:lpstr>Titolo270</vt:lpstr>
      <vt:lpstr>Titolo271</vt:lpstr>
      <vt:lpstr>Titolo272</vt:lpstr>
      <vt:lpstr>Titolo273</vt:lpstr>
      <vt:lpstr>Titolo274</vt:lpstr>
      <vt:lpstr>Titolo275</vt:lpstr>
      <vt:lpstr>Titolo276</vt:lpstr>
      <vt:lpstr>Titolo277</vt:lpstr>
      <vt:lpstr>Titolo278</vt:lpstr>
      <vt:lpstr>Titolo279</vt:lpstr>
      <vt:lpstr>Titolo280</vt:lpstr>
      <vt:lpstr>Titolo281</vt:lpstr>
      <vt:lpstr>Titolo282</vt:lpstr>
      <vt:lpstr>Titolo283</vt:lpstr>
      <vt:lpstr>Titolo284</vt:lpstr>
      <vt:lpstr>Titolo285</vt:lpstr>
      <vt:lpstr>Titolo286</vt:lpstr>
      <vt:lpstr>Titolo287</vt:lpstr>
      <vt:lpstr>Titolo288</vt:lpstr>
      <vt:lpstr>Tema di Office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 Erasmus+ 2015 – Documenti ufficiali e Moduli : DOVE ?  www.erasmusplus.it  Sezione                      Come partecipare 2015   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Criteri di valutazione qualitativa:  a p. 61 della Guida al programma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Priorità specifiche Educazione Scolastica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Vanessa.DEBIAIS-SAINTON@ec.europa.eu</dc:creator>
  <cp:lastModifiedBy>Silvia Rettori</cp:lastModifiedBy>
  <cp:revision>1404</cp:revision>
  <cp:lastPrinted>2014-02-19T11:40:18Z</cp:lastPrinted>
  <dcterms:created xsi:type="dcterms:W3CDTF">2011-12-20T09:37:33Z</dcterms:created>
  <dcterms:modified xsi:type="dcterms:W3CDTF">2015-01-14T11:10:22Z</dcterms:modified>
</cp:coreProperties>
</file>