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3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1" r:id="rId2"/>
  </p:sldMasterIdLst>
  <p:notesMasterIdLst>
    <p:notesMasterId r:id="rId55"/>
  </p:notesMasterIdLst>
  <p:handoutMasterIdLst>
    <p:handoutMasterId r:id="rId56"/>
  </p:handoutMasterIdLst>
  <p:sldIdLst>
    <p:sldId id="469" r:id="rId3"/>
    <p:sldId id="623" r:id="rId4"/>
    <p:sldId id="624" r:id="rId5"/>
    <p:sldId id="526" r:id="rId6"/>
    <p:sldId id="598" r:id="rId7"/>
    <p:sldId id="529" r:id="rId8"/>
    <p:sldId id="528" r:id="rId9"/>
    <p:sldId id="625" r:id="rId10"/>
    <p:sldId id="530" r:id="rId11"/>
    <p:sldId id="599" r:id="rId12"/>
    <p:sldId id="600" r:id="rId13"/>
    <p:sldId id="531" r:id="rId14"/>
    <p:sldId id="601" r:id="rId15"/>
    <p:sldId id="532" r:id="rId16"/>
    <p:sldId id="602" r:id="rId17"/>
    <p:sldId id="603" r:id="rId18"/>
    <p:sldId id="604" r:id="rId19"/>
    <p:sldId id="605" r:id="rId20"/>
    <p:sldId id="626" r:id="rId21"/>
    <p:sldId id="606" r:id="rId22"/>
    <p:sldId id="537" r:id="rId23"/>
    <p:sldId id="627" r:id="rId24"/>
    <p:sldId id="607" r:id="rId25"/>
    <p:sldId id="608" r:id="rId26"/>
    <p:sldId id="628" r:id="rId27"/>
    <p:sldId id="539" r:id="rId28"/>
    <p:sldId id="609" r:id="rId29"/>
    <p:sldId id="629" r:id="rId30"/>
    <p:sldId id="540" r:id="rId31"/>
    <p:sldId id="630" r:id="rId32"/>
    <p:sldId id="610" r:id="rId33"/>
    <p:sldId id="611" r:id="rId34"/>
    <p:sldId id="612" r:id="rId35"/>
    <p:sldId id="613" r:id="rId36"/>
    <p:sldId id="631" r:id="rId37"/>
    <p:sldId id="614" r:id="rId38"/>
    <p:sldId id="632" r:id="rId39"/>
    <p:sldId id="616" r:id="rId40"/>
    <p:sldId id="618" r:id="rId41"/>
    <p:sldId id="643" r:id="rId42"/>
    <p:sldId id="645" r:id="rId43"/>
    <p:sldId id="644" r:id="rId44"/>
    <p:sldId id="633" r:id="rId45"/>
    <p:sldId id="634" r:id="rId46"/>
    <p:sldId id="635" r:id="rId47"/>
    <p:sldId id="636" r:id="rId48"/>
    <p:sldId id="638" r:id="rId49"/>
    <p:sldId id="639" r:id="rId50"/>
    <p:sldId id="640" r:id="rId51"/>
    <p:sldId id="641" r:id="rId52"/>
    <p:sldId id="542" r:id="rId53"/>
    <p:sldId id="514" r:id="rId54"/>
  </p:sldIdLst>
  <p:sldSz cx="9902825" cy="6858000"/>
  <p:notesSz cx="6797675" cy="9928225"/>
  <p:defaultTextStyle>
    <a:defPPr>
      <a:defRPr lang="it-IT"/>
    </a:defPPr>
    <a:lvl1pPr algn="l" rtl="0" fontAlgn="base">
      <a:spcBef>
        <a:spcPct val="0"/>
      </a:spcBef>
      <a:spcAft>
        <a:spcPct val="0"/>
      </a:spcAft>
      <a:defRPr sz="2000" kern="1200">
        <a:solidFill>
          <a:schemeClr val="tx1"/>
        </a:solidFill>
        <a:latin typeface="Arial" charset="0"/>
        <a:ea typeface="ＭＳ Ｐゴシック" pitchFamily="-128" charset="-128"/>
        <a:cs typeface="+mn-cs"/>
      </a:defRPr>
    </a:lvl1pPr>
    <a:lvl2pPr marL="457200" algn="l" rtl="0" fontAlgn="base">
      <a:spcBef>
        <a:spcPct val="0"/>
      </a:spcBef>
      <a:spcAft>
        <a:spcPct val="0"/>
      </a:spcAft>
      <a:defRPr sz="2000" kern="1200">
        <a:solidFill>
          <a:schemeClr val="tx1"/>
        </a:solidFill>
        <a:latin typeface="Arial" charset="0"/>
        <a:ea typeface="ＭＳ Ｐゴシック" pitchFamily="-128" charset="-128"/>
        <a:cs typeface="+mn-cs"/>
      </a:defRPr>
    </a:lvl2pPr>
    <a:lvl3pPr marL="914400" algn="l" rtl="0" fontAlgn="base">
      <a:spcBef>
        <a:spcPct val="0"/>
      </a:spcBef>
      <a:spcAft>
        <a:spcPct val="0"/>
      </a:spcAft>
      <a:defRPr sz="2000" kern="1200">
        <a:solidFill>
          <a:schemeClr val="tx1"/>
        </a:solidFill>
        <a:latin typeface="Arial" charset="0"/>
        <a:ea typeface="ＭＳ Ｐゴシック" pitchFamily="-128" charset="-128"/>
        <a:cs typeface="+mn-cs"/>
      </a:defRPr>
    </a:lvl3pPr>
    <a:lvl4pPr marL="1371600" algn="l" rtl="0" fontAlgn="base">
      <a:spcBef>
        <a:spcPct val="0"/>
      </a:spcBef>
      <a:spcAft>
        <a:spcPct val="0"/>
      </a:spcAft>
      <a:defRPr sz="2000" kern="1200">
        <a:solidFill>
          <a:schemeClr val="tx1"/>
        </a:solidFill>
        <a:latin typeface="Arial" charset="0"/>
        <a:ea typeface="ＭＳ Ｐゴシック" pitchFamily="-128" charset="-128"/>
        <a:cs typeface="+mn-cs"/>
      </a:defRPr>
    </a:lvl4pPr>
    <a:lvl5pPr marL="1828800" algn="l" rtl="0" fontAlgn="base">
      <a:spcBef>
        <a:spcPct val="0"/>
      </a:spcBef>
      <a:spcAft>
        <a:spcPct val="0"/>
      </a:spcAft>
      <a:defRPr sz="2000" kern="1200">
        <a:solidFill>
          <a:schemeClr val="tx1"/>
        </a:solidFill>
        <a:latin typeface="Arial" charset="0"/>
        <a:ea typeface="ＭＳ Ｐゴシック" pitchFamily="-128" charset="-128"/>
        <a:cs typeface="+mn-cs"/>
      </a:defRPr>
    </a:lvl5pPr>
    <a:lvl6pPr marL="2286000" algn="l" defTabSz="914400" rtl="0" eaLnBrk="1" latinLnBrk="0" hangingPunct="1">
      <a:defRPr sz="2000" kern="1200">
        <a:solidFill>
          <a:schemeClr val="tx1"/>
        </a:solidFill>
        <a:latin typeface="Arial" charset="0"/>
        <a:ea typeface="ＭＳ Ｐゴシック" pitchFamily="-128" charset="-128"/>
        <a:cs typeface="+mn-cs"/>
      </a:defRPr>
    </a:lvl6pPr>
    <a:lvl7pPr marL="2743200" algn="l" defTabSz="914400" rtl="0" eaLnBrk="1" latinLnBrk="0" hangingPunct="1">
      <a:defRPr sz="2000" kern="1200">
        <a:solidFill>
          <a:schemeClr val="tx1"/>
        </a:solidFill>
        <a:latin typeface="Arial" charset="0"/>
        <a:ea typeface="ＭＳ Ｐゴシック" pitchFamily="-128" charset="-128"/>
        <a:cs typeface="+mn-cs"/>
      </a:defRPr>
    </a:lvl7pPr>
    <a:lvl8pPr marL="3200400" algn="l" defTabSz="914400" rtl="0" eaLnBrk="1" latinLnBrk="0" hangingPunct="1">
      <a:defRPr sz="2000" kern="1200">
        <a:solidFill>
          <a:schemeClr val="tx1"/>
        </a:solidFill>
        <a:latin typeface="Arial" charset="0"/>
        <a:ea typeface="ＭＳ Ｐゴシック" pitchFamily="-128" charset="-128"/>
        <a:cs typeface="+mn-cs"/>
      </a:defRPr>
    </a:lvl8pPr>
    <a:lvl9pPr marL="3657600" algn="l" defTabSz="914400" rtl="0" eaLnBrk="1" latinLnBrk="0" hangingPunct="1">
      <a:defRPr sz="2000" kern="1200">
        <a:solidFill>
          <a:schemeClr val="tx1"/>
        </a:solidFill>
        <a:latin typeface="Arial" charset="0"/>
        <a:ea typeface="ＭＳ Ｐゴシック" pitchFamily="-128" charset="-128"/>
        <a:cs typeface="+mn-cs"/>
      </a:defRPr>
    </a:lvl9pPr>
  </p:defaultTextStyle>
  <p:extLst>
    <p:ext uri="{521415D9-36F7-43E2-AB2F-B90AF26B5E84}">
      <p14:sectionLst xmlns:p14="http://schemas.microsoft.com/office/powerpoint/2010/main">
        <p14:section name="Sezione predefinita" id="{E2B512B6-A467-7841-944B-5EDB7C64D073}">
          <p14:sldIdLst>
            <p14:sldId id="469"/>
            <p14:sldId id="623"/>
            <p14:sldId id="624"/>
            <p14:sldId id="526"/>
            <p14:sldId id="598"/>
            <p14:sldId id="529"/>
            <p14:sldId id="528"/>
            <p14:sldId id="625"/>
            <p14:sldId id="530"/>
            <p14:sldId id="599"/>
            <p14:sldId id="600"/>
            <p14:sldId id="531"/>
            <p14:sldId id="601"/>
            <p14:sldId id="532"/>
            <p14:sldId id="602"/>
            <p14:sldId id="603"/>
            <p14:sldId id="604"/>
            <p14:sldId id="605"/>
            <p14:sldId id="626"/>
            <p14:sldId id="606"/>
            <p14:sldId id="537"/>
            <p14:sldId id="627"/>
            <p14:sldId id="607"/>
            <p14:sldId id="608"/>
            <p14:sldId id="628"/>
            <p14:sldId id="539"/>
            <p14:sldId id="609"/>
            <p14:sldId id="629"/>
            <p14:sldId id="540"/>
            <p14:sldId id="630"/>
            <p14:sldId id="610"/>
            <p14:sldId id="611"/>
            <p14:sldId id="612"/>
            <p14:sldId id="613"/>
            <p14:sldId id="631"/>
            <p14:sldId id="614"/>
            <p14:sldId id="632"/>
            <p14:sldId id="616"/>
            <p14:sldId id="618"/>
            <p14:sldId id="643"/>
            <p14:sldId id="645"/>
            <p14:sldId id="644"/>
            <p14:sldId id="633"/>
            <p14:sldId id="634"/>
            <p14:sldId id="635"/>
            <p14:sldId id="636"/>
            <p14:sldId id="638"/>
            <p14:sldId id="639"/>
            <p14:sldId id="640"/>
            <p14:sldId id="641"/>
            <p14:sldId id="542"/>
            <p14:sldId id="514"/>
          </p14:sldIdLst>
        </p14:section>
        <p14:section name="Sezione senza titolo" id="{5F9C9B3E-54AE-4F45-B893-B42CE16B4158}">
          <p14:sldIdLst/>
        </p14:section>
      </p14:sectionLst>
    </p:ext>
    <p:ext uri="{EFAFB233-063F-42B5-8137-9DF3F51BA10A}">
      <p15:sldGuideLst xmlns:p15="http://schemas.microsoft.com/office/powerpoint/2012/main">
        <p15:guide id="1" orient="horz">
          <p15:clr>
            <a:srgbClr val="A4A3A4"/>
          </p15:clr>
        </p15:guide>
        <p15:guide id="2" orient="horz" pos="504">
          <p15:clr>
            <a:srgbClr val="A4A3A4"/>
          </p15:clr>
        </p15:guide>
        <p15:guide id="3" pos="5999">
          <p15:clr>
            <a:srgbClr val="A4A3A4"/>
          </p15:clr>
        </p15:guide>
        <p15:guide id="4" pos="6226">
          <p15:clr>
            <a:srgbClr val="A4A3A4"/>
          </p15:clr>
        </p15:guide>
        <p15:guide id="5" pos="17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6AAE"/>
    <a:srgbClr val="EAEAEA"/>
    <a:srgbClr val="FFFF66"/>
    <a:srgbClr val="99FF99"/>
    <a:srgbClr val="66FF66"/>
    <a:srgbClr val="66FF3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74" autoAdjust="0"/>
    <p:restoredTop sz="86482"/>
  </p:normalViewPr>
  <p:slideViewPr>
    <p:cSldViewPr showGuides="1">
      <p:cViewPr varScale="1">
        <p:scale>
          <a:sx n="96" d="100"/>
          <a:sy n="96" d="100"/>
        </p:scale>
        <p:origin x="2168" y="176"/>
      </p:cViewPr>
      <p:guideLst>
        <p:guide orient="horz"/>
        <p:guide orient="horz" pos="504"/>
        <p:guide pos="5999"/>
        <p:guide pos="6226"/>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7052C9-E142-7046-B80B-155A7E34378A}" type="doc">
      <dgm:prSet loTypeId="urn:microsoft.com/office/officeart/2005/8/layout/hierarchy1" loCatId="" qsTypeId="urn:microsoft.com/office/officeart/2005/8/quickstyle/simple4" qsCatId="simple" csTypeId="urn:microsoft.com/office/officeart/2005/8/colors/accent1_2" csCatId="accent1" phldr="1"/>
      <dgm:spPr/>
      <dgm:t>
        <a:bodyPr/>
        <a:lstStyle/>
        <a:p>
          <a:endParaRPr lang="it-IT"/>
        </a:p>
      </dgm:t>
    </dgm:pt>
    <dgm:pt modelId="{F4025B66-3B46-6148-86EB-BDBCD5C521D8}">
      <dgm:prSet phldrT="[Testo]" custT="1"/>
      <dgm:spPr/>
      <dgm:t>
        <a:bodyPr/>
        <a:lstStyle/>
        <a:p>
          <a:r>
            <a:rPr lang="it-IT" sz="1400" dirty="0" smtClean="0">
              <a:latin typeface="Calibri" charset="0"/>
              <a:ea typeface="Calibri" charset="0"/>
              <a:cs typeface="Calibri" charset="0"/>
            </a:rPr>
            <a:t>Infortuni </a:t>
          </a:r>
          <a:endParaRPr lang="it-IT" sz="1400" dirty="0">
            <a:latin typeface="Calibri" charset="0"/>
            <a:ea typeface="Calibri" charset="0"/>
            <a:cs typeface="Calibri" charset="0"/>
          </a:endParaRPr>
        </a:p>
      </dgm:t>
    </dgm:pt>
    <dgm:pt modelId="{EAFB93E9-BD96-C84A-8DEA-336CBE89EC30}" type="parTrans" cxnId="{3F6B95CC-AE84-7646-99A7-C53398473E9F}">
      <dgm:prSet/>
      <dgm:spPr/>
      <dgm:t>
        <a:bodyPr/>
        <a:lstStyle/>
        <a:p>
          <a:endParaRPr lang="it-IT" sz="1800">
            <a:latin typeface="Calibri" charset="0"/>
            <a:ea typeface="Calibri" charset="0"/>
            <a:cs typeface="Calibri" charset="0"/>
          </a:endParaRPr>
        </a:p>
      </dgm:t>
    </dgm:pt>
    <dgm:pt modelId="{024C1AE8-EB78-5B49-8ACD-E754C658A27B}" type="sibTrans" cxnId="{3F6B95CC-AE84-7646-99A7-C53398473E9F}">
      <dgm:prSet/>
      <dgm:spPr/>
      <dgm:t>
        <a:bodyPr/>
        <a:lstStyle/>
        <a:p>
          <a:endParaRPr lang="it-IT" sz="1800">
            <a:latin typeface="Calibri" charset="0"/>
            <a:ea typeface="Calibri" charset="0"/>
            <a:cs typeface="Calibri" charset="0"/>
          </a:endParaRPr>
        </a:p>
      </dgm:t>
    </dgm:pt>
    <dgm:pt modelId="{BD918078-CCDE-9649-8557-83FEA39C857A}">
      <dgm:prSet phldrT="[Testo]" custT="1"/>
      <dgm:spPr/>
      <dgm:t>
        <a:bodyPr/>
        <a:lstStyle/>
        <a:p>
          <a:r>
            <a:rPr lang="it-IT" sz="1400" dirty="0" smtClean="0">
              <a:latin typeface="Calibri" charset="0"/>
              <a:ea typeface="Calibri" charset="0"/>
              <a:cs typeface="Calibri" charset="0"/>
            </a:rPr>
            <a:t>Auto-cagionati </a:t>
          </a:r>
          <a:endParaRPr lang="it-IT" sz="1400" dirty="0">
            <a:latin typeface="Calibri" charset="0"/>
            <a:ea typeface="Calibri" charset="0"/>
            <a:cs typeface="Calibri" charset="0"/>
          </a:endParaRPr>
        </a:p>
      </dgm:t>
    </dgm:pt>
    <dgm:pt modelId="{BB44B12D-DA16-1E4D-A7AE-DFC28B12A30E}" type="parTrans" cxnId="{0F424A7A-79AE-9F4E-83D5-37E3C2EA4DFB}">
      <dgm:prSet/>
      <dgm:spPr/>
      <dgm:t>
        <a:bodyPr/>
        <a:lstStyle/>
        <a:p>
          <a:endParaRPr lang="it-IT" sz="1800">
            <a:latin typeface="Calibri" charset="0"/>
            <a:ea typeface="Calibri" charset="0"/>
            <a:cs typeface="Calibri" charset="0"/>
          </a:endParaRPr>
        </a:p>
      </dgm:t>
    </dgm:pt>
    <dgm:pt modelId="{0DDA12C9-F241-BF44-BAA3-723EB05DF8D1}" type="sibTrans" cxnId="{0F424A7A-79AE-9F4E-83D5-37E3C2EA4DFB}">
      <dgm:prSet/>
      <dgm:spPr/>
      <dgm:t>
        <a:bodyPr/>
        <a:lstStyle/>
        <a:p>
          <a:endParaRPr lang="it-IT" sz="1800">
            <a:latin typeface="Calibri" charset="0"/>
            <a:ea typeface="Calibri" charset="0"/>
            <a:cs typeface="Calibri" charset="0"/>
          </a:endParaRPr>
        </a:p>
      </dgm:t>
    </dgm:pt>
    <dgm:pt modelId="{B3F032EC-35F5-5347-8DDD-0FAD164A9A07}">
      <dgm:prSet phldrT="[Testo]" custT="1"/>
      <dgm:spPr/>
      <dgm:t>
        <a:bodyPr/>
        <a:lstStyle/>
        <a:p>
          <a:r>
            <a:rPr lang="it-IT" sz="1400" dirty="0" smtClean="0">
              <a:latin typeface="Calibri" charset="0"/>
              <a:ea typeface="Calibri" charset="0"/>
              <a:cs typeface="Calibri" charset="0"/>
            </a:rPr>
            <a:t>Etero-cagionati</a:t>
          </a:r>
          <a:endParaRPr lang="it-IT" sz="1400" dirty="0">
            <a:latin typeface="Calibri" charset="0"/>
            <a:ea typeface="Calibri" charset="0"/>
            <a:cs typeface="Calibri" charset="0"/>
          </a:endParaRPr>
        </a:p>
      </dgm:t>
    </dgm:pt>
    <dgm:pt modelId="{41A44575-5D89-6E48-9C75-64EFBD777AFC}" type="parTrans" cxnId="{281AF29F-7B98-3046-B8A7-B839EF29FFAC}">
      <dgm:prSet/>
      <dgm:spPr/>
      <dgm:t>
        <a:bodyPr/>
        <a:lstStyle/>
        <a:p>
          <a:endParaRPr lang="it-IT" sz="1800">
            <a:latin typeface="Calibri" charset="0"/>
            <a:ea typeface="Calibri" charset="0"/>
            <a:cs typeface="Calibri" charset="0"/>
          </a:endParaRPr>
        </a:p>
      </dgm:t>
    </dgm:pt>
    <dgm:pt modelId="{48033D41-F10A-4A41-AF91-97279C24D841}" type="sibTrans" cxnId="{281AF29F-7B98-3046-B8A7-B839EF29FFAC}">
      <dgm:prSet/>
      <dgm:spPr/>
      <dgm:t>
        <a:bodyPr/>
        <a:lstStyle/>
        <a:p>
          <a:endParaRPr lang="it-IT" sz="1800">
            <a:latin typeface="Calibri" charset="0"/>
            <a:ea typeface="Calibri" charset="0"/>
            <a:cs typeface="Calibri" charset="0"/>
          </a:endParaRPr>
        </a:p>
      </dgm:t>
    </dgm:pt>
    <dgm:pt modelId="{CDC1F7D7-CD96-6B40-ABE1-0925F7E13AB0}">
      <dgm:prSet phldrT="[Testo]" custT="1"/>
      <dgm:spPr>
        <a:solidFill>
          <a:schemeClr val="lt1">
            <a:hueOff val="0"/>
            <a:satOff val="0"/>
            <a:lumOff val="0"/>
          </a:schemeClr>
        </a:solidFill>
      </dgm:spPr>
      <dgm:t>
        <a:bodyPr/>
        <a:lstStyle/>
        <a:p>
          <a:r>
            <a:rPr lang="it-IT" sz="1400" smtClean="0">
              <a:latin typeface="Calibri" charset="0"/>
              <a:ea typeface="Calibri" charset="0"/>
              <a:cs typeface="Calibri" charset="0"/>
            </a:rPr>
            <a:t>Infortunio</a:t>
          </a:r>
          <a:r>
            <a:rPr lang="it-IT" sz="1400" baseline="0" smtClean="0">
              <a:latin typeface="Calibri" charset="0"/>
              <a:ea typeface="Calibri" charset="0"/>
              <a:cs typeface="Calibri" charset="0"/>
            </a:rPr>
            <a:t> da “spinta”</a:t>
          </a:r>
          <a:endParaRPr lang="it-IT" sz="1400">
            <a:latin typeface="Calibri" charset="0"/>
            <a:ea typeface="Calibri" charset="0"/>
            <a:cs typeface="Calibri" charset="0"/>
          </a:endParaRPr>
        </a:p>
      </dgm:t>
    </dgm:pt>
    <dgm:pt modelId="{3DDD87F4-9963-A947-A057-55CCB3B867B6}" type="parTrans" cxnId="{F7CA51A9-F43F-1749-A833-F6863ED733B2}">
      <dgm:prSet/>
      <dgm:spPr/>
      <dgm:t>
        <a:bodyPr/>
        <a:lstStyle/>
        <a:p>
          <a:endParaRPr lang="it-IT" sz="1800">
            <a:latin typeface="Calibri" charset="0"/>
            <a:ea typeface="Calibri" charset="0"/>
            <a:cs typeface="Calibri" charset="0"/>
          </a:endParaRPr>
        </a:p>
      </dgm:t>
    </dgm:pt>
    <dgm:pt modelId="{41ADD129-E38F-BC45-B9B1-85C69AFBC1E3}" type="sibTrans" cxnId="{F7CA51A9-F43F-1749-A833-F6863ED733B2}">
      <dgm:prSet/>
      <dgm:spPr/>
      <dgm:t>
        <a:bodyPr/>
        <a:lstStyle/>
        <a:p>
          <a:endParaRPr lang="it-IT" sz="1800">
            <a:latin typeface="Calibri" charset="0"/>
            <a:ea typeface="Calibri" charset="0"/>
            <a:cs typeface="Calibri" charset="0"/>
          </a:endParaRPr>
        </a:p>
      </dgm:t>
    </dgm:pt>
    <dgm:pt modelId="{C4833A5A-0D7A-334D-BFBB-6161693CA49C}">
      <dgm:prSet phldrT="[Testo]" custT="1"/>
      <dgm:spPr/>
      <dgm:t>
        <a:bodyPr/>
        <a:lstStyle/>
        <a:p>
          <a:pPr algn="l"/>
          <a:r>
            <a:rPr lang="it-IT" sz="1400" dirty="0" smtClean="0">
              <a:latin typeface="Calibri" charset="0"/>
              <a:ea typeface="Calibri" charset="0"/>
              <a:cs typeface="Calibri" charset="0"/>
            </a:rPr>
            <a:t>Danno da caduta </a:t>
          </a:r>
        </a:p>
        <a:p>
          <a:pPr algn="l"/>
          <a:r>
            <a:rPr lang="it-IT" sz="1400" dirty="0" smtClean="0">
              <a:latin typeface="Calibri" charset="0"/>
              <a:ea typeface="Calibri" charset="0"/>
              <a:cs typeface="Calibri" charset="0"/>
            </a:rPr>
            <a:t>Caduta su pavimento scivoloso </a:t>
          </a:r>
        </a:p>
        <a:p>
          <a:pPr algn="l"/>
          <a:r>
            <a:rPr lang="it-IT" sz="1400" dirty="0" smtClean="0">
              <a:latin typeface="Calibri" charset="0"/>
              <a:ea typeface="Calibri" charset="0"/>
              <a:cs typeface="Calibri" charset="0"/>
            </a:rPr>
            <a:t>Danno da manutenzione difettosa dell’edificio </a:t>
          </a:r>
          <a:endParaRPr lang="it-IT" sz="1400" dirty="0">
            <a:latin typeface="Calibri" charset="0"/>
            <a:ea typeface="Calibri" charset="0"/>
            <a:cs typeface="Calibri" charset="0"/>
          </a:endParaRPr>
        </a:p>
      </dgm:t>
    </dgm:pt>
    <dgm:pt modelId="{95B93FEA-D265-A444-AEEA-3E85C187AC20}" type="sibTrans" cxnId="{7EC43D65-8D12-CC4B-B772-997A52B12ABD}">
      <dgm:prSet/>
      <dgm:spPr/>
      <dgm:t>
        <a:bodyPr/>
        <a:lstStyle/>
        <a:p>
          <a:endParaRPr lang="it-IT" sz="1800">
            <a:latin typeface="Calibri" charset="0"/>
            <a:ea typeface="Calibri" charset="0"/>
            <a:cs typeface="Calibri" charset="0"/>
          </a:endParaRPr>
        </a:p>
      </dgm:t>
    </dgm:pt>
    <dgm:pt modelId="{43758EB8-D095-C944-8F87-9C91E0381D3D}" type="parTrans" cxnId="{7EC43D65-8D12-CC4B-B772-997A52B12ABD}">
      <dgm:prSet/>
      <dgm:spPr/>
      <dgm:t>
        <a:bodyPr/>
        <a:lstStyle/>
        <a:p>
          <a:endParaRPr lang="it-IT" sz="1800">
            <a:latin typeface="Calibri" charset="0"/>
            <a:ea typeface="Calibri" charset="0"/>
            <a:cs typeface="Calibri" charset="0"/>
          </a:endParaRPr>
        </a:p>
      </dgm:t>
    </dgm:pt>
    <dgm:pt modelId="{1D4E0FF1-A45B-9E4D-AE0C-CB36F0090992}" type="pres">
      <dgm:prSet presAssocID="{107052C9-E142-7046-B80B-155A7E34378A}" presName="hierChild1" presStyleCnt="0">
        <dgm:presLayoutVars>
          <dgm:chPref val="1"/>
          <dgm:dir/>
          <dgm:animOne val="branch"/>
          <dgm:animLvl val="lvl"/>
          <dgm:resizeHandles/>
        </dgm:presLayoutVars>
      </dgm:prSet>
      <dgm:spPr/>
      <dgm:t>
        <a:bodyPr/>
        <a:lstStyle/>
        <a:p>
          <a:endParaRPr lang="it-IT"/>
        </a:p>
      </dgm:t>
    </dgm:pt>
    <dgm:pt modelId="{06CC724A-9EB3-2E4D-862D-A1559A779AA7}" type="pres">
      <dgm:prSet presAssocID="{F4025B66-3B46-6148-86EB-BDBCD5C521D8}" presName="hierRoot1" presStyleCnt="0"/>
      <dgm:spPr/>
    </dgm:pt>
    <dgm:pt modelId="{D5CF8272-105C-B34E-A041-277CE2BB5254}" type="pres">
      <dgm:prSet presAssocID="{F4025B66-3B46-6148-86EB-BDBCD5C521D8}" presName="composite" presStyleCnt="0"/>
      <dgm:spPr/>
    </dgm:pt>
    <dgm:pt modelId="{3C9C48F2-99E0-6149-B5E5-C76F1428D01F}" type="pres">
      <dgm:prSet presAssocID="{F4025B66-3B46-6148-86EB-BDBCD5C521D8}" presName="background" presStyleLbl="node0" presStyleIdx="0" presStyleCnt="1"/>
      <dgm:spPr>
        <a:solidFill>
          <a:srgbClr val="0A6AAE"/>
        </a:solidFill>
      </dgm:spPr>
    </dgm:pt>
    <dgm:pt modelId="{7B635914-2404-C942-9F64-03C6BF736F2A}" type="pres">
      <dgm:prSet presAssocID="{F4025B66-3B46-6148-86EB-BDBCD5C521D8}" presName="text" presStyleLbl="fgAcc0" presStyleIdx="0" presStyleCnt="1">
        <dgm:presLayoutVars>
          <dgm:chPref val="3"/>
        </dgm:presLayoutVars>
      </dgm:prSet>
      <dgm:spPr/>
      <dgm:t>
        <a:bodyPr/>
        <a:lstStyle/>
        <a:p>
          <a:endParaRPr lang="it-IT"/>
        </a:p>
      </dgm:t>
    </dgm:pt>
    <dgm:pt modelId="{A1CEBADD-C3B4-1E41-8C2D-54B105A6BBB8}" type="pres">
      <dgm:prSet presAssocID="{F4025B66-3B46-6148-86EB-BDBCD5C521D8}" presName="hierChild2" presStyleCnt="0"/>
      <dgm:spPr/>
    </dgm:pt>
    <dgm:pt modelId="{C3015766-37E5-864E-A3AA-AED27B930625}" type="pres">
      <dgm:prSet presAssocID="{BB44B12D-DA16-1E4D-A7AE-DFC28B12A30E}" presName="Name10" presStyleLbl="parChTrans1D2" presStyleIdx="0" presStyleCnt="2"/>
      <dgm:spPr/>
      <dgm:t>
        <a:bodyPr/>
        <a:lstStyle/>
        <a:p>
          <a:endParaRPr lang="it-IT"/>
        </a:p>
      </dgm:t>
    </dgm:pt>
    <dgm:pt modelId="{17AF765D-06E2-4C40-9270-1447EA8DF5A2}" type="pres">
      <dgm:prSet presAssocID="{BD918078-CCDE-9649-8557-83FEA39C857A}" presName="hierRoot2" presStyleCnt="0"/>
      <dgm:spPr/>
    </dgm:pt>
    <dgm:pt modelId="{63BD130B-E69E-0A4A-B1D4-7EBDF51CCD45}" type="pres">
      <dgm:prSet presAssocID="{BD918078-CCDE-9649-8557-83FEA39C857A}" presName="composite2" presStyleCnt="0"/>
      <dgm:spPr/>
    </dgm:pt>
    <dgm:pt modelId="{A6B12977-0CB4-3845-89F6-CBC964798239}" type="pres">
      <dgm:prSet presAssocID="{BD918078-CCDE-9649-8557-83FEA39C857A}" presName="background2" presStyleLbl="node2" presStyleIdx="0" presStyleCnt="2"/>
      <dgm:spPr>
        <a:solidFill>
          <a:srgbClr val="0A6AAE"/>
        </a:solidFill>
      </dgm:spPr>
    </dgm:pt>
    <dgm:pt modelId="{7179A207-0E45-554F-9BCB-C6C6535F12B7}" type="pres">
      <dgm:prSet presAssocID="{BD918078-CCDE-9649-8557-83FEA39C857A}" presName="text2" presStyleLbl="fgAcc2" presStyleIdx="0" presStyleCnt="2">
        <dgm:presLayoutVars>
          <dgm:chPref val="3"/>
        </dgm:presLayoutVars>
      </dgm:prSet>
      <dgm:spPr/>
      <dgm:t>
        <a:bodyPr/>
        <a:lstStyle/>
        <a:p>
          <a:endParaRPr lang="it-IT"/>
        </a:p>
      </dgm:t>
    </dgm:pt>
    <dgm:pt modelId="{9FD01903-22D4-9F47-8F3F-5A8C4C214C22}" type="pres">
      <dgm:prSet presAssocID="{BD918078-CCDE-9649-8557-83FEA39C857A}" presName="hierChild3" presStyleCnt="0"/>
      <dgm:spPr/>
    </dgm:pt>
    <dgm:pt modelId="{FEFC2413-9988-6746-96FB-D7BF15C43420}" type="pres">
      <dgm:prSet presAssocID="{43758EB8-D095-C944-8F87-9C91E0381D3D}" presName="Name17" presStyleLbl="parChTrans1D3" presStyleIdx="0" presStyleCnt="2"/>
      <dgm:spPr/>
      <dgm:t>
        <a:bodyPr/>
        <a:lstStyle/>
        <a:p>
          <a:endParaRPr lang="it-IT"/>
        </a:p>
      </dgm:t>
    </dgm:pt>
    <dgm:pt modelId="{9B3EFE1D-3D49-6246-ACEA-AB2586D3BE64}" type="pres">
      <dgm:prSet presAssocID="{C4833A5A-0D7A-334D-BFBB-6161693CA49C}" presName="hierRoot3" presStyleCnt="0"/>
      <dgm:spPr/>
    </dgm:pt>
    <dgm:pt modelId="{C7DD1500-40AA-8D4B-A4AC-63EBD3D55646}" type="pres">
      <dgm:prSet presAssocID="{C4833A5A-0D7A-334D-BFBB-6161693CA49C}" presName="composite3" presStyleCnt="0"/>
      <dgm:spPr/>
    </dgm:pt>
    <dgm:pt modelId="{FAE3E182-06D4-AF4D-BC93-7F30F54101D1}" type="pres">
      <dgm:prSet presAssocID="{C4833A5A-0D7A-334D-BFBB-6161693CA49C}" presName="background3" presStyleLbl="node3" presStyleIdx="0" presStyleCnt="2"/>
      <dgm:spPr>
        <a:solidFill>
          <a:srgbClr val="0A6AAE"/>
        </a:solidFill>
      </dgm:spPr>
    </dgm:pt>
    <dgm:pt modelId="{57856CEC-94B1-C24C-8EB9-FA4FBD97A3AA}" type="pres">
      <dgm:prSet presAssocID="{C4833A5A-0D7A-334D-BFBB-6161693CA49C}" presName="text3" presStyleLbl="fgAcc3" presStyleIdx="0" presStyleCnt="2" custScaleX="143452">
        <dgm:presLayoutVars>
          <dgm:chPref val="3"/>
        </dgm:presLayoutVars>
      </dgm:prSet>
      <dgm:spPr/>
      <dgm:t>
        <a:bodyPr/>
        <a:lstStyle/>
        <a:p>
          <a:endParaRPr lang="it-IT"/>
        </a:p>
      </dgm:t>
    </dgm:pt>
    <dgm:pt modelId="{E7B85872-1EA0-834C-8E37-5C14BC8D043E}" type="pres">
      <dgm:prSet presAssocID="{C4833A5A-0D7A-334D-BFBB-6161693CA49C}" presName="hierChild4" presStyleCnt="0"/>
      <dgm:spPr/>
    </dgm:pt>
    <dgm:pt modelId="{04855039-C6A6-8D43-B3C8-BA54C1CFE788}" type="pres">
      <dgm:prSet presAssocID="{41A44575-5D89-6E48-9C75-64EFBD777AFC}" presName="Name10" presStyleLbl="parChTrans1D2" presStyleIdx="1" presStyleCnt="2"/>
      <dgm:spPr/>
      <dgm:t>
        <a:bodyPr/>
        <a:lstStyle/>
        <a:p>
          <a:endParaRPr lang="it-IT"/>
        </a:p>
      </dgm:t>
    </dgm:pt>
    <dgm:pt modelId="{79BDE095-C109-CA4C-BFDD-AC7CE07B2207}" type="pres">
      <dgm:prSet presAssocID="{B3F032EC-35F5-5347-8DDD-0FAD164A9A07}" presName="hierRoot2" presStyleCnt="0"/>
      <dgm:spPr/>
    </dgm:pt>
    <dgm:pt modelId="{88283836-E65A-A04B-B677-A46EF3D71E55}" type="pres">
      <dgm:prSet presAssocID="{B3F032EC-35F5-5347-8DDD-0FAD164A9A07}" presName="composite2" presStyleCnt="0"/>
      <dgm:spPr/>
    </dgm:pt>
    <dgm:pt modelId="{78C2B538-E5B9-3E44-BF4A-E5D395C76C90}" type="pres">
      <dgm:prSet presAssocID="{B3F032EC-35F5-5347-8DDD-0FAD164A9A07}" presName="background2" presStyleLbl="node2" presStyleIdx="1" presStyleCnt="2"/>
      <dgm:spPr>
        <a:solidFill>
          <a:srgbClr val="0A6AAE"/>
        </a:solidFill>
      </dgm:spPr>
    </dgm:pt>
    <dgm:pt modelId="{EA43F933-1F26-114E-9D45-99BC0CE2AE91}" type="pres">
      <dgm:prSet presAssocID="{B3F032EC-35F5-5347-8DDD-0FAD164A9A07}" presName="text2" presStyleLbl="fgAcc2" presStyleIdx="1" presStyleCnt="2">
        <dgm:presLayoutVars>
          <dgm:chPref val="3"/>
        </dgm:presLayoutVars>
      </dgm:prSet>
      <dgm:spPr/>
      <dgm:t>
        <a:bodyPr/>
        <a:lstStyle/>
        <a:p>
          <a:endParaRPr lang="it-IT"/>
        </a:p>
      </dgm:t>
    </dgm:pt>
    <dgm:pt modelId="{9DA1D016-6CFE-074B-8C5F-02E8B0721DA9}" type="pres">
      <dgm:prSet presAssocID="{B3F032EC-35F5-5347-8DDD-0FAD164A9A07}" presName="hierChild3" presStyleCnt="0"/>
      <dgm:spPr/>
    </dgm:pt>
    <dgm:pt modelId="{77CDFD7C-AF91-254A-A8A0-1D060C33F70B}" type="pres">
      <dgm:prSet presAssocID="{3DDD87F4-9963-A947-A057-55CCB3B867B6}" presName="Name17" presStyleLbl="parChTrans1D3" presStyleIdx="1" presStyleCnt="2"/>
      <dgm:spPr/>
      <dgm:t>
        <a:bodyPr/>
        <a:lstStyle/>
        <a:p>
          <a:endParaRPr lang="it-IT"/>
        </a:p>
      </dgm:t>
    </dgm:pt>
    <dgm:pt modelId="{74E6D467-6628-E54E-8995-E2A512306630}" type="pres">
      <dgm:prSet presAssocID="{CDC1F7D7-CD96-6B40-ABE1-0925F7E13AB0}" presName="hierRoot3" presStyleCnt="0"/>
      <dgm:spPr/>
    </dgm:pt>
    <dgm:pt modelId="{F8B84853-DED0-0449-8830-12301DAB04D6}" type="pres">
      <dgm:prSet presAssocID="{CDC1F7D7-CD96-6B40-ABE1-0925F7E13AB0}" presName="composite3" presStyleCnt="0"/>
      <dgm:spPr/>
    </dgm:pt>
    <dgm:pt modelId="{6B14A24F-D292-C948-8959-E6867850D87A}" type="pres">
      <dgm:prSet presAssocID="{CDC1F7D7-CD96-6B40-ABE1-0925F7E13AB0}" presName="background3" presStyleLbl="node3" presStyleIdx="1" presStyleCnt="2"/>
      <dgm:spPr>
        <a:solidFill>
          <a:srgbClr val="0A6AAE"/>
        </a:solidFill>
      </dgm:spPr>
    </dgm:pt>
    <dgm:pt modelId="{6F3CF505-BD79-8043-9466-6D8578E4F621}" type="pres">
      <dgm:prSet presAssocID="{CDC1F7D7-CD96-6B40-ABE1-0925F7E13AB0}" presName="text3" presStyleLbl="fgAcc3" presStyleIdx="1" presStyleCnt="2">
        <dgm:presLayoutVars>
          <dgm:chPref val="3"/>
        </dgm:presLayoutVars>
      </dgm:prSet>
      <dgm:spPr/>
      <dgm:t>
        <a:bodyPr/>
        <a:lstStyle/>
        <a:p>
          <a:endParaRPr lang="it-IT"/>
        </a:p>
      </dgm:t>
    </dgm:pt>
    <dgm:pt modelId="{A765EB14-5431-0E4B-B002-3B96C8B04C2B}" type="pres">
      <dgm:prSet presAssocID="{CDC1F7D7-CD96-6B40-ABE1-0925F7E13AB0}" presName="hierChild4" presStyleCnt="0"/>
      <dgm:spPr/>
    </dgm:pt>
  </dgm:ptLst>
  <dgm:cxnLst>
    <dgm:cxn modelId="{F7CA51A9-F43F-1749-A833-F6863ED733B2}" srcId="{B3F032EC-35F5-5347-8DDD-0FAD164A9A07}" destId="{CDC1F7D7-CD96-6B40-ABE1-0925F7E13AB0}" srcOrd="0" destOrd="0" parTransId="{3DDD87F4-9963-A947-A057-55CCB3B867B6}" sibTransId="{41ADD129-E38F-BC45-B9B1-85C69AFBC1E3}"/>
    <dgm:cxn modelId="{8CD40D7E-51A6-5743-8B7A-8213BB82334F}" type="presOf" srcId="{BB44B12D-DA16-1E4D-A7AE-DFC28B12A30E}" destId="{C3015766-37E5-864E-A3AA-AED27B930625}" srcOrd="0" destOrd="0" presId="urn:microsoft.com/office/officeart/2005/8/layout/hierarchy1"/>
    <dgm:cxn modelId="{3F6B95CC-AE84-7646-99A7-C53398473E9F}" srcId="{107052C9-E142-7046-B80B-155A7E34378A}" destId="{F4025B66-3B46-6148-86EB-BDBCD5C521D8}" srcOrd="0" destOrd="0" parTransId="{EAFB93E9-BD96-C84A-8DEA-336CBE89EC30}" sibTransId="{024C1AE8-EB78-5B49-8ACD-E754C658A27B}"/>
    <dgm:cxn modelId="{C5909233-5143-5545-BEC1-591BA2076258}" type="presOf" srcId="{107052C9-E142-7046-B80B-155A7E34378A}" destId="{1D4E0FF1-A45B-9E4D-AE0C-CB36F0090992}" srcOrd="0" destOrd="0" presId="urn:microsoft.com/office/officeart/2005/8/layout/hierarchy1"/>
    <dgm:cxn modelId="{22CFC339-BF43-4C40-85FF-C9FD9742B017}" type="presOf" srcId="{C4833A5A-0D7A-334D-BFBB-6161693CA49C}" destId="{57856CEC-94B1-C24C-8EB9-FA4FBD97A3AA}" srcOrd="0" destOrd="0" presId="urn:microsoft.com/office/officeart/2005/8/layout/hierarchy1"/>
    <dgm:cxn modelId="{A7E6AFAD-0C8A-0546-B13A-8BB7B22FE591}" type="presOf" srcId="{41A44575-5D89-6E48-9C75-64EFBD777AFC}" destId="{04855039-C6A6-8D43-B3C8-BA54C1CFE788}" srcOrd="0" destOrd="0" presId="urn:microsoft.com/office/officeart/2005/8/layout/hierarchy1"/>
    <dgm:cxn modelId="{7EC43D65-8D12-CC4B-B772-997A52B12ABD}" srcId="{BD918078-CCDE-9649-8557-83FEA39C857A}" destId="{C4833A5A-0D7A-334D-BFBB-6161693CA49C}" srcOrd="0" destOrd="0" parTransId="{43758EB8-D095-C944-8F87-9C91E0381D3D}" sibTransId="{95B93FEA-D265-A444-AEEA-3E85C187AC20}"/>
    <dgm:cxn modelId="{4135F858-1177-3A4B-ACEE-5D50779C5062}" type="presOf" srcId="{F4025B66-3B46-6148-86EB-BDBCD5C521D8}" destId="{7B635914-2404-C942-9F64-03C6BF736F2A}" srcOrd="0" destOrd="0" presId="urn:microsoft.com/office/officeart/2005/8/layout/hierarchy1"/>
    <dgm:cxn modelId="{281AF29F-7B98-3046-B8A7-B839EF29FFAC}" srcId="{F4025B66-3B46-6148-86EB-BDBCD5C521D8}" destId="{B3F032EC-35F5-5347-8DDD-0FAD164A9A07}" srcOrd="1" destOrd="0" parTransId="{41A44575-5D89-6E48-9C75-64EFBD777AFC}" sibTransId="{48033D41-F10A-4A41-AF91-97279C24D841}"/>
    <dgm:cxn modelId="{E58DCE44-9823-8D4F-8695-156311C3DD60}" type="presOf" srcId="{43758EB8-D095-C944-8F87-9C91E0381D3D}" destId="{FEFC2413-9988-6746-96FB-D7BF15C43420}" srcOrd="0" destOrd="0" presId="urn:microsoft.com/office/officeart/2005/8/layout/hierarchy1"/>
    <dgm:cxn modelId="{1825D265-56A2-7B40-9045-47A0E947B13A}" type="presOf" srcId="{BD918078-CCDE-9649-8557-83FEA39C857A}" destId="{7179A207-0E45-554F-9BCB-C6C6535F12B7}" srcOrd="0" destOrd="0" presId="urn:microsoft.com/office/officeart/2005/8/layout/hierarchy1"/>
    <dgm:cxn modelId="{0F424A7A-79AE-9F4E-83D5-37E3C2EA4DFB}" srcId="{F4025B66-3B46-6148-86EB-BDBCD5C521D8}" destId="{BD918078-CCDE-9649-8557-83FEA39C857A}" srcOrd="0" destOrd="0" parTransId="{BB44B12D-DA16-1E4D-A7AE-DFC28B12A30E}" sibTransId="{0DDA12C9-F241-BF44-BAA3-723EB05DF8D1}"/>
    <dgm:cxn modelId="{D87ABBEC-3E1C-C440-A93E-29C9166BC4FB}" type="presOf" srcId="{CDC1F7D7-CD96-6B40-ABE1-0925F7E13AB0}" destId="{6F3CF505-BD79-8043-9466-6D8578E4F621}" srcOrd="0" destOrd="0" presId="urn:microsoft.com/office/officeart/2005/8/layout/hierarchy1"/>
    <dgm:cxn modelId="{3CBC42F6-702D-2E4A-991C-728D20B2BA35}" type="presOf" srcId="{3DDD87F4-9963-A947-A057-55CCB3B867B6}" destId="{77CDFD7C-AF91-254A-A8A0-1D060C33F70B}" srcOrd="0" destOrd="0" presId="urn:microsoft.com/office/officeart/2005/8/layout/hierarchy1"/>
    <dgm:cxn modelId="{15E008BE-8E91-F64B-A652-11012F9F88AF}" type="presOf" srcId="{B3F032EC-35F5-5347-8DDD-0FAD164A9A07}" destId="{EA43F933-1F26-114E-9D45-99BC0CE2AE91}" srcOrd="0" destOrd="0" presId="urn:microsoft.com/office/officeart/2005/8/layout/hierarchy1"/>
    <dgm:cxn modelId="{8D0AED03-4729-D248-8917-F31DA41A928A}" type="presParOf" srcId="{1D4E0FF1-A45B-9E4D-AE0C-CB36F0090992}" destId="{06CC724A-9EB3-2E4D-862D-A1559A779AA7}" srcOrd="0" destOrd="0" presId="urn:microsoft.com/office/officeart/2005/8/layout/hierarchy1"/>
    <dgm:cxn modelId="{DF1F4AAB-D3A3-5A46-8EEE-4430DB0FF759}" type="presParOf" srcId="{06CC724A-9EB3-2E4D-862D-A1559A779AA7}" destId="{D5CF8272-105C-B34E-A041-277CE2BB5254}" srcOrd="0" destOrd="0" presId="urn:microsoft.com/office/officeart/2005/8/layout/hierarchy1"/>
    <dgm:cxn modelId="{DC21F5A6-1E09-6948-9437-9A2040031AD2}" type="presParOf" srcId="{D5CF8272-105C-B34E-A041-277CE2BB5254}" destId="{3C9C48F2-99E0-6149-B5E5-C76F1428D01F}" srcOrd="0" destOrd="0" presId="urn:microsoft.com/office/officeart/2005/8/layout/hierarchy1"/>
    <dgm:cxn modelId="{202EFA7B-F26B-684C-B0F3-455DE06F0760}" type="presParOf" srcId="{D5CF8272-105C-B34E-A041-277CE2BB5254}" destId="{7B635914-2404-C942-9F64-03C6BF736F2A}" srcOrd="1" destOrd="0" presId="urn:microsoft.com/office/officeart/2005/8/layout/hierarchy1"/>
    <dgm:cxn modelId="{535C6E6B-AEDF-334A-A311-4F07FE524EEB}" type="presParOf" srcId="{06CC724A-9EB3-2E4D-862D-A1559A779AA7}" destId="{A1CEBADD-C3B4-1E41-8C2D-54B105A6BBB8}" srcOrd="1" destOrd="0" presId="urn:microsoft.com/office/officeart/2005/8/layout/hierarchy1"/>
    <dgm:cxn modelId="{A6452687-60B9-0943-8C67-06F65D102D7D}" type="presParOf" srcId="{A1CEBADD-C3B4-1E41-8C2D-54B105A6BBB8}" destId="{C3015766-37E5-864E-A3AA-AED27B930625}" srcOrd="0" destOrd="0" presId="urn:microsoft.com/office/officeart/2005/8/layout/hierarchy1"/>
    <dgm:cxn modelId="{33F86FB7-A13E-2946-B704-6457B1758B18}" type="presParOf" srcId="{A1CEBADD-C3B4-1E41-8C2D-54B105A6BBB8}" destId="{17AF765D-06E2-4C40-9270-1447EA8DF5A2}" srcOrd="1" destOrd="0" presId="urn:microsoft.com/office/officeart/2005/8/layout/hierarchy1"/>
    <dgm:cxn modelId="{E089C709-D73B-1A42-B7BB-4C94A9ACBE92}" type="presParOf" srcId="{17AF765D-06E2-4C40-9270-1447EA8DF5A2}" destId="{63BD130B-E69E-0A4A-B1D4-7EBDF51CCD45}" srcOrd="0" destOrd="0" presId="urn:microsoft.com/office/officeart/2005/8/layout/hierarchy1"/>
    <dgm:cxn modelId="{241361A7-63A2-1347-80C6-BF33D6BD5FFC}" type="presParOf" srcId="{63BD130B-E69E-0A4A-B1D4-7EBDF51CCD45}" destId="{A6B12977-0CB4-3845-89F6-CBC964798239}" srcOrd="0" destOrd="0" presId="urn:microsoft.com/office/officeart/2005/8/layout/hierarchy1"/>
    <dgm:cxn modelId="{C723D9B6-D27B-0845-89F1-282CAE8C9C0D}" type="presParOf" srcId="{63BD130B-E69E-0A4A-B1D4-7EBDF51CCD45}" destId="{7179A207-0E45-554F-9BCB-C6C6535F12B7}" srcOrd="1" destOrd="0" presId="urn:microsoft.com/office/officeart/2005/8/layout/hierarchy1"/>
    <dgm:cxn modelId="{404A23ED-F878-B04F-82AC-1DE19512600D}" type="presParOf" srcId="{17AF765D-06E2-4C40-9270-1447EA8DF5A2}" destId="{9FD01903-22D4-9F47-8F3F-5A8C4C214C22}" srcOrd="1" destOrd="0" presId="urn:microsoft.com/office/officeart/2005/8/layout/hierarchy1"/>
    <dgm:cxn modelId="{8F050D2F-ABCF-AD4A-A910-FC5BB223C980}" type="presParOf" srcId="{9FD01903-22D4-9F47-8F3F-5A8C4C214C22}" destId="{FEFC2413-9988-6746-96FB-D7BF15C43420}" srcOrd="0" destOrd="0" presId="urn:microsoft.com/office/officeart/2005/8/layout/hierarchy1"/>
    <dgm:cxn modelId="{0C4C838C-EB1B-0A49-8322-37D8452E3E89}" type="presParOf" srcId="{9FD01903-22D4-9F47-8F3F-5A8C4C214C22}" destId="{9B3EFE1D-3D49-6246-ACEA-AB2586D3BE64}" srcOrd="1" destOrd="0" presId="urn:microsoft.com/office/officeart/2005/8/layout/hierarchy1"/>
    <dgm:cxn modelId="{67C85BB9-F794-2E44-963B-E14179561A05}" type="presParOf" srcId="{9B3EFE1D-3D49-6246-ACEA-AB2586D3BE64}" destId="{C7DD1500-40AA-8D4B-A4AC-63EBD3D55646}" srcOrd="0" destOrd="0" presId="urn:microsoft.com/office/officeart/2005/8/layout/hierarchy1"/>
    <dgm:cxn modelId="{7342E382-2AB2-2E4E-9EC9-2E4C35DA9381}" type="presParOf" srcId="{C7DD1500-40AA-8D4B-A4AC-63EBD3D55646}" destId="{FAE3E182-06D4-AF4D-BC93-7F30F54101D1}" srcOrd="0" destOrd="0" presId="urn:microsoft.com/office/officeart/2005/8/layout/hierarchy1"/>
    <dgm:cxn modelId="{78D06E36-58FC-CD44-ABA3-F6EA9A3AF5E0}" type="presParOf" srcId="{C7DD1500-40AA-8D4B-A4AC-63EBD3D55646}" destId="{57856CEC-94B1-C24C-8EB9-FA4FBD97A3AA}" srcOrd="1" destOrd="0" presId="urn:microsoft.com/office/officeart/2005/8/layout/hierarchy1"/>
    <dgm:cxn modelId="{E90A3F60-D832-274C-856C-5F9C35914AE2}" type="presParOf" srcId="{9B3EFE1D-3D49-6246-ACEA-AB2586D3BE64}" destId="{E7B85872-1EA0-834C-8E37-5C14BC8D043E}" srcOrd="1" destOrd="0" presId="urn:microsoft.com/office/officeart/2005/8/layout/hierarchy1"/>
    <dgm:cxn modelId="{2AED360F-0EBF-A247-8303-B14EE0F1A2E8}" type="presParOf" srcId="{A1CEBADD-C3B4-1E41-8C2D-54B105A6BBB8}" destId="{04855039-C6A6-8D43-B3C8-BA54C1CFE788}" srcOrd="2" destOrd="0" presId="urn:microsoft.com/office/officeart/2005/8/layout/hierarchy1"/>
    <dgm:cxn modelId="{E5043C91-369D-564E-8932-FF4DD91507FA}" type="presParOf" srcId="{A1CEBADD-C3B4-1E41-8C2D-54B105A6BBB8}" destId="{79BDE095-C109-CA4C-BFDD-AC7CE07B2207}" srcOrd="3" destOrd="0" presId="urn:microsoft.com/office/officeart/2005/8/layout/hierarchy1"/>
    <dgm:cxn modelId="{0A00ED5D-F16F-E542-85D4-3FA5148383B2}" type="presParOf" srcId="{79BDE095-C109-CA4C-BFDD-AC7CE07B2207}" destId="{88283836-E65A-A04B-B677-A46EF3D71E55}" srcOrd="0" destOrd="0" presId="urn:microsoft.com/office/officeart/2005/8/layout/hierarchy1"/>
    <dgm:cxn modelId="{4E79C1D6-25C1-4544-8AA9-38B6DE63E5B3}" type="presParOf" srcId="{88283836-E65A-A04B-B677-A46EF3D71E55}" destId="{78C2B538-E5B9-3E44-BF4A-E5D395C76C90}" srcOrd="0" destOrd="0" presId="urn:microsoft.com/office/officeart/2005/8/layout/hierarchy1"/>
    <dgm:cxn modelId="{86E6D629-C27B-8F41-BC4C-A352FA2A9954}" type="presParOf" srcId="{88283836-E65A-A04B-B677-A46EF3D71E55}" destId="{EA43F933-1F26-114E-9D45-99BC0CE2AE91}" srcOrd="1" destOrd="0" presId="urn:microsoft.com/office/officeart/2005/8/layout/hierarchy1"/>
    <dgm:cxn modelId="{51A5F127-991C-C14F-8DBB-D7D51BD7C557}" type="presParOf" srcId="{79BDE095-C109-CA4C-BFDD-AC7CE07B2207}" destId="{9DA1D016-6CFE-074B-8C5F-02E8B0721DA9}" srcOrd="1" destOrd="0" presId="urn:microsoft.com/office/officeart/2005/8/layout/hierarchy1"/>
    <dgm:cxn modelId="{4BA089AD-C4EF-204F-A354-571160DD4D51}" type="presParOf" srcId="{9DA1D016-6CFE-074B-8C5F-02E8B0721DA9}" destId="{77CDFD7C-AF91-254A-A8A0-1D060C33F70B}" srcOrd="0" destOrd="0" presId="urn:microsoft.com/office/officeart/2005/8/layout/hierarchy1"/>
    <dgm:cxn modelId="{2F07EEF5-2D8A-0445-8EC9-E0FF289C45AA}" type="presParOf" srcId="{9DA1D016-6CFE-074B-8C5F-02E8B0721DA9}" destId="{74E6D467-6628-E54E-8995-E2A512306630}" srcOrd="1" destOrd="0" presId="urn:microsoft.com/office/officeart/2005/8/layout/hierarchy1"/>
    <dgm:cxn modelId="{FC01F792-5312-E64A-BC5D-A87594DB16EA}" type="presParOf" srcId="{74E6D467-6628-E54E-8995-E2A512306630}" destId="{F8B84853-DED0-0449-8830-12301DAB04D6}" srcOrd="0" destOrd="0" presId="urn:microsoft.com/office/officeart/2005/8/layout/hierarchy1"/>
    <dgm:cxn modelId="{2447B20B-6619-6E49-880F-A736A53216D7}" type="presParOf" srcId="{F8B84853-DED0-0449-8830-12301DAB04D6}" destId="{6B14A24F-D292-C948-8959-E6867850D87A}" srcOrd="0" destOrd="0" presId="urn:microsoft.com/office/officeart/2005/8/layout/hierarchy1"/>
    <dgm:cxn modelId="{F8B5E1CB-C125-234C-AA1A-DF9F605B53DD}" type="presParOf" srcId="{F8B84853-DED0-0449-8830-12301DAB04D6}" destId="{6F3CF505-BD79-8043-9466-6D8578E4F621}" srcOrd="1" destOrd="0" presId="urn:microsoft.com/office/officeart/2005/8/layout/hierarchy1"/>
    <dgm:cxn modelId="{4F010541-CACF-964D-954D-9DE60948A41A}" type="presParOf" srcId="{74E6D467-6628-E54E-8995-E2A512306630}" destId="{A765EB14-5431-0E4B-B002-3B96C8B04C2B}"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ricreazione </a:t>
          </a:r>
          <a:endParaRPr lang="it-IT" sz="1800" dirty="0">
            <a:latin typeface="Calibri" panose="020F0502020204030204" pitchFamily="34" charset="0"/>
          </a:endParaRPr>
        </a:p>
      </dgm:t>
    </dgm:pt>
    <dgm:pt modelId="{07C79D21-1B78-4C36-B2C3-41CA7A54D11B}" type="parTrans" cxnId="{652C8874-300D-4002-BB88-789FAC713313}">
      <dgm:prSet/>
      <dgm:spPr/>
      <dgm:t>
        <a:bodyPr/>
        <a:lstStyle/>
        <a:p>
          <a:endParaRPr lang="it-IT" sz="1800">
            <a:latin typeface="Calibri" panose="020F0502020204030204" pitchFamily="34" charset="0"/>
          </a:endParaRPr>
        </a:p>
      </dgm:t>
    </dgm:pt>
    <dgm:pt modelId="{BD728405-E120-4E68-BFF9-3C92C2831D2A}" type="sibTrans" cxnId="{652C8874-300D-4002-BB88-789FAC713313}">
      <dgm:prSet/>
      <dgm:spPr/>
      <dgm:t>
        <a:bodyPr/>
        <a:lstStyle/>
        <a:p>
          <a:endParaRPr lang="it-IT" sz="1800">
            <a:latin typeface="Calibri" panose="020F0502020204030204" pitchFamily="34" charset="0"/>
          </a:endParaRPr>
        </a:p>
      </dgm:t>
    </dgm:pt>
    <dgm:pt modelId="{0CB0277C-6250-4E6E-A42D-3702F353D784}">
      <dgm:prSet phldrT="[Testo]" custT="1"/>
      <dgm:spPr>
        <a:solidFill>
          <a:srgbClr val="0A6AAE"/>
        </a:solidFill>
      </dgm:spPr>
      <dgm:t>
        <a:bodyPr/>
        <a:lstStyle/>
        <a:p>
          <a:r>
            <a:rPr lang="it-IT" sz="1800" dirty="0" smtClean="0">
              <a:latin typeface="Calibri" panose="020F0502020204030204" pitchFamily="34" charset="0"/>
            </a:rPr>
            <a:t>All’ingresso ed all’uscita della scuola </a:t>
          </a:r>
          <a:endParaRPr lang="it-IT" sz="1800" dirty="0">
            <a:latin typeface="Calibri" panose="020F0502020204030204" pitchFamily="34" charset="0"/>
          </a:endParaRPr>
        </a:p>
      </dgm:t>
    </dgm:pt>
    <dgm:pt modelId="{5166976C-F7BB-4A9E-89B9-2B2DF2C91B5C}" type="parTrans" cxnId="{AC704996-A4DA-4C2D-B622-AE98AEE1DBED}">
      <dgm:prSet/>
      <dgm:spPr/>
      <dgm:t>
        <a:bodyPr/>
        <a:lstStyle/>
        <a:p>
          <a:endParaRPr lang="it-IT" sz="1800">
            <a:latin typeface="Calibri" panose="020F0502020204030204" pitchFamily="34" charset="0"/>
          </a:endParaRPr>
        </a:p>
      </dgm:t>
    </dgm:pt>
    <dgm:pt modelId="{92F45902-0675-421D-B71F-C2572B34487E}" type="sibTrans" cxnId="{AC704996-A4DA-4C2D-B622-AE98AEE1DBED}">
      <dgm:prSet/>
      <dgm:spPr/>
      <dgm:t>
        <a:bodyPr/>
        <a:lstStyle/>
        <a:p>
          <a:endParaRPr lang="it-IT" sz="1800">
            <a:latin typeface="Calibri" panose="020F0502020204030204" pitchFamily="34" charset="0"/>
          </a:endParaRPr>
        </a:p>
      </dgm:t>
    </dgm:pt>
    <dgm:pt modelId="{303E4618-09E3-40AC-99EB-C7216B0C6B18}">
      <dgm:prSet phldrT="[Testo]" custT="1"/>
      <dgm:spPr>
        <a:solidFill>
          <a:srgbClr val="0A6AAE"/>
        </a:solidFill>
      </dgm:spPr>
      <dgm:t>
        <a:bodyPr/>
        <a:lstStyle/>
        <a:p>
          <a:r>
            <a:rPr lang="it-IT" sz="1800" dirty="0" smtClean="0">
              <a:latin typeface="Calibri" panose="020F0502020204030204" pitchFamily="34" charset="0"/>
            </a:rPr>
            <a:t>Infortunio</a:t>
          </a:r>
          <a:r>
            <a:rPr lang="it-IT" sz="1800" baseline="0" dirty="0" smtClean="0">
              <a:latin typeface="Calibri" panose="020F0502020204030204" pitchFamily="34" charset="0"/>
            </a:rPr>
            <a:t> sportivo </a:t>
          </a:r>
          <a:endParaRPr lang="it-IT" sz="1800" dirty="0">
            <a:latin typeface="Calibri" panose="020F0502020204030204" pitchFamily="34" charset="0"/>
          </a:endParaRPr>
        </a:p>
      </dgm:t>
    </dgm:pt>
    <dgm:pt modelId="{8557D08E-D1BF-4BF7-8DE9-D26A9CC26EAF}" type="parTrans" cxnId="{5B3F0726-3C81-4E9B-8ABB-B1FBF847480E}">
      <dgm:prSet/>
      <dgm:spPr/>
      <dgm:t>
        <a:bodyPr/>
        <a:lstStyle/>
        <a:p>
          <a:endParaRPr lang="it-IT" sz="1800">
            <a:latin typeface="Calibri" panose="020F0502020204030204" pitchFamily="34" charset="0"/>
          </a:endParaRPr>
        </a:p>
      </dgm:t>
    </dgm:pt>
    <dgm:pt modelId="{13525746-4F51-4AF4-A436-8347B7C90EB8}" type="sibTrans" cxnId="{5B3F0726-3C81-4E9B-8ABB-B1FBF847480E}">
      <dgm:prSet/>
      <dgm:spPr/>
      <dgm:t>
        <a:bodyPr/>
        <a:lstStyle/>
        <a:p>
          <a:endParaRPr lang="it-IT" sz="1800">
            <a:latin typeface="Calibri" panose="020F0502020204030204" pitchFamily="34" charset="0"/>
          </a:endParaRPr>
        </a:p>
      </dgm:t>
    </dgm:pt>
    <dgm:pt modelId="{93E25B81-F2ED-4C0E-A043-BCD91D8318FC}">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gita scolastica </a:t>
          </a:r>
          <a:endParaRPr lang="it-IT" sz="1800" dirty="0">
            <a:latin typeface="Calibri" panose="020F0502020204030204" pitchFamily="34" charset="0"/>
          </a:endParaRPr>
        </a:p>
      </dgm:t>
    </dgm:pt>
    <dgm:pt modelId="{AE89C22B-A41B-4609-977D-68F4DD814BBE}" type="parTrans" cxnId="{C27884B2-3E99-4E2E-BC0B-7DA9D5317ADD}">
      <dgm:prSet/>
      <dgm:spPr/>
      <dgm:t>
        <a:bodyPr/>
        <a:lstStyle/>
        <a:p>
          <a:endParaRPr lang="it-IT" sz="1800">
            <a:latin typeface="Calibri" panose="020F0502020204030204" pitchFamily="34" charset="0"/>
          </a:endParaRPr>
        </a:p>
      </dgm:t>
    </dgm:pt>
    <dgm:pt modelId="{5AFFEFC3-446B-4B68-B91E-5DAF3CF9BDA7}" type="sibTrans" cxnId="{C27884B2-3E99-4E2E-BC0B-7DA9D5317ADD}">
      <dgm:prSet/>
      <dgm:spPr/>
      <dgm:t>
        <a:bodyPr/>
        <a:lstStyle/>
        <a:p>
          <a:endParaRPr lang="it-IT" sz="18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4"/>
      <dgm:spPr/>
      <dgm:t>
        <a:bodyPr/>
        <a:lstStyle/>
        <a:p>
          <a:endParaRPr lang="it-IT"/>
        </a:p>
      </dgm:t>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4">
        <dgm:presLayoutVars>
          <dgm:chMax val="0"/>
          <dgm:chPref val="0"/>
          <dgm:bulletEnabled val="1"/>
        </dgm:presLayoutVars>
      </dgm:prSet>
      <dgm:spPr/>
      <dgm:t>
        <a:bodyPr/>
        <a:lstStyle/>
        <a:p>
          <a:endParaRPr lang="it-IT"/>
        </a:p>
      </dgm:t>
    </dgm:pt>
    <dgm:pt modelId="{B07E3F27-50F1-4967-9224-9B851D71F9C7}" type="pres">
      <dgm:prSet presAssocID="{35FDBF50-0CD4-4299-AA87-DE5A263742CA}" presName="wedge2" presStyleLbl="node1" presStyleIdx="1" presStyleCnt="4"/>
      <dgm:spPr/>
      <dgm:t>
        <a:bodyPr/>
        <a:lstStyle/>
        <a:p>
          <a:endParaRPr lang="it-IT"/>
        </a:p>
      </dgm:t>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4">
        <dgm:presLayoutVars>
          <dgm:chMax val="0"/>
          <dgm:chPref val="0"/>
          <dgm:bulletEnabled val="1"/>
        </dgm:presLayoutVars>
      </dgm:prSet>
      <dgm:spPr/>
      <dgm:t>
        <a:bodyPr/>
        <a:lstStyle/>
        <a:p>
          <a:endParaRPr lang="it-IT"/>
        </a:p>
      </dgm:t>
    </dgm:pt>
    <dgm:pt modelId="{8E6C25C8-07AB-4958-93F5-5317FB0E1CEB}" type="pres">
      <dgm:prSet presAssocID="{35FDBF50-0CD4-4299-AA87-DE5A263742CA}" presName="wedge3" presStyleLbl="node1" presStyleIdx="2" presStyleCnt="4"/>
      <dgm:spPr/>
      <dgm:t>
        <a:bodyPr/>
        <a:lstStyle/>
        <a:p>
          <a:endParaRPr lang="it-IT"/>
        </a:p>
      </dgm:t>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4">
        <dgm:presLayoutVars>
          <dgm:chMax val="0"/>
          <dgm:chPref val="0"/>
          <dgm:bulletEnabled val="1"/>
        </dgm:presLayoutVars>
      </dgm:prSet>
      <dgm:spPr/>
      <dgm:t>
        <a:bodyPr/>
        <a:lstStyle/>
        <a:p>
          <a:endParaRPr lang="it-IT"/>
        </a:p>
      </dgm:t>
    </dgm:pt>
    <dgm:pt modelId="{0FE04B1F-11EA-4F61-AAE4-72ABAF379E2C}" type="pres">
      <dgm:prSet presAssocID="{35FDBF50-0CD4-4299-AA87-DE5A263742CA}" presName="wedge4" presStyleLbl="node1" presStyleIdx="3" presStyleCnt="4"/>
      <dgm:spPr/>
      <dgm:t>
        <a:bodyPr/>
        <a:lstStyle/>
        <a:p>
          <a:endParaRPr lang="it-IT"/>
        </a:p>
      </dgm:t>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4">
        <dgm:presLayoutVars>
          <dgm:chMax val="0"/>
          <dgm:chPref val="0"/>
          <dgm:bulletEnabled val="1"/>
        </dgm:presLayoutVars>
      </dgm:prSet>
      <dgm:spPr/>
      <dgm:t>
        <a:bodyPr/>
        <a:lstStyle/>
        <a:p>
          <a:endParaRPr lang="it-IT"/>
        </a:p>
      </dgm:t>
    </dgm:pt>
    <dgm:pt modelId="{857061D9-7221-41FC-A63F-AD08DBE0DFF7}" type="pres">
      <dgm:prSet presAssocID="{BD728405-E120-4E68-BFF9-3C92C2831D2A}" presName="arrowWedge1" presStyleLbl="fgSibTrans2D1" presStyleIdx="0" presStyleCnt="4"/>
      <dgm:spPr/>
    </dgm:pt>
    <dgm:pt modelId="{CC53F739-B0C9-4712-9302-88071783D54F}" type="pres">
      <dgm:prSet presAssocID="{92F45902-0675-421D-B71F-C2572B34487E}" presName="arrowWedge2" presStyleLbl="fgSibTrans2D1" presStyleIdx="1" presStyleCnt="4"/>
      <dgm:spPr>
        <a:solidFill>
          <a:srgbClr val="EAEAEA"/>
        </a:solidFill>
      </dgm:spPr>
    </dgm:pt>
    <dgm:pt modelId="{4B8EDDF5-FC0A-4C41-B9E9-3D0D7857813A}" type="pres">
      <dgm:prSet presAssocID="{13525746-4F51-4AF4-A436-8347B7C90EB8}" presName="arrowWedge3" presStyleLbl="fgSibTrans2D1" presStyleIdx="2" presStyleCnt="4"/>
      <dgm:spPr/>
    </dgm:pt>
    <dgm:pt modelId="{052EA4B4-30E8-462A-9956-14852DC5868D}" type="pres">
      <dgm:prSet presAssocID="{5AFFEFC3-446B-4B68-B91E-5DAF3CF9BDA7}" presName="arrowWedge4" presStyleLbl="fgSibTrans2D1" presStyleIdx="3" presStyleCnt="4"/>
      <dgm:spPr/>
    </dgm:pt>
  </dgm:ptLst>
  <dgm:cxnLst>
    <dgm:cxn modelId="{C27884B2-3E99-4E2E-BC0B-7DA9D5317ADD}" srcId="{35FDBF50-0CD4-4299-AA87-DE5A263742CA}" destId="{93E25B81-F2ED-4C0E-A043-BCD91D8318FC}" srcOrd="3" destOrd="0" parTransId="{AE89C22B-A41B-4609-977D-68F4DD814BBE}" sibTransId="{5AFFEFC3-446B-4B68-B91E-5DAF3CF9BDA7}"/>
    <dgm:cxn modelId="{17B11C3B-F0B9-E646-942B-3796C0DABEBB}" type="presOf" srcId="{93E25B81-F2ED-4C0E-A043-BCD91D8318FC}" destId="{36A20753-2CF8-40C7-9337-EE79B3FB62E1}" srcOrd="1" destOrd="0" presId="urn:microsoft.com/office/officeart/2005/8/layout/cycle8"/>
    <dgm:cxn modelId="{61B51CF9-E164-674D-8E46-2F28C04AD27F}" type="presOf" srcId="{93E25B81-F2ED-4C0E-A043-BCD91D8318FC}" destId="{0FE04B1F-11EA-4F61-AAE4-72ABAF379E2C}" srcOrd="0" destOrd="0" presId="urn:microsoft.com/office/officeart/2005/8/layout/cycle8"/>
    <dgm:cxn modelId="{DC199376-BB6C-B744-8A19-63E1288626A3}" type="presOf" srcId="{0CB0277C-6250-4E6E-A42D-3702F353D784}" destId="{B07E3F27-50F1-4967-9224-9B851D71F9C7}" srcOrd="0" destOrd="0" presId="urn:microsoft.com/office/officeart/2005/8/layout/cycle8"/>
    <dgm:cxn modelId="{5B3F0726-3C81-4E9B-8ABB-B1FBF847480E}" srcId="{35FDBF50-0CD4-4299-AA87-DE5A263742CA}" destId="{303E4618-09E3-40AC-99EB-C7216B0C6B18}" srcOrd="2" destOrd="0" parTransId="{8557D08E-D1BF-4BF7-8DE9-D26A9CC26EAF}" sibTransId="{13525746-4F51-4AF4-A436-8347B7C90EB8}"/>
    <dgm:cxn modelId="{AC704996-A4DA-4C2D-B622-AE98AEE1DBED}" srcId="{35FDBF50-0CD4-4299-AA87-DE5A263742CA}" destId="{0CB0277C-6250-4E6E-A42D-3702F353D784}" srcOrd="1" destOrd="0" parTransId="{5166976C-F7BB-4A9E-89B9-2B2DF2C91B5C}" sibTransId="{92F45902-0675-421D-B71F-C2572B34487E}"/>
    <dgm:cxn modelId="{652C8874-300D-4002-BB88-789FAC713313}" srcId="{35FDBF50-0CD4-4299-AA87-DE5A263742CA}" destId="{B8062B1C-6EA4-4278-A82F-18D3917FE66A}" srcOrd="0" destOrd="0" parTransId="{07C79D21-1B78-4C36-B2C3-41CA7A54D11B}" sibTransId="{BD728405-E120-4E68-BFF9-3C92C2831D2A}"/>
    <dgm:cxn modelId="{B20FDEA0-5F86-B443-B2E8-584975933086}" type="presOf" srcId="{35FDBF50-0CD4-4299-AA87-DE5A263742CA}" destId="{83C2B872-2C07-4168-A921-FBAACBAE3653}" srcOrd="0" destOrd="0" presId="urn:microsoft.com/office/officeart/2005/8/layout/cycle8"/>
    <dgm:cxn modelId="{B4435425-4A7B-EA43-939C-0333FE3CA9B4}" type="presOf" srcId="{303E4618-09E3-40AC-99EB-C7216B0C6B18}" destId="{2D3A8F7D-A850-483A-BDF9-16C2A5137CF3}" srcOrd="1" destOrd="0" presId="urn:microsoft.com/office/officeart/2005/8/layout/cycle8"/>
    <dgm:cxn modelId="{F78EEC95-6055-2948-87D3-4EE89B45F34E}" type="presOf" srcId="{0CB0277C-6250-4E6E-A42D-3702F353D784}" destId="{8F387ACE-1CE2-42AF-AEF6-1FFA07E8F12D}" srcOrd="1" destOrd="0" presId="urn:microsoft.com/office/officeart/2005/8/layout/cycle8"/>
    <dgm:cxn modelId="{C6BD2474-10E6-E242-8C9A-DD7F70C4D58E}" type="presOf" srcId="{B8062B1C-6EA4-4278-A82F-18D3917FE66A}" destId="{A04415A4-43AC-4C53-B327-48A976561B04}" srcOrd="0" destOrd="0" presId="urn:microsoft.com/office/officeart/2005/8/layout/cycle8"/>
    <dgm:cxn modelId="{804D4319-F9D8-DB4A-9A69-5DB4014D9173}" type="presOf" srcId="{B8062B1C-6EA4-4278-A82F-18D3917FE66A}" destId="{F027E719-297F-4305-B32A-3A02F2E23243}" srcOrd="1" destOrd="0" presId="urn:microsoft.com/office/officeart/2005/8/layout/cycle8"/>
    <dgm:cxn modelId="{8A735904-DCFE-DF4C-9E7F-68DB6B4465A7}" type="presOf" srcId="{303E4618-09E3-40AC-99EB-C7216B0C6B18}" destId="{8E6C25C8-07AB-4958-93F5-5317FB0E1CEB}" srcOrd="0" destOrd="0" presId="urn:microsoft.com/office/officeart/2005/8/layout/cycle8"/>
    <dgm:cxn modelId="{C092824C-D85C-164C-9654-9713D60D7FB9}" type="presParOf" srcId="{83C2B872-2C07-4168-A921-FBAACBAE3653}" destId="{A04415A4-43AC-4C53-B327-48A976561B04}" srcOrd="0" destOrd="0" presId="urn:microsoft.com/office/officeart/2005/8/layout/cycle8"/>
    <dgm:cxn modelId="{D85B7E0E-BF67-BF4D-BDAF-FFE9A845EB2F}" type="presParOf" srcId="{83C2B872-2C07-4168-A921-FBAACBAE3653}" destId="{2A07214B-654A-4944-A566-3B9B129B5DA3}" srcOrd="1" destOrd="0" presId="urn:microsoft.com/office/officeart/2005/8/layout/cycle8"/>
    <dgm:cxn modelId="{B5194A63-46AF-1048-BEB8-49C58448AA5B}" type="presParOf" srcId="{83C2B872-2C07-4168-A921-FBAACBAE3653}" destId="{3E9A3C93-0198-424D-A390-3829B33982D3}" srcOrd="2" destOrd="0" presId="urn:microsoft.com/office/officeart/2005/8/layout/cycle8"/>
    <dgm:cxn modelId="{B75BFD35-09B7-1F48-969D-93BC8EE883E3}" type="presParOf" srcId="{83C2B872-2C07-4168-A921-FBAACBAE3653}" destId="{F027E719-297F-4305-B32A-3A02F2E23243}" srcOrd="3" destOrd="0" presId="urn:microsoft.com/office/officeart/2005/8/layout/cycle8"/>
    <dgm:cxn modelId="{A2159021-8A49-CF4F-BE90-B9D7FD9FE652}" type="presParOf" srcId="{83C2B872-2C07-4168-A921-FBAACBAE3653}" destId="{B07E3F27-50F1-4967-9224-9B851D71F9C7}" srcOrd="4" destOrd="0" presId="urn:microsoft.com/office/officeart/2005/8/layout/cycle8"/>
    <dgm:cxn modelId="{8E51E411-0033-134F-A14B-1A2A71047395}" type="presParOf" srcId="{83C2B872-2C07-4168-A921-FBAACBAE3653}" destId="{433AF777-016A-4C41-B582-C6AC00E83011}" srcOrd="5" destOrd="0" presId="urn:microsoft.com/office/officeart/2005/8/layout/cycle8"/>
    <dgm:cxn modelId="{A0760F3D-3D92-D749-91F1-D9407533FB86}" type="presParOf" srcId="{83C2B872-2C07-4168-A921-FBAACBAE3653}" destId="{A1BC6C6A-643E-4682-80D8-61B23E6608CE}" srcOrd="6" destOrd="0" presId="urn:microsoft.com/office/officeart/2005/8/layout/cycle8"/>
    <dgm:cxn modelId="{AF6CE1D3-B088-5242-94F9-1D0508D05ED2}" type="presParOf" srcId="{83C2B872-2C07-4168-A921-FBAACBAE3653}" destId="{8F387ACE-1CE2-42AF-AEF6-1FFA07E8F12D}" srcOrd="7" destOrd="0" presId="urn:microsoft.com/office/officeart/2005/8/layout/cycle8"/>
    <dgm:cxn modelId="{DDE5B156-E236-BD4B-8BF0-A71F6FC103A9}" type="presParOf" srcId="{83C2B872-2C07-4168-A921-FBAACBAE3653}" destId="{8E6C25C8-07AB-4958-93F5-5317FB0E1CEB}" srcOrd="8" destOrd="0" presId="urn:microsoft.com/office/officeart/2005/8/layout/cycle8"/>
    <dgm:cxn modelId="{16CEDA52-678F-1F45-951F-8ED1F800E7DD}" type="presParOf" srcId="{83C2B872-2C07-4168-A921-FBAACBAE3653}" destId="{6DB996E0-0AA2-4298-8B6B-0A643CE3EE3D}" srcOrd="9" destOrd="0" presId="urn:microsoft.com/office/officeart/2005/8/layout/cycle8"/>
    <dgm:cxn modelId="{86CDC86A-5621-0344-8E32-B0CD7FF81A4F}" type="presParOf" srcId="{83C2B872-2C07-4168-A921-FBAACBAE3653}" destId="{21B5B472-62EE-44AC-9BB5-2EE88835F52A}" srcOrd="10" destOrd="0" presId="urn:microsoft.com/office/officeart/2005/8/layout/cycle8"/>
    <dgm:cxn modelId="{54E317AC-2580-DF4E-BAE9-A4751D722F14}" type="presParOf" srcId="{83C2B872-2C07-4168-A921-FBAACBAE3653}" destId="{2D3A8F7D-A850-483A-BDF9-16C2A5137CF3}" srcOrd="11" destOrd="0" presId="urn:microsoft.com/office/officeart/2005/8/layout/cycle8"/>
    <dgm:cxn modelId="{2CE7DEDE-F517-7947-8FEE-A29796AC548A}" type="presParOf" srcId="{83C2B872-2C07-4168-A921-FBAACBAE3653}" destId="{0FE04B1F-11EA-4F61-AAE4-72ABAF379E2C}" srcOrd="12" destOrd="0" presId="urn:microsoft.com/office/officeart/2005/8/layout/cycle8"/>
    <dgm:cxn modelId="{6EE9CD0A-4C19-CD44-B7E7-470659BDC101}" type="presParOf" srcId="{83C2B872-2C07-4168-A921-FBAACBAE3653}" destId="{F39C69D4-CA17-47ED-AF19-9A9ABB8F8872}" srcOrd="13" destOrd="0" presId="urn:microsoft.com/office/officeart/2005/8/layout/cycle8"/>
    <dgm:cxn modelId="{CDDFB4ED-27E5-3C4C-A36F-55C09B80EE23}" type="presParOf" srcId="{83C2B872-2C07-4168-A921-FBAACBAE3653}" destId="{A0A491D0-6436-4456-A13D-7B27DA6184A1}" srcOrd="14" destOrd="0" presId="urn:microsoft.com/office/officeart/2005/8/layout/cycle8"/>
    <dgm:cxn modelId="{CE5871E2-1B3F-E042-AFB3-366AB4ACA983}" type="presParOf" srcId="{83C2B872-2C07-4168-A921-FBAACBAE3653}" destId="{36A20753-2CF8-40C7-9337-EE79B3FB62E1}" srcOrd="15" destOrd="0" presId="urn:microsoft.com/office/officeart/2005/8/layout/cycle8"/>
    <dgm:cxn modelId="{EAB2E93F-F6F5-154A-AF7B-50946FA5D627}" type="presParOf" srcId="{83C2B872-2C07-4168-A921-FBAACBAE3653}" destId="{857061D9-7221-41FC-A63F-AD08DBE0DFF7}" srcOrd="16" destOrd="0" presId="urn:microsoft.com/office/officeart/2005/8/layout/cycle8"/>
    <dgm:cxn modelId="{B742E9DC-33F9-6441-9F16-5791F4E64C65}" type="presParOf" srcId="{83C2B872-2C07-4168-A921-FBAACBAE3653}" destId="{CC53F739-B0C9-4712-9302-88071783D54F}" srcOrd="17" destOrd="0" presId="urn:microsoft.com/office/officeart/2005/8/layout/cycle8"/>
    <dgm:cxn modelId="{A2FF8FDE-CC72-6843-B34F-A6E476D49164}" type="presParOf" srcId="{83C2B872-2C07-4168-A921-FBAACBAE3653}" destId="{4B8EDDF5-FC0A-4C41-B9E9-3D0D7857813A}" srcOrd="18" destOrd="0" presId="urn:microsoft.com/office/officeart/2005/8/layout/cycle8"/>
    <dgm:cxn modelId="{04967B32-3FCC-C645-99B0-5CBB989F2528}" type="presParOf" srcId="{83C2B872-2C07-4168-A921-FBAACBAE3653}" destId="{052EA4B4-30E8-462A-9956-14852DC5868D}" srcOrd="19"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5CDB05AA-EB4D-D948-BA47-8C97B0869D88}" type="doc">
      <dgm:prSet loTypeId="urn:microsoft.com/office/officeart/2005/8/layout/arrow3" loCatId="" qsTypeId="urn:microsoft.com/office/officeart/2005/8/quickstyle/simple4" qsCatId="simple" csTypeId="urn:microsoft.com/office/officeart/2005/8/colors/accent1_2" csCatId="accent1" phldr="1"/>
      <dgm:spPr/>
      <dgm:t>
        <a:bodyPr/>
        <a:lstStyle/>
        <a:p>
          <a:endParaRPr lang="it-IT"/>
        </a:p>
      </dgm:t>
    </dgm:pt>
    <dgm:pt modelId="{D31FF199-530A-8B4B-BE14-FD91014AA6A5}">
      <dgm:prSet phldrT="[Testo]" custT="1"/>
      <dgm:spPr/>
      <dgm:t>
        <a:bodyPr/>
        <a:lstStyle/>
        <a:p>
          <a:r>
            <a:rPr lang="it-IT" sz="1400" dirty="0" smtClean="0">
              <a:latin typeface="Calibri" charset="0"/>
              <a:ea typeface="Calibri" charset="0"/>
              <a:cs typeface="Calibri" charset="0"/>
            </a:rPr>
            <a:t>l'onere probatorio del </a:t>
          </a:r>
          <a:r>
            <a:rPr lang="it-IT" sz="1400" b="1" dirty="0" smtClean="0">
              <a:solidFill>
                <a:srgbClr val="FF0000"/>
              </a:solidFill>
              <a:latin typeface="Calibri" charset="0"/>
              <a:ea typeface="Calibri" charset="0"/>
              <a:cs typeface="Calibri" charset="0"/>
            </a:rPr>
            <a:t>danneggiato</a:t>
          </a:r>
          <a:r>
            <a:rPr lang="it-IT" sz="1400" dirty="0" smtClean="0">
              <a:latin typeface="Calibri" charset="0"/>
              <a:ea typeface="Calibri" charset="0"/>
              <a:cs typeface="Calibri" charset="0"/>
            </a:rPr>
            <a:t> si esaurisce nella dimostrazione che il fatto si sia verificato nel tempo in cui il minore è rimasto affidato all'educatore</a:t>
          </a:r>
        </a:p>
        <a:p>
          <a:r>
            <a:rPr lang="it-IT" sz="1400" dirty="0" smtClean="0">
              <a:latin typeface="Calibri" charset="0"/>
              <a:ea typeface="Calibri" charset="0"/>
              <a:cs typeface="Calibri" charset="0"/>
            </a:rPr>
            <a:t>Tanto  basta a rendere operante la presunzione di colpa per inosservanza dell'obbligo di sorveglianza</a:t>
          </a:r>
        </a:p>
        <a:p>
          <a:endParaRPr lang="it-IT" sz="1400" dirty="0"/>
        </a:p>
      </dgm:t>
    </dgm:pt>
    <dgm:pt modelId="{A318B3B2-9D1B-224C-9623-5A41A58A0F8D}" type="parTrans" cxnId="{6A1D1D40-BE16-5442-A0E0-3A00A2C4DF53}">
      <dgm:prSet/>
      <dgm:spPr/>
      <dgm:t>
        <a:bodyPr/>
        <a:lstStyle/>
        <a:p>
          <a:endParaRPr lang="it-IT"/>
        </a:p>
      </dgm:t>
    </dgm:pt>
    <dgm:pt modelId="{17F0464A-38C3-6F41-9902-38FE79DE409C}" type="sibTrans" cxnId="{6A1D1D40-BE16-5442-A0E0-3A00A2C4DF53}">
      <dgm:prSet/>
      <dgm:spPr/>
      <dgm:t>
        <a:bodyPr/>
        <a:lstStyle/>
        <a:p>
          <a:endParaRPr lang="it-IT"/>
        </a:p>
      </dgm:t>
    </dgm:pt>
    <dgm:pt modelId="{A6110EE1-EB38-2341-B59D-97A1DBC1B4ED}">
      <dgm:prSet phldrT="[Testo]" custT="1"/>
      <dgm:spPr/>
      <dgm:t>
        <a:bodyPr/>
        <a:lstStyle/>
        <a:p>
          <a:r>
            <a:rPr lang="it-IT" sz="1400" b="1" dirty="0" smtClean="0">
              <a:solidFill>
                <a:srgbClr val="FF0000"/>
              </a:solidFill>
              <a:latin typeface="Calibri" charset="0"/>
              <a:ea typeface="Calibri" charset="0"/>
              <a:cs typeface="Calibri" charset="0"/>
            </a:rPr>
            <a:t>Spetta al "precettore" </a:t>
          </a:r>
          <a:r>
            <a:rPr lang="it-IT" sz="1400" dirty="0" smtClean="0">
              <a:latin typeface="Calibri" charset="0"/>
              <a:ea typeface="Calibri" charset="0"/>
              <a:cs typeface="Calibri" charset="0"/>
            </a:rPr>
            <a:t>fornire la prova liberatoria, che consiste nella dimostrazione di avere esercitato la </a:t>
          </a:r>
          <a:r>
            <a:rPr lang="it-IT" sz="1400" b="1" dirty="0" smtClean="0">
              <a:latin typeface="Calibri" charset="0"/>
              <a:ea typeface="Calibri" charset="0"/>
              <a:cs typeface="Calibri" charset="0"/>
            </a:rPr>
            <a:t>sorveglianza</a:t>
          </a:r>
          <a:r>
            <a:rPr lang="it-IT" sz="1400" dirty="0" smtClean="0">
              <a:latin typeface="Calibri" charset="0"/>
              <a:ea typeface="Calibri" charset="0"/>
              <a:cs typeface="Calibri" charset="0"/>
            </a:rPr>
            <a:t> sui minori affidati con una diligenza </a:t>
          </a:r>
          <a:r>
            <a:rPr lang="it-IT" sz="1400" b="1" dirty="0" smtClean="0">
              <a:latin typeface="Calibri" charset="0"/>
              <a:ea typeface="Calibri" charset="0"/>
              <a:cs typeface="Calibri" charset="0"/>
            </a:rPr>
            <a:t>idonea</a:t>
          </a:r>
          <a:r>
            <a:rPr lang="it-IT" sz="1400" dirty="0" smtClean="0">
              <a:latin typeface="Calibri" charset="0"/>
              <a:ea typeface="Calibri" charset="0"/>
              <a:cs typeface="Calibri" charset="0"/>
            </a:rPr>
            <a:t> ad impedire il fatto, e cioè a quel grado di sorveglianza correlato alla prevedibilità di quanto può accadere.</a:t>
          </a:r>
        </a:p>
        <a:p>
          <a:r>
            <a:rPr lang="it-IT" sz="1400" dirty="0" smtClean="0">
              <a:latin typeface="Calibri" charset="0"/>
              <a:ea typeface="Calibri" charset="0"/>
              <a:cs typeface="Calibri" charset="0"/>
            </a:rPr>
            <a:t>L’ obbligo di sorveglianza è parametrato in base all'età ed  in relazione al normale grado di maturazione degli alunni</a:t>
          </a:r>
          <a:endParaRPr lang="it-IT" sz="1400" dirty="0"/>
        </a:p>
      </dgm:t>
    </dgm:pt>
    <dgm:pt modelId="{2C04DAF7-D078-7E44-8067-41017EF1BDE0}" type="parTrans" cxnId="{DCBB8014-31AC-D54B-987A-685C9B8BC366}">
      <dgm:prSet/>
      <dgm:spPr/>
      <dgm:t>
        <a:bodyPr/>
        <a:lstStyle/>
        <a:p>
          <a:endParaRPr lang="it-IT"/>
        </a:p>
      </dgm:t>
    </dgm:pt>
    <dgm:pt modelId="{E64C2169-9AE9-2E40-AA91-0FAD2EE805BF}" type="sibTrans" cxnId="{DCBB8014-31AC-D54B-987A-685C9B8BC366}">
      <dgm:prSet/>
      <dgm:spPr/>
      <dgm:t>
        <a:bodyPr/>
        <a:lstStyle/>
        <a:p>
          <a:endParaRPr lang="it-IT"/>
        </a:p>
      </dgm:t>
    </dgm:pt>
    <dgm:pt modelId="{1746F6EA-C0A0-5C41-B882-193CBB5B3C56}" type="pres">
      <dgm:prSet presAssocID="{5CDB05AA-EB4D-D948-BA47-8C97B0869D88}" presName="compositeShape" presStyleCnt="0">
        <dgm:presLayoutVars>
          <dgm:chMax val="2"/>
          <dgm:dir/>
          <dgm:resizeHandles val="exact"/>
        </dgm:presLayoutVars>
      </dgm:prSet>
      <dgm:spPr/>
      <dgm:t>
        <a:bodyPr/>
        <a:lstStyle/>
        <a:p>
          <a:endParaRPr lang="it-IT"/>
        </a:p>
      </dgm:t>
    </dgm:pt>
    <dgm:pt modelId="{FFA38A8F-651D-7B45-BBDE-AA29FA2BCABF}" type="pres">
      <dgm:prSet presAssocID="{5CDB05AA-EB4D-D948-BA47-8C97B0869D88}" presName="divider" presStyleLbl="fgShp" presStyleIdx="0" presStyleCnt="1"/>
      <dgm:spPr/>
    </dgm:pt>
    <dgm:pt modelId="{F072D14C-C05E-7344-9E3A-09D07B02D504}" type="pres">
      <dgm:prSet presAssocID="{D31FF199-530A-8B4B-BE14-FD91014AA6A5}" presName="downArrow" presStyleLbl="node1" presStyleIdx="0" presStyleCnt="2"/>
      <dgm:spPr>
        <a:solidFill>
          <a:srgbClr val="0A6AAE"/>
        </a:solidFill>
      </dgm:spPr>
    </dgm:pt>
    <dgm:pt modelId="{4C814D24-B5DF-AE41-91E1-1A6AB8219316}" type="pres">
      <dgm:prSet presAssocID="{D31FF199-530A-8B4B-BE14-FD91014AA6A5}" presName="downArrowText" presStyleLbl="revTx" presStyleIdx="0" presStyleCnt="2" custScaleX="177789">
        <dgm:presLayoutVars>
          <dgm:bulletEnabled val="1"/>
        </dgm:presLayoutVars>
      </dgm:prSet>
      <dgm:spPr/>
      <dgm:t>
        <a:bodyPr/>
        <a:lstStyle/>
        <a:p>
          <a:endParaRPr lang="it-IT"/>
        </a:p>
      </dgm:t>
    </dgm:pt>
    <dgm:pt modelId="{C573CF21-F5E1-FF4B-87DB-E6BC54BE302E}" type="pres">
      <dgm:prSet presAssocID="{A6110EE1-EB38-2341-B59D-97A1DBC1B4ED}" presName="upArrow" presStyleLbl="node1" presStyleIdx="1" presStyleCnt="2"/>
      <dgm:spPr>
        <a:solidFill>
          <a:srgbClr val="0A6AAE"/>
        </a:solidFill>
      </dgm:spPr>
    </dgm:pt>
    <dgm:pt modelId="{9660E1A0-C3DD-4042-845A-BFEC153223DB}" type="pres">
      <dgm:prSet presAssocID="{A6110EE1-EB38-2341-B59D-97A1DBC1B4ED}" presName="upArrowText" presStyleLbl="revTx" presStyleIdx="1" presStyleCnt="2" custScaleX="177789">
        <dgm:presLayoutVars>
          <dgm:bulletEnabled val="1"/>
        </dgm:presLayoutVars>
      </dgm:prSet>
      <dgm:spPr/>
      <dgm:t>
        <a:bodyPr/>
        <a:lstStyle/>
        <a:p>
          <a:endParaRPr lang="it-IT"/>
        </a:p>
      </dgm:t>
    </dgm:pt>
  </dgm:ptLst>
  <dgm:cxnLst>
    <dgm:cxn modelId="{6A1D1D40-BE16-5442-A0E0-3A00A2C4DF53}" srcId="{5CDB05AA-EB4D-D948-BA47-8C97B0869D88}" destId="{D31FF199-530A-8B4B-BE14-FD91014AA6A5}" srcOrd="0" destOrd="0" parTransId="{A318B3B2-9D1B-224C-9623-5A41A58A0F8D}" sibTransId="{17F0464A-38C3-6F41-9902-38FE79DE409C}"/>
    <dgm:cxn modelId="{291F73C9-84B7-074E-8C0E-1AD896A71802}" type="presOf" srcId="{A6110EE1-EB38-2341-B59D-97A1DBC1B4ED}" destId="{9660E1A0-C3DD-4042-845A-BFEC153223DB}" srcOrd="0" destOrd="0" presId="urn:microsoft.com/office/officeart/2005/8/layout/arrow3"/>
    <dgm:cxn modelId="{C4E7E6A8-7918-2C43-9FA4-C536FEE8F827}" type="presOf" srcId="{5CDB05AA-EB4D-D948-BA47-8C97B0869D88}" destId="{1746F6EA-C0A0-5C41-B882-193CBB5B3C56}" srcOrd="0" destOrd="0" presId="urn:microsoft.com/office/officeart/2005/8/layout/arrow3"/>
    <dgm:cxn modelId="{DCBB8014-31AC-D54B-987A-685C9B8BC366}" srcId="{5CDB05AA-EB4D-D948-BA47-8C97B0869D88}" destId="{A6110EE1-EB38-2341-B59D-97A1DBC1B4ED}" srcOrd="1" destOrd="0" parTransId="{2C04DAF7-D078-7E44-8067-41017EF1BDE0}" sibTransId="{E64C2169-9AE9-2E40-AA91-0FAD2EE805BF}"/>
    <dgm:cxn modelId="{5AF754FF-B38F-1949-8BC9-93071476348D}" type="presOf" srcId="{D31FF199-530A-8B4B-BE14-FD91014AA6A5}" destId="{4C814D24-B5DF-AE41-91E1-1A6AB8219316}" srcOrd="0" destOrd="0" presId="urn:microsoft.com/office/officeart/2005/8/layout/arrow3"/>
    <dgm:cxn modelId="{9B3D9F41-9C7D-7D4B-AA12-3498E29AC19B}" type="presParOf" srcId="{1746F6EA-C0A0-5C41-B882-193CBB5B3C56}" destId="{FFA38A8F-651D-7B45-BBDE-AA29FA2BCABF}" srcOrd="0" destOrd="0" presId="urn:microsoft.com/office/officeart/2005/8/layout/arrow3"/>
    <dgm:cxn modelId="{5D304BA3-650F-904B-BC88-01A6D5EC4982}" type="presParOf" srcId="{1746F6EA-C0A0-5C41-B882-193CBB5B3C56}" destId="{F072D14C-C05E-7344-9E3A-09D07B02D504}" srcOrd="1" destOrd="0" presId="urn:microsoft.com/office/officeart/2005/8/layout/arrow3"/>
    <dgm:cxn modelId="{45EB702A-6421-9C43-9B6B-CCB5235EF8CD}" type="presParOf" srcId="{1746F6EA-C0A0-5C41-B882-193CBB5B3C56}" destId="{4C814D24-B5DF-AE41-91E1-1A6AB8219316}" srcOrd="2" destOrd="0" presId="urn:microsoft.com/office/officeart/2005/8/layout/arrow3"/>
    <dgm:cxn modelId="{847193D1-DC6B-9E40-8C64-4C9AE137E515}" type="presParOf" srcId="{1746F6EA-C0A0-5C41-B882-193CBB5B3C56}" destId="{C573CF21-F5E1-FF4B-87DB-E6BC54BE302E}" srcOrd="3" destOrd="0" presId="urn:microsoft.com/office/officeart/2005/8/layout/arrow3"/>
    <dgm:cxn modelId="{58246F65-7B75-EE40-A2CA-6A2DC9F874FB}" type="presParOf" srcId="{1746F6EA-C0A0-5C41-B882-193CBB5B3C56}" destId="{9660E1A0-C3DD-4042-845A-BFEC153223DB}"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ricreazione </a:t>
          </a:r>
          <a:endParaRPr lang="it-IT" sz="1800" dirty="0">
            <a:latin typeface="Calibri" panose="020F0502020204030204" pitchFamily="34" charset="0"/>
          </a:endParaRPr>
        </a:p>
      </dgm:t>
    </dgm:pt>
    <dgm:pt modelId="{07C79D21-1B78-4C36-B2C3-41CA7A54D11B}" type="parTrans" cxnId="{652C8874-300D-4002-BB88-789FAC713313}">
      <dgm:prSet/>
      <dgm:spPr/>
      <dgm:t>
        <a:bodyPr/>
        <a:lstStyle/>
        <a:p>
          <a:endParaRPr lang="it-IT" sz="1800">
            <a:latin typeface="Calibri" panose="020F0502020204030204" pitchFamily="34" charset="0"/>
          </a:endParaRPr>
        </a:p>
      </dgm:t>
    </dgm:pt>
    <dgm:pt modelId="{BD728405-E120-4E68-BFF9-3C92C2831D2A}" type="sibTrans" cxnId="{652C8874-300D-4002-BB88-789FAC713313}">
      <dgm:prSet/>
      <dgm:spPr/>
      <dgm:t>
        <a:bodyPr/>
        <a:lstStyle/>
        <a:p>
          <a:endParaRPr lang="it-IT" sz="1800">
            <a:latin typeface="Calibri" panose="020F0502020204030204" pitchFamily="34" charset="0"/>
          </a:endParaRPr>
        </a:p>
      </dgm:t>
    </dgm:pt>
    <dgm:pt modelId="{0CB0277C-6250-4E6E-A42D-3702F353D784}">
      <dgm:prSet phldrT="[Testo]" custT="1"/>
      <dgm:spPr>
        <a:solidFill>
          <a:srgbClr val="0A6AAE"/>
        </a:solidFill>
      </dgm:spPr>
      <dgm:t>
        <a:bodyPr/>
        <a:lstStyle/>
        <a:p>
          <a:r>
            <a:rPr lang="it-IT" sz="1800" dirty="0" smtClean="0">
              <a:latin typeface="Calibri" panose="020F0502020204030204" pitchFamily="34" charset="0"/>
            </a:rPr>
            <a:t>All’ingresso ed all’uscita della scuola </a:t>
          </a:r>
          <a:endParaRPr lang="it-IT" sz="1800" dirty="0">
            <a:latin typeface="Calibri" panose="020F0502020204030204" pitchFamily="34" charset="0"/>
          </a:endParaRPr>
        </a:p>
      </dgm:t>
    </dgm:pt>
    <dgm:pt modelId="{5166976C-F7BB-4A9E-89B9-2B2DF2C91B5C}" type="parTrans" cxnId="{AC704996-A4DA-4C2D-B622-AE98AEE1DBED}">
      <dgm:prSet/>
      <dgm:spPr/>
      <dgm:t>
        <a:bodyPr/>
        <a:lstStyle/>
        <a:p>
          <a:endParaRPr lang="it-IT" sz="1800">
            <a:latin typeface="Calibri" panose="020F0502020204030204" pitchFamily="34" charset="0"/>
          </a:endParaRPr>
        </a:p>
      </dgm:t>
    </dgm:pt>
    <dgm:pt modelId="{92F45902-0675-421D-B71F-C2572B34487E}" type="sibTrans" cxnId="{AC704996-A4DA-4C2D-B622-AE98AEE1DBED}">
      <dgm:prSet/>
      <dgm:spPr/>
      <dgm:t>
        <a:bodyPr/>
        <a:lstStyle/>
        <a:p>
          <a:endParaRPr lang="it-IT" sz="1800">
            <a:latin typeface="Calibri" panose="020F0502020204030204" pitchFamily="34" charset="0"/>
          </a:endParaRPr>
        </a:p>
      </dgm:t>
    </dgm:pt>
    <dgm:pt modelId="{303E4618-09E3-40AC-99EB-C7216B0C6B18}">
      <dgm:prSet phldrT="[Testo]" custT="1"/>
      <dgm:spPr>
        <a:solidFill>
          <a:srgbClr val="0A6AAE"/>
        </a:solidFill>
      </dgm:spPr>
      <dgm:t>
        <a:bodyPr/>
        <a:lstStyle/>
        <a:p>
          <a:r>
            <a:rPr lang="it-IT" sz="1800" dirty="0" smtClean="0">
              <a:latin typeface="Calibri" panose="020F0502020204030204" pitchFamily="34" charset="0"/>
            </a:rPr>
            <a:t>Infortunio</a:t>
          </a:r>
          <a:r>
            <a:rPr lang="it-IT" sz="1800" baseline="0" dirty="0" smtClean="0">
              <a:latin typeface="Calibri" panose="020F0502020204030204" pitchFamily="34" charset="0"/>
            </a:rPr>
            <a:t> sportivo </a:t>
          </a:r>
          <a:endParaRPr lang="it-IT" sz="1800" dirty="0">
            <a:latin typeface="Calibri" panose="020F0502020204030204" pitchFamily="34" charset="0"/>
          </a:endParaRPr>
        </a:p>
      </dgm:t>
    </dgm:pt>
    <dgm:pt modelId="{8557D08E-D1BF-4BF7-8DE9-D26A9CC26EAF}" type="parTrans" cxnId="{5B3F0726-3C81-4E9B-8ABB-B1FBF847480E}">
      <dgm:prSet/>
      <dgm:spPr/>
      <dgm:t>
        <a:bodyPr/>
        <a:lstStyle/>
        <a:p>
          <a:endParaRPr lang="it-IT" sz="1800">
            <a:latin typeface="Calibri" panose="020F0502020204030204" pitchFamily="34" charset="0"/>
          </a:endParaRPr>
        </a:p>
      </dgm:t>
    </dgm:pt>
    <dgm:pt modelId="{13525746-4F51-4AF4-A436-8347B7C90EB8}" type="sibTrans" cxnId="{5B3F0726-3C81-4E9B-8ABB-B1FBF847480E}">
      <dgm:prSet/>
      <dgm:spPr/>
      <dgm:t>
        <a:bodyPr/>
        <a:lstStyle/>
        <a:p>
          <a:endParaRPr lang="it-IT" sz="1800">
            <a:latin typeface="Calibri" panose="020F0502020204030204" pitchFamily="34" charset="0"/>
          </a:endParaRPr>
        </a:p>
      </dgm:t>
    </dgm:pt>
    <dgm:pt modelId="{93E25B81-F2ED-4C0E-A043-BCD91D8318FC}">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gita scolastica </a:t>
          </a:r>
          <a:endParaRPr lang="it-IT" sz="1800" dirty="0">
            <a:latin typeface="Calibri" panose="020F0502020204030204" pitchFamily="34" charset="0"/>
          </a:endParaRPr>
        </a:p>
      </dgm:t>
    </dgm:pt>
    <dgm:pt modelId="{AE89C22B-A41B-4609-977D-68F4DD814BBE}" type="parTrans" cxnId="{C27884B2-3E99-4E2E-BC0B-7DA9D5317ADD}">
      <dgm:prSet/>
      <dgm:spPr/>
      <dgm:t>
        <a:bodyPr/>
        <a:lstStyle/>
        <a:p>
          <a:endParaRPr lang="it-IT" sz="1800">
            <a:latin typeface="Calibri" panose="020F0502020204030204" pitchFamily="34" charset="0"/>
          </a:endParaRPr>
        </a:p>
      </dgm:t>
    </dgm:pt>
    <dgm:pt modelId="{5AFFEFC3-446B-4B68-B91E-5DAF3CF9BDA7}" type="sibTrans" cxnId="{C27884B2-3E99-4E2E-BC0B-7DA9D5317ADD}">
      <dgm:prSet/>
      <dgm:spPr/>
      <dgm:t>
        <a:bodyPr/>
        <a:lstStyle/>
        <a:p>
          <a:endParaRPr lang="it-IT" sz="18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4"/>
      <dgm:spPr/>
      <dgm:t>
        <a:bodyPr/>
        <a:lstStyle/>
        <a:p>
          <a:endParaRPr lang="it-IT"/>
        </a:p>
      </dgm:t>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4">
        <dgm:presLayoutVars>
          <dgm:chMax val="0"/>
          <dgm:chPref val="0"/>
          <dgm:bulletEnabled val="1"/>
        </dgm:presLayoutVars>
      </dgm:prSet>
      <dgm:spPr/>
      <dgm:t>
        <a:bodyPr/>
        <a:lstStyle/>
        <a:p>
          <a:endParaRPr lang="it-IT"/>
        </a:p>
      </dgm:t>
    </dgm:pt>
    <dgm:pt modelId="{B07E3F27-50F1-4967-9224-9B851D71F9C7}" type="pres">
      <dgm:prSet presAssocID="{35FDBF50-0CD4-4299-AA87-DE5A263742CA}" presName="wedge2" presStyleLbl="node1" presStyleIdx="1" presStyleCnt="4"/>
      <dgm:spPr/>
      <dgm:t>
        <a:bodyPr/>
        <a:lstStyle/>
        <a:p>
          <a:endParaRPr lang="it-IT"/>
        </a:p>
      </dgm:t>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4">
        <dgm:presLayoutVars>
          <dgm:chMax val="0"/>
          <dgm:chPref val="0"/>
          <dgm:bulletEnabled val="1"/>
        </dgm:presLayoutVars>
      </dgm:prSet>
      <dgm:spPr/>
      <dgm:t>
        <a:bodyPr/>
        <a:lstStyle/>
        <a:p>
          <a:endParaRPr lang="it-IT"/>
        </a:p>
      </dgm:t>
    </dgm:pt>
    <dgm:pt modelId="{8E6C25C8-07AB-4958-93F5-5317FB0E1CEB}" type="pres">
      <dgm:prSet presAssocID="{35FDBF50-0CD4-4299-AA87-DE5A263742CA}" presName="wedge3" presStyleLbl="node1" presStyleIdx="2" presStyleCnt="4"/>
      <dgm:spPr/>
      <dgm:t>
        <a:bodyPr/>
        <a:lstStyle/>
        <a:p>
          <a:endParaRPr lang="it-IT"/>
        </a:p>
      </dgm:t>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4">
        <dgm:presLayoutVars>
          <dgm:chMax val="0"/>
          <dgm:chPref val="0"/>
          <dgm:bulletEnabled val="1"/>
        </dgm:presLayoutVars>
      </dgm:prSet>
      <dgm:spPr/>
      <dgm:t>
        <a:bodyPr/>
        <a:lstStyle/>
        <a:p>
          <a:endParaRPr lang="it-IT"/>
        </a:p>
      </dgm:t>
    </dgm:pt>
    <dgm:pt modelId="{0FE04B1F-11EA-4F61-AAE4-72ABAF379E2C}" type="pres">
      <dgm:prSet presAssocID="{35FDBF50-0CD4-4299-AA87-DE5A263742CA}" presName="wedge4" presStyleLbl="node1" presStyleIdx="3" presStyleCnt="4"/>
      <dgm:spPr/>
      <dgm:t>
        <a:bodyPr/>
        <a:lstStyle/>
        <a:p>
          <a:endParaRPr lang="it-IT"/>
        </a:p>
      </dgm:t>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4">
        <dgm:presLayoutVars>
          <dgm:chMax val="0"/>
          <dgm:chPref val="0"/>
          <dgm:bulletEnabled val="1"/>
        </dgm:presLayoutVars>
      </dgm:prSet>
      <dgm:spPr/>
      <dgm:t>
        <a:bodyPr/>
        <a:lstStyle/>
        <a:p>
          <a:endParaRPr lang="it-IT"/>
        </a:p>
      </dgm:t>
    </dgm:pt>
    <dgm:pt modelId="{857061D9-7221-41FC-A63F-AD08DBE0DFF7}" type="pres">
      <dgm:prSet presAssocID="{BD728405-E120-4E68-BFF9-3C92C2831D2A}" presName="arrowWedge1" presStyleLbl="fgSibTrans2D1" presStyleIdx="0" presStyleCnt="4"/>
      <dgm:spPr/>
    </dgm:pt>
    <dgm:pt modelId="{CC53F739-B0C9-4712-9302-88071783D54F}" type="pres">
      <dgm:prSet presAssocID="{92F45902-0675-421D-B71F-C2572B34487E}" presName="arrowWedge2" presStyleLbl="fgSibTrans2D1" presStyleIdx="1" presStyleCnt="4"/>
      <dgm:spPr>
        <a:solidFill>
          <a:srgbClr val="EAEAEA"/>
        </a:solidFill>
      </dgm:spPr>
    </dgm:pt>
    <dgm:pt modelId="{4B8EDDF5-FC0A-4C41-B9E9-3D0D7857813A}" type="pres">
      <dgm:prSet presAssocID="{13525746-4F51-4AF4-A436-8347B7C90EB8}" presName="arrowWedge3" presStyleLbl="fgSibTrans2D1" presStyleIdx="2" presStyleCnt="4"/>
      <dgm:spPr/>
    </dgm:pt>
    <dgm:pt modelId="{052EA4B4-30E8-462A-9956-14852DC5868D}" type="pres">
      <dgm:prSet presAssocID="{5AFFEFC3-446B-4B68-B91E-5DAF3CF9BDA7}" presName="arrowWedge4" presStyleLbl="fgSibTrans2D1" presStyleIdx="3" presStyleCnt="4"/>
      <dgm:spPr/>
    </dgm:pt>
  </dgm:ptLst>
  <dgm:cxnLst>
    <dgm:cxn modelId="{CEF5BA8A-365A-F74F-A139-B46AB29FFCB6}" type="presOf" srcId="{35FDBF50-0CD4-4299-AA87-DE5A263742CA}" destId="{83C2B872-2C07-4168-A921-FBAACBAE3653}" srcOrd="0" destOrd="0" presId="urn:microsoft.com/office/officeart/2005/8/layout/cycle8"/>
    <dgm:cxn modelId="{C27884B2-3E99-4E2E-BC0B-7DA9D5317ADD}" srcId="{35FDBF50-0CD4-4299-AA87-DE5A263742CA}" destId="{93E25B81-F2ED-4C0E-A043-BCD91D8318FC}" srcOrd="3" destOrd="0" parTransId="{AE89C22B-A41B-4609-977D-68F4DD814BBE}" sibTransId="{5AFFEFC3-446B-4B68-B91E-5DAF3CF9BDA7}"/>
    <dgm:cxn modelId="{DC31CB29-236F-1748-8FCB-79CB2763042E}" type="presOf" srcId="{303E4618-09E3-40AC-99EB-C7216B0C6B18}" destId="{8E6C25C8-07AB-4958-93F5-5317FB0E1CEB}" srcOrd="0" destOrd="0" presId="urn:microsoft.com/office/officeart/2005/8/layout/cycle8"/>
    <dgm:cxn modelId="{895CC087-65A9-E640-B404-7F35A9C32AAB}" type="presOf" srcId="{B8062B1C-6EA4-4278-A82F-18D3917FE66A}" destId="{A04415A4-43AC-4C53-B327-48A976561B04}" srcOrd="0" destOrd="0" presId="urn:microsoft.com/office/officeart/2005/8/layout/cycle8"/>
    <dgm:cxn modelId="{918F8D17-FB7B-D04B-BAD6-CE44CD1130EC}" type="presOf" srcId="{0CB0277C-6250-4E6E-A42D-3702F353D784}" destId="{8F387ACE-1CE2-42AF-AEF6-1FFA07E8F12D}" srcOrd="1" destOrd="0" presId="urn:microsoft.com/office/officeart/2005/8/layout/cycle8"/>
    <dgm:cxn modelId="{C12E328F-FE3D-C945-A9A8-C555F9E96FFF}" type="presOf" srcId="{303E4618-09E3-40AC-99EB-C7216B0C6B18}" destId="{2D3A8F7D-A850-483A-BDF9-16C2A5137CF3}" srcOrd="1" destOrd="0" presId="urn:microsoft.com/office/officeart/2005/8/layout/cycle8"/>
    <dgm:cxn modelId="{B3E1B7E4-952C-0541-9E5B-34394E4CC0CE}" type="presOf" srcId="{93E25B81-F2ED-4C0E-A043-BCD91D8318FC}" destId="{0FE04B1F-11EA-4F61-AAE4-72ABAF379E2C}" srcOrd="0" destOrd="0" presId="urn:microsoft.com/office/officeart/2005/8/layout/cycle8"/>
    <dgm:cxn modelId="{5B3F0726-3C81-4E9B-8ABB-B1FBF847480E}" srcId="{35FDBF50-0CD4-4299-AA87-DE5A263742CA}" destId="{303E4618-09E3-40AC-99EB-C7216B0C6B18}" srcOrd="2" destOrd="0" parTransId="{8557D08E-D1BF-4BF7-8DE9-D26A9CC26EAF}" sibTransId="{13525746-4F51-4AF4-A436-8347B7C90EB8}"/>
    <dgm:cxn modelId="{AC704996-A4DA-4C2D-B622-AE98AEE1DBED}" srcId="{35FDBF50-0CD4-4299-AA87-DE5A263742CA}" destId="{0CB0277C-6250-4E6E-A42D-3702F353D784}" srcOrd="1" destOrd="0" parTransId="{5166976C-F7BB-4A9E-89B9-2B2DF2C91B5C}" sibTransId="{92F45902-0675-421D-B71F-C2572B34487E}"/>
    <dgm:cxn modelId="{EC359717-9768-D44B-B6C9-2ED00DE94825}" type="presOf" srcId="{93E25B81-F2ED-4C0E-A043-BCD91D8318FC}" destId="{36A20753-2CF8-40C7-9337-EE79B3FB62E1}" srcOrd="1" destOrd="0" presId="urn:microsoft.com/office/officeart/2005/8/layout/cycle8"/>
    <dgm:cxn modelId="{3A7F1545-3F79-BA45-908D-9305420E8C69}" type="presOf" srcId="{B8062B1C-6EA4-4278-A82F-18D3917FE66A}" destId="{F027E719-297F-4305-B32A-3A02F2E23243}" srcOrd="1" destOrd="0" presId="urn:microsoft.com/office/officeart/2005/8/layout/cycle8"/>
    <dgm:cxn modelId="{652C8874-300D-4002-BB88-789FAC713313}" srcId="{35FDBF50-0CD4-4299-AA87-DE5A263742CA}" destId="{B8062B1C-6EA4-4278-A82F-18D3917FE66A}" srcOrd="0" destOrd="0" parTransId="{07C79D21-1B78-4C36-B2C3-41CA7A54D11B}" sibTransId="{BD728405-E120-4E68-BFF9-3C92C2831D2A}"/>
    <dgm:cxn modelId="{72D98730-929F-C347-B0E5-713D01A0553B}" type="presOf" srcId="{0CB0277C-6250-4E6E-A42D-3702F353D784}" destId="{B07E3F27-50F1-4967-9224-9B851D71F9C7}" srcOrd="0" destOrd="0" presId="urn:microsoft.com/office/officeart/2005/8/layout/cycle8"/>
    <dgm:cxn modelId="{49961622-8DAE-934D-93BB-39046BB10A49}" type="presParOf" srcId="{83C2B872-2C07-4168-A921-FBAACBAE3653}" destId="{A04415A4-43AC-4C53-B327-48A976561B04}" srcOrd="0" destOrd="0" presId="urn:microsoft.com/office/officeart/2005/8/layout/cycle8"/>
    <dgm:cxn modelId="{14D954D1-55A0-304F-AED7-AA79C1237A67}" type="presParOf" srcId="{83C2B872-2C07-4168-A921-FBAACBAE3653}" destId="{2A07214B-654A-4944-A566-3B9B129B5DA3}" srcOrd="1" destOrd="0" presId="urn:microsoft.com/office/officeart/2005/8/layout/cycle8"/>
    <dgm:cxn modelId="{21221DD5-6D0D-334A-8771-C459D207A339}" type="presParOf" srcId="{83C2B872-2C07-4168-A921-FBAACBAE3653}" destId="{3E9A3C93-0198-424D-A390-3829B33982D3}" srcOrd="2" destOrd="0" presId="urn:microsoft.com/office/officeart/2005/8/layout/cycle8"/>
    <dgm:cxn modelId="{1FA577E1-3D3C-7741-ACFF-9A7E042A7223}" type="presParOf" srcId="{83C2B872-2C07-4168-A921-FBAACBAE3653}" destId="{F027E719-297F-4305-B32A-3A02F2E23243}" srcOrd="3" destOrd="0" presId="urn:microsoft.com/office/officeart/2005/8/layout/cycle8"/>
    <dgm:cxn modelId="{2D6ACA2F-CB2F-4840-B3D8-79B50EB0150F}" type="presParOf" srcId="{83C2B872-2C07-4168-A921-FBAACBAE3653}" destId="{B07E3F27-50F1-4967-9224-9B851D71F9C7}" srcOrd="4" destOrd="0" presId="urn:microsoft.com/office/officeart/2005/8/layout/cycle8"/>
    <dgm:cxn modelId="{5F59BA02-F611-9D4F-8B0B-03933B9FEB6B}" type="presParOf" srcId="{83C2B872-2C07-4168-A921-FBAACBAE3653}" destId="{433AF777-016A-4C41-B582-C6AC00E83011}" srcOrd="5" destOrd="0" presId="urn:microsoft.com/office/officeart/2005/8/layout/cycle8"/>
    <dgm:cxn modelId="{99CA26E4-D639-294F-B1C2-EF545906540F}" type="presParOf" srcId="{83C2B872-2C07-4168-A921-FBAACBAE3653}" destId="{A1BC6C6A-643E-4682-80D8-61B23E6608CE}" srcOrd="6" destOrd="0" presId="urn:microsoft.com/office/officeart/2005/8/layout/cycle8"/>
    <dgm:cxn modelId="{B051E3C4-0A1F-7F4E-9C4C-411940D8A477}" type="presParOf" srcId="{83C2B872-2C07-4168-A921-FBAACBAE3653}" destId="{8F387ACE-1CE2-42AF-AEF6-1FFA07E8F12D}" srcOrd="7" destOrd="0" presId="urn:microsoft.com/office/officeart/2005/8/layout/cycle8"/>
    <dgm:cxn modelId="{7E7C5C5E-359F-2747-9C14-DB43CD12CA07}" type="presParOf" srcId="{83C2B872-2C07-4168-A921-FBAACBAE3653}" destId="{8E6C25C8-07AB-4958-93F5-5317FB0E1CEB}" srcOrd="8" destOrd="0" presId="urn:microsoft.com/office/officeart/2005/8/layout/cycle8"/>
    <dgm:cxn modelId="{992830C0-7040-2B46-BE27-69493DD1B0F2}" type="presParOf" srcId="{83C2B872-2C07-4168-A921-FBAACBAE3653}" destId="{6DB996E0-0AA2-4298-8B6B-0A643CE3EE3D}" srcOrd="9" destOrd="0" presId="urn:microsoft.com/office/officeart/2005/8/layout/cycle8"/>
    <dgm:cxn modelId="{8A7B6FA0-3A42-5544-B266-5DE6F2FD0D2E}" type="presParOf" srcId="{83C2B872-2C07-4168-A921-FBAACBAE3653}" destId="{21B5B472-62EE-44AC-9BB5-2EE88835F52A}" srcOrd="10" destOrd="0" presId="urn:microsoft.com/office/officeart/2005/8/layout/cycle8"/>
    <dgm:cxn modelId="{A7FEFC5D-0ACB-FC4D-8CE9-689250024CDB}" type="presParOf" srcId="{83C2B872-2C07-4168-A921-FBAACBAE3653}" destId="{2D3A8F7D-A850-483A-BDF9-16C2A5137CF3}" srcOrd="11" destOrd="0" presId="urn:microsoft.com/office/officeart/2005/8/layout/cycle8"/>
    <dgm:cxn modelId="{0B412116-DF14-D84E-B221-52CBDE121775}" type="presParOf" srcId="{83C2B872-2C07-4168-A921-FBAACBAE3653}" destId="{0FE04B1F-11EA-4F61-AAE4-72ABAF379E2C}" srcOrd="12" destOrd="0" presId="urn:microsoft.com/office/officeart/2005/8/layout/cycle8"/>
    <dgm:cxn modelId="{55417C45-D727-6145-81B3-4ECFD378BFC7}" type="presParOf" srcId="{83C2B872-2C07-4168-A921-FBAACBAE3653}" destId="{F39C69D4-CA17-47ED-AF19-9A9ABB8F8872}" srcOrd="13" destOrd="0" presId="urn:microsoft.com/office/officeart/2005/8/layout/cycle8"/>
    <dgm:cxn modelId="{D8F360CA-3499-C044-B50B-DD7F93032611}" type="presParOf" srcId="{83C2B872-2C07-4168-A921-FBAACBAE3653}" destId="{A0A491D0-6436-4456-A13D-7B27DA6184A1}" srcOrd="14" destOrd="0" presId="urn:microsoft.com/office/officeart/2005/8/layout/cycle8"/>
    <dgm:cxn modelId="{04637FD8-ACC0-924A-BD66-C6CACF6D5BD1}" type="presParOf" srcId="{83C2B872-2C07-4168-A921-FBAACBAE3653}" destId="{36A20753-2CF8-40C7-9337-EE79B3FB62E1}" srcOrd="15" destOrd="0" presId="urn:microsoft.com/office/officeart/2005/8/layout/cycle8"/>
    <dgm:cxn modelId="{B24D71CC-0B54-744B-8001-B402B94845B7}" type="presParOf" srcId="{83C2B872-2C07-4168-A921-FBAACBAE3653}" destId="{857061D9-7221-41FC-A63F-AD08DBE0DFF7}" srcOrd="16" destOrd="0" presId="urn:microsoft.com/office/officeart/2005/8/layout/cycle8"/>
    <dgm:cxn modelId="{1926A39F-B18B-C34C-8AE5-CB4E57411653}" type="presParOf" srcId="{83C2B872-2C07-4168-A921-FBAACBAE3653}" destId="{CC53F739-B0C9-4712-9302-88071783D54F}" srcOrd="17" destOrd="0" presId="urn:microsoft.com/office/officeart/2005/8/layout/cycle8"/>
    <dgm:cxn modelId="{D4DEFBB9-17C0-CC4E-B683-A38AB91B5E22}" type="presParOf" srcId="{83C2B872-2C07-4168-A921-FBAACBAE3653}" destId="{4B8EDDF5-FC0A-4C41-B9E9-3D0D7857813A}" srcOrd="18" destOrd="0" presId="urn:microsoft.com/office/officeart/2005/8/layout/cycle8"/>
    <dgm:cxn modelId="{24557A50-9AB3-F449-A315-D700F9773514}" type="presParOf" srcId="{83C2B872-2C07-4168-A921-FBAACBAE3653}" destId="{052EA4B4-30E8-462A-9956-14852DC5868D}" srcOrd="19"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ricreazione </a:t>
          </a:r>
          <a:endParaRPr lang="it-IT" sz="1800" dirty="0">
            <a:latin typeface="Calibri" panose="020F0502020204030204" pitchFamily="34" charset="0"/>
          </a:endParaRPr>
        </a:p>
      </dgm:t>
    </dgm:pt>
    <dgm:pt modelId="{07C79D21-1B78-4C36-B2C3-41CA7A54D11B}" type="parTrans" cxnId="{652C8874-300D-4002-BB88-789FAC713313}">
      <dgm:prSet/>
      <dgm:spPr/>
      <dgm:t>
        <a:bodyPr/>
        <a:lstStyle/>
        <a:p>
          <a:endParaRPr lang="it-IT" sz="1800">
            <a:latin typeface="Calibri" panose="020F0502020204030204" pitchFamily="34" charset="0"/>
          </a:endParaRPr>
        </a:p>
      </dgm:t>
    </dgm:pt>
    <dgm:pt modelId="{BD728405-E120-4E68-BFF9-3C92C2831D2A}" type="sibTrans" cxnId="{652C8874-300D-4002-BB88-789FAC713313}">
      <dgm:prSet/>
      <dgm:spPr/>
      <dgm:t>
        <a:bodyPr/>
        <a:lstStyle/>
        <a:p>
          <a:endParaRPr lang="it-IT" sz="1800">
            <a:latin typeface="Calibri" panose="020F0502020204030204" pitchFamily="34" charset="0"/>
          </a:endParaRPr>
        </a:p>
      </dgm:t>
    </dgm:pt>
    <dgm:pt modelId="{0CB0277C-6250-4E6E-A42D-3702F353D784}">
      <dgm:prSet phldrT="[Testo]" custT="1"/>
      <dgm:spPr>
        <a:solidFill>
          <a:srgbClr val="0A6AAE"/>
        </a:solidFill>
      </dgm:spPr>
      <dgm:t>
        <a:bodyPr/>
        <a:lstStyle/>
        <a:p>
          <a:r>
            <a:rPr lang="it-IT" sz="1800" dirty="0" smtClean="0">
              <a:latin typeface="Calibri" panose="020F0502020204030204" pitchFamily="34" charset="0"/>
            </a:rPr>
            <a:t>All’ingresso ed all’uscita della scuola </a:t>
          </a:r>
          <a:endParaRPr lang="it-IT" sz="1800" dirty="0">
            <a:latin typeface="Calibri" panose="020F0502020204030204" pitchFamily="34" charset="0"/>
          </a:endParaRPr>
        </a:p>
      </dgm:t>
    </dgm:pt>
    <dgm:pt modelId="{5166976C-F7BB-4A9E-89B9-2B2DF2C91B5C}" type="parTrans" cxnId="{AC704996-A4DA-4C2D-B622-AE98AEE1DBED}">
      <dgm:prSet/>
      <dgm:spPr/>
      <dgm:t>
        <a:bodyPr/>
        <a:lstStyle/>
        <a:p>
          <a:endParaRPr lang="it-IT" sz="1800">
            <a:latin typeface="Calibri" panose="020F0502020204030204" pitchFamily="34" charset="0"/>
          </a:endParaRPr>
        </a:p>
      </dgm:t>
    </dgm:pt>
    <dgm:pt modelId="{92F45902-0675-421D-B71F-C2572B34487E}" type="sibTrans" cxnId="{AC704996-A4DA-4C2D-B622-AE98AEE1DBED}">
      <dgm:prSet/>
      <dgm:spPr/>
      <dgm:t>
        <a:bodyPr/>
        <a:lstStyle/>
        <a:p>
          <a:endParaRPr lang="it-IT" sz="1800">
            <a:latin typeface="Calibri" panose="020F0502020204030204" pitchFamily="34" charset="0"/>
          </a:endParaRPr>
        </a:p>
      </dgm:t>
    </dgm:pt>
    <dgm:pt modelId="{303E4618-09E3-40AC-99EB-C7216B0C6B18}">
      <dgm:prSet phldrT="[Testo]" custT="1"/>
      <dgm:spPr>
        <a:solidFill>
          <a:srgbClr val="0A6AAE"/>
        </a:solidFill>
      </dgm:spPr>
      <dgm:t>
        <a:bodyPr/>
        <a:lstStyle/>
        <a:p>
          <a:r>
            <a:rPr lang="it-IT" sz="1800" dirty="0" smtClean="0">
              <a:latin typeface="Calibri" panose="020F0502020204030204" pitchFamily="34" charset="0"/>
            </a:rPr>
            <a:t>Infortunio</a:t>
          </a:r>
          <a:r>
            <a:rPr lang="it-IT" sz="1800" baseline="0" dirty="0" smtClean="0">
              <a:latin typeface="Calibri" panose="020F0502020204030204" pitchFamily="34" charset="0"/>
            </a:rPr>
            <a:t> sportivo </a:t>
          </a:r>
          <a:endParaRPr lang="it-IT" sz="1800" dirty="0">
            <a:latin typeface="Calibri" panose="020F0502020204030204" pitchFamily="34" charset="0"/>
          </a:endParaRPr>
        </a:p>
      </dgm:t>
    </dgm:pt>
    <dgm:pt modelId="{8557D08E-D1BF-4BF7-8DE9-D26A9CC26EAF}" type="parTrans" cxnId="{5B3F0726-3C81-4E9B-8ABB-B1FBF847480E}">
      <dgm:prSet/>
      <dgm:spPr/>
      <dgm:t>
        <a:bodyPr/>
        <a:lstStyle/>
        <a:p>
          <a:endParaRPr lang="it-IT" sz="1800">
            <a:latin typeface="Calibri" panose="020F0502020204030204" pitchFamily="34" charset="0"/>
          </a:endParaRPr>
        </a:p>
      </dgm:t>
    </dgm:pt>
    <dgm:pt modelId="{13525746-4F51-4AF4-A436-8347B7C90EB8}" type="sibTrans" cxnId="{5B3F0726-3C81-4E9B-8ABB-B1FBF847480E}">
      <dgm:prSet/>
      <dgm:spPr/>
      <dgm:t>
        <a:bodyPr/>
        <a:lstStyle/>
        <a:p>
          <a:endParaRPr lang="it-IT" sz="1800">
            <a:latin typeface="Calibri" panose="020F0502020204030204" pitchFamily="34" charset="0"/>
          </a:endParaRPr>
        </a:p>
      </dgm:t>
    </dgm:pt>
    <dgm:pt modelId="{93E25B81-F2ED-4C0E-A043-BCD91D8318FC}">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gita scolastica </a:t>
          </a:r>
          <a:endParaRPr lang="it-IT" sz="1800" dirty="0">
            <a:latin typeface="Calibri" panose="020F0502020204030204" pitchFamily="34" charset="0"/>
          </a:endParaRPr>
        </a:p>
      </dgm:t>
    </dgm:pt>
    <dgm:pt modelId="{AE89C22B-A41B-4609-977D-68F4DD814BBE}" type="parTrans" cxnId="{C27884B2-3E99-4E2E-BC0B-7DA9D5317ADD}">
      <dgm:prSet/>
      <dgm:spPr/>
      <dgm:t>
        <a:bodyPr/>
        <a:lstStyle/>
        <a:p>
          <a:endParaRPr lang="it-IT" sz="1800">
            <a:latin typeface="Calibri" panose="020F0502020204030204" pitchFamily="34" charset="0"/>
          </a:endParaRPr>
        </a:p>
      </dgm:t>
    </dgm:pt>
    <dgm:pt modelId="{5AFFEFC3-446B-4B68-B91E-5DAF3CF9BDA7}" type="sibTrans" cxnId="{C27884B2-3E99-4E2E-BC0B-7DA9D5317ADD}">
      <dgm:prSet/>
      <dgm:spPr/>
      <dgm:t>
        <a:bodyPr/>
        <a:lstStyle/>
        <a:p>
          <a:endParaRPr lang="it-IT" sz="18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4"/>
      <dgm:spPr/>
      <dgm:t>
        <a:bodyPr/>
        <a:lstStyle/>
        <a:p>
          <a:endParaRPr lang="it-IT"/>
        </a:p>
      </dgm:t>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4">
        <dgm:presLayoutVars>
          <dgm:chMax val="0"/>
          <dgm:chPref val="0"/>
          <dgm:bulletEnabled val="1"/>
        </dgm:presLayoutVars>
      </dgm:prSet>
      <dgm:spPr/>
      <dgm:t>
        <a:bodyPr/>
        <a:lstStyle/>
        <a:p>
          <a:endParaRPr lang="it-IT"/>
        </a:p>
      </dgm:t>
    </dgm:pt>
    <dgm:pt modelId="{B07E3F27-50F1-4967-9224-9B851D71F9C7}" type="pres">
      <dgm:prSet presAssocID="{35FDBF50-0CD4-4299-AA87-DE5A263742CA}" presName="wedge2" presStyleLbl="node1" presStyleIdx="1" presStyleCnt="4"/>
      <dgm:spPr/>
      <dgm:t>
        <a:bodyPr/>
        <a:lstStyle/>
        <a:p>
          <a:endParaRPr lang="it-IT"/>
        </a:p>
      </dgm:t>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4">
        <dgm:presLayoutVars>
          <dgm:chMax val="0"/>
          <dgm:chPref val="0"/>
          <dgm:bulletEnabled val="1"/>
        </dgm:presLayoutVars>
      </dgm:prSet>
      <dgm:spPr/>
      <dgm:t>
        <a:bodyPr/>
        <a:lstStyle/>
        <a:p>
          <a:endParaRPr lang="it-IT"/>
        </a:p>
      </dgm:t>
    </dgm:pt>
    <dgm:pt modelId="{8E6C25C8-07AB-4958-93F5-5317FB0E1CEB}" type="pres">
      <dgm:prSet presAssocID="{35FDBF50-0CD4-4299-AA87-DE5A263742CA}" presName="wedge3" presStyleLbl="node1" presStyleIdx="2" presStyleCnt="4"/>
      <dgm:spPr/>
      <dgm:t>
        <a:bodyPr/>
        <a:lstStyle/>
        <a:p>
          <a:endParaRPr lang="it-IT"/>
        </a:p>
      </dgm:t>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4">
        <dgm:presLayoutVars>
          <dgm:chMax val="0"/>
          <dgm:chPref val="0"/>
          <dgm:bulletEnabled val="1"/>
        </dgm:presLayoutVars>
      </dgm:prSet>
      <dgm:spPr/>
      <dgm:t>
        <a:bodyPr/>
        <a:lstStyle/>
        <a:p>
          <a:endParaRPr lang="it-IT"/>
        </a:p>
      </dgm:t>
    </dgm:pt>
    <dgm:pt modelId="{0FE04B1F-11EA-4F61-AAE4-72ABAF379E2C}" type="pres">
      <dgm:prSet presAssocID="{35FDBF50-0CD4-4299-AA87-DE5A263742CA}" presName="wedge4" presStyleLbl="node1" presStyleIdx="3" presStyleCnt="4"/>
      <dgm:spPr/>
      <dgm:t>
        <a:bodyPr/>
        <a:lstStyle/>
        <a:p>
          <a:endParaRPr lang="it-IT"/>
        </a:p>
      </dgm:t>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4">
        <dgm:presLayoutVars>
          <dgm:chMax val="0"/>
          <dgm:chPref val="0"/>
          <dgm:bulletEnabled val="1"/>
        </dgm:presLayoutVars>
      </dgm:prSet>
      <dgm:spPr/>
      <dgm:t>
        <a:bodyPr/>
        <a:lstStyle/>
        <a:p>
          <a:endParaRPr lang="it-IT"/>
        </a:p>
      </dgm:t>
    </dgm:pt>
    <dgm:pt modelId="{857061D9-7221-41FC-A63F-AD08DBE0DFF7}" type="pres">
      <dgm:prSet presAssocID="{BD728405-E120-4E68-BFF9-3C92C2831D2A}" presName="arrowWedge1" presStyleLbl="fgSibTrans2D1" presStyleIdx="0" presStyleCnt="4"/>
      <dgm:spPr/>
    </dgm:pt>
    <dgm:pt modelId="{CC53F739-B0C9-4712-9302-88071783D54F}" type="pres">
      <dgm:prSet presAssocID="{92F45902-0675-421D-B71F-C2572B34487E}" presName="arrowWedge2" presStyleLbl="fgSibTrans2D1" presStyleIdx="1" presStyleCnt="4"/>
      <dgm:spPr>
        <a:solidFill>
          <a:srgbClr val="EAEAEA"/>
        </a:solidFill>
      </dgm:spPr>
    </dgm:pt>
    <dgm:pt modelId="{4B8EDDF5-FC0A-4C41-B9E9-3D0D7857813A}" type="pres">
      <dgm:prSet presAssocID="{13525746-4F51-4AF4-A436-8347B7C90EB8}" presName="arrowWedge3" presStyleLbl="fgSibTrans2D1" presStyleIdx="2" presStyleCnt="4"/>
      <dgm:spPr/>
    </dgm:pt>
    <dgm:pt modelId="{052EA4B4-30E8-462A-9956-14852DC5868D}" type="pres">
      <dgm:prSet presAssocID="{5AFFEFC3-446B-4B68-B91E-5DAF3CF9BDA7}" presName="arrowWedge4" presStyleLbl="fgSibTrans2D1" presStyleIdx="3" presStyleCnt="4"/>
      <dgm:spPr/>
    </dgm:pt>
  </dgm:ptLst>
  <dgm:cxnLst>
    <dgm:cxn modelId="{C27884B2-3E99-4E2E-BC0B-7DA9D5317ADD}" srcId="{35FDBF50-0CD4-4299-AA87-DE5A263742CA}" destId="{93E25B81-F2ED-4C0E-A043-BCD91D8318FC}" srcOrd="3" destOrd="0" parTransId="{AE89C22B-A41B-4609-977D-68F4DD814BBE}" sibTransId="{5AFFEFC3-446B-4B68-B91E-5DAF3CF9BDA7}"/>
    <dgm:cxn modelId="{A6D42E66-7E9E-D148-B521-78EC7D35D9B2}" type="presOf" srcId="{B8062B1C-6EA4-4278-A82F-18D3917FE66A}" destId="{A04415A4-43AC-4C53-B327-48A976561B04}" srcOrd="0" destOrd="0" presId="urn:microsoft.com/office/officeart/2005/8/layout/cycle8"/>
    <dgm:cxn modelId="{B907977E-2DFE-144A-93EC-B58E316A4C17}" type="presOf" srcId="{0CB0277C-6250-4E6E-A42D-3702F353D784}" destId="{B07E3F27-50F1-4967-9224-9B851D71F9C7}" srcOrd="0" destOrd="0" presId="urn:microsoft.com/office/officeart/2005/8/layout/cycle8"/>
    <dgm:cxn modelId="{0EC1348E-DF85-D243-AF84-B1184595BFDC}" type="presOf" srcId="{303E4618-09E3-40AC-99EB-C7216B0C6B18}" destId="{2D3A8F7D-A850-483A-BDF9-16C2A5137CF3}" srcOrd="1" destOrd="0" presId="urn:microsoft.com/office/officeart/2005/8/layout/cycle8"/>
    <dgm:cxn modelId="{711FC039-EFB3-434D-BD02-813C47A9A787}" type="presOf" srcId="{B8062B1C-6EA4-4278-A82F-18D3917FE66A}" destId="{F027E719-297F-4305-B32A-3A02F2E23243}" srcOrd="1" destOrd="0" presId="urn:microsoft.com/office/officeart/2005/8/layout/cycle8"/>
    <dgm:cxn modelId="{5B3F0726-3C81-4E9B-8ABB-B1FBF847480E}" srcId="{35FDBF50-0CD4-4299-AA87-DE5A263742CA}" destId="{303E4618-09E3-40AC-99EB-C7216B0C6B18}" srcOrd="2" destOrd="0" parTransId="{8557D08E-D1BF-4BF7-8DE9-D26A9CC26EAF}" sibTransId="{13525746-4F51-4AF4-A436-8347B7C90EB8}"/>
    <dgm:cxn modelId="{33D36F98-5111-A54A-871F-C8C1D5218AA5}" type="presOf" srcId="{93E25B81-F2ED-4C0E-A043-BCD91D8318FC}" destId="{36A20753-2CF8-40C7-9337-EE79B3FB62E1}" srcOrd="1" destOrd="0" presId="urn:microsoft.com/office/officeart/2005/8/layout/cycle8"/>
    <dgm:cxn modelId="{AC704996-A4DA-4C2D-B622-AE98AEE1DBED}" srcId="{35FDBF50-0CD4-4299-AA87-DE5A263742CA}" destId="{0CB0277C-6250-4E6E-A42D-3702F353D784}" srcOrd="1" destOrd="0" parTransId="{5166976C-F7BB-4A9E-89B9-2B2DF2C91B5C}" sibTransId="{92F45902-0675-421D-B71F-C2572B34487E}"/>
    <dgm:cxn modelId="{4D0E8C5C-A441-AE4E-AD17-2ECAA8B8F4A8}" type="presOf" srcId="{0CB0277C-6250-4E6E-A42D-3702F353D784}" destId="{8F387ACE-1CE2-42AF-AEF6-1FFA07E8F12D}" srcOrd="1" destOrd="0" presId="urn:microsoft.com/office/officeart/2005/8/layout/cycle8"/>
    <dgm:cxn modelId="{652C8874-300D-4002-BB88-789FAC713313}" srcId="{35FDBF50-0CD4-4299-AA87-DE5A263742CA}" destId="{B8062B1C-6EA4-4278-A82F-18D3917FE66A}" srcOrd="0" destOrd="0" parTransId="{07C79D21-1B78-4C36-B2C3-41CA7A54D11B}" sibTransId="{BD728405-E120-4E68-BFF9-3C92C2831D2A}"/>
    <dgm:cxn modelId="{7304457D-5380-2F41-B424-7BCE599782DC}" type="presOf" srcId="{35FDBF50-0CD4-4299-AA87-DE5A263742CA}" destId="{83C2B872-2C07-4168-A921-FBAACBAE3653}" srcOrd="0" destOrd="0" presId="urn:microsoft.com/office/officeart/2005/8/layout/cycle8"/>
    <dgm:cxn modelId="{E3FFF16D-C939-654E-B4E6-BCBD30CA0AB9}" type="presOf" srcId="{303E4618-09E3-40AC-99EB-C7216B0C6B18}" destId="{8E6C25C8-07AB-4958-93F5-5317FB0E1CEB}" srcOrd="0" destOrd="0" presId="urn:microsoft.com/office/officeart/2005/8/layout/cycle8"/>
    <dgm:cxn modelId="{1D8F8159-8E0D-F243-9FE6-77E6B6AF16A1}" type="presOf" srcId="{93E25B81-F2ED-4C0E-A043-BCD91D8318FC}" destId="{0FE04B1F-11EA-4F61-AAE4-72ABAF379E2C}" srcOrd="0" destOrd="0" presId="urn:microsoft.com/office/officeart/2005/8/layout/cycle8"/>
    <dgm:cxn modelId="{76A1D3AB-A6CC-5F44-AB48-A2FB300ED015}" type="presParOf" srcId="{83C2B872-2C07-4168-A921-FBAACBAE3653}" destId="{A04415A4-43AC-4C53-B327-48A976561B04}" srcOrd="0" destOrd="0" presId="urn:microsoft.com/office/officeart/2005/8/layout/cycle8"/>
    <dgm:cxn modelId="{1070F74D-A02C-1942-9E51-22378B6585C2}" type="presParOf" srcId="{83C2B872-2C07-4168-A921-FBAACBAE3653}" destId="{2A07214B-654A-4944-A566-3B9B129B5DA3}" srcOrd="1" destOrd="0" presId="urn:microsoft.com/office/officeart/2005/8/layout/cycle8"/>
    <dgm:cxn modelId="{301E06B8-CDF4-7B4B-94AC-E046995761F5}" type="presParOf" srcId="{83C2B872-2C07-4168-A921-FBAACBAE3653}" destId="{3E9A3C93-0198-424D-A390-3829B33982D3}" srcOrd="2" destOrd="0" presId="urn:microsoft.com/office/officeart/2005/8/layout/cycle8"/>
    <dgm:cxn modelId="{82B33A9B-5830-4146-BD5A-B4393547A4E1}" type="presParOf" srcId="{83C2B872-2C07-4168-A921-FBAACBAE3653}" destId="{F027E719-297F-4305-B32A-3A02F2E23243}" srcOrd="3" destOrd="0" presId="urn:microsoft.com/office/officeart/2005/8/layout/cycle8"/>
    <dgm:cxn modelId="{2498EC27-4F1A-D74B-9054-555D5D4143FA}" type="presParOf" srcId="{83C2B872-2C07-4168-A921-FBAACBAE3653}" destId="{B07E3F27-50F1-4967-9224-9B851D71F9C7}" srcOrd="4" destOrd="0" presId="urn:microsoft.com/office/officeart/2005/8/layout/cycle8"/>
    <dgm:cxn modelId="{72E770A5-4E2B-434D-97F1-2BAF3D0EDC82}" type="presParOf" srcId="{83C2B872-2C07-4168-A921-FBAACBAE3653}" destId="{433AF777-016A-4C41-B582-C6AC00E83011}" srcOrd="5" destOrd="0" presId="urn:microsoft.com/office/officeart/2005/8/layout/cycle8"/>
    <dgm:cxn modelId="{1F51BCAE-6D70-464E-B552-4CF99D38299D}" type="presParOf" srcId="{83C2B872-2C07-4168-A921-FBAACBAE3653}" destId="{A1BC6C6A-643E-4682-80D8-61B23E6608CE}" srcOrd="6" destOrd="0" presId="urn:microsoft.com/office/officeart/2005/8/layout/cycle8"/>
    <dgm:cxn modelId="{827760FE-DD65-8641-B625-483B6D8DDAA8}" type="presParOf" srcId="{83C2B872-2C07-4168-A921-FBAACBAE3653}" destId="{8F387ACE-1CE2-42AF-AEF6-1FFA07E8F12D}" srcOrd="7" destOrd="0" presId="urn:microsoft.com/office/officeart/2005/8/layout/cycle8"/>
    <dgm:cxn modelId="{AFC39967-9E67-5744-84BA-F64EE07AE58E}" type="presParOf" srcId="{83C2B872-2C07-4168-A921-FBAACBAE3653}" destId="{8E6C25C8-07AB-4958-93F5-5317FB0E1CEB}" srcOrd="8" destOrd="0" presId="urn:microsoft.com/office/officeart/2005/8/layout/cycle8"/>
    <dgm:cxn modelId="{BEC785C8-6A86-E94E-A4F7-BE1404D9B4C3}" type="presParOf" srcId="{83C2B872-2C07-4168-A921-FBAACBAE3653}" destId="{6DB996E0-0AA2-4298-8B6B-0A643CE3EE3D}" srcOrd="9" destOrd="0" presId="urn:microsoft.com/office/officeart/2005/8/layout/cycle8"/>
    <dgm:cxn modelId="{F8B94E3B-B969-2B4B-AB04-DA907A2B9997}" type="presParOf" srcId="{83C2B872-2C07-4168-A921-FBAACBAE3653}" destId="{21B5B472-62EE-44AC-9BB5-2EE88835F52A}" srcOrd="10" destOrd="0" presId="urn:microsoft.com/office/officeart/2005/8/layout/cycle8"/>
    <dgm:cxn modelId="{E10D6957-E640-184C-A9A2-AB447F59D8A6}" type="presParOf" srcId="{83C2B872-2C07-4168-A921-FBAACBAE3653}" destId="{2D3A8F7D-A850-483A-BDF9-16C2A5137CF3}" srcOrd="11" destOrd="0" presId="urn:microsoft.com/office/officeart/2005/8/layout/cycle8"/>
    <dgm:cxn modelId="{F20BFC6E-CF09-E64C-9D5A-B9E9D6CF1E36}" type="presParOf" srcId="{83C2B872-2C07-4168-A921-FBAACBAE3653}" destId="{0FE04B1F-11EA-4F61-AAE4-72ABAF379E2C}" srcOrd="12" destOrd="0" presId="urn:microsoft.com/office/officeart/2005/8/layout/cycle8"/>
    <dgm:cxn modelId="{E7FDE7D3-2FC3-6C45-912B-4A4BBA67B71A}" type="presParOf" srcId="{83C2B872-2C07-4168-A921-FBAACBAE3653}" destId="{F39C69D4-CA17-47ED-AF19-9A9ABB8F8872}" srcOrd="13" destOrd="0" presId="urn:microsoft.com/office/officeart/2005/8/layout/cycle8"/>
    <dgm:cxn modelId="{8AF7AC3A-C8AB-A74A-AF5B-A3B7D26142BA}" type="presParOf" srcId="{83C2B872-2C07-4168-A921-FBAACBAE3653}" destId="{A0A491D0-6436-4456-A13D-7B27DA6184A1}" srcOrd="14" destOrd="0" presId="urn:microsoft.com/office/officeart/2005/8/layout/cycle8"/>
    <dgm:cxn modelId="{B57B20AB-544A-2C4C-B12B-187647AF74AD}" type="presParOf" srcId="{83C2B872-2C07-4168-A921-FBAACBAE3653}" destId="{36A20753-2CF8-40C7-9337-EE79B3FB62E1}" srcOrd="15" destOrd="0" presId="urn:microsoft.com/office/officeart/2005/8/layout/cycle8"/>
    <dgm:cxn modelId="{BCF75059-F03A-0D40-88FD-BC7488E2ADAD}" type="presParOf" srcId="{83C2B872-2C07-4168-A921-FBAACBAE3653}" destId="{857061D9-7221-41FC-A63F-AD08DBE0DFF7}" srcOrd="16" destOrd="0" presId="urn:microsoft.com/office/officeart/2005/8/layout/cycle8"/>
    <dgm:cxn modelId="{4A2E23CC-1EB9-FE41-87AE-E360F0CB7D13}" type="presParOf" srcId="{83C2B872-2C07-4168-A921-FBAACBAE3653}" destId="{CC53F739-B0C9-4712-9302-88071783D54F}" srcOrd="17" destOrd="0" presId="urn:microsoft.com/office/officeart/2005/8/layout/cycle8"/>
    <dgm:cxn modelId="{A16DF97C-E0F9-FE45-8ACD-74FE482F131B}" type="presParOf" srcId="{83C2B872-2C07-4168-A921-FBAACBAE3653}" destId="{4B8EDDF5-FC0A-4C41-B9E9-3D0D7857813A}" srcOrd="18" destOrd="0" presId="urn:microsoft.com/office/officeart/2005/8/layout/cycle8"/>
    <dgm:cxn modelId="{41694FDA-BB59-7640-8BFF-D65C0D24F84D}" type="presParOf" srcId="{83C2B872-2C07-4168-A921-FBAACBAE3653}" destId="{052EA4B4-30E8-462A-9956-14852DC5868D}" srcOrd="19"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A355771C-9D2B-E244-B1C3-7C44689966D3}" type="doc">
      <dgm:prSet loTypeId="urn:microsoft.com/office/officeart/2005/8/layout/arrow3" loCatId="" qsTypeId="urn:microsoft.com/office/officeart/2005/8/quickstyle/simple4" qsCatId="simple" csTypeId="urn:microsoft.com/office/officeart/2005/8/colors/accent1_2" csCatId="accent1" phldr="1"/>
      <dgm:spPr/>
      <dgm:t>
        <a:bodyPr/>
        <a:lstStyle/>
        <a:p>
          <a:endParaRPr lang="it-IT"/>
        </a:p>
      </dgm:t>
    </dgm:pt>
    <dgm:pt modelId="{FA42A4EF-BDB4-F94A-8E24-61115DDB6020}">
      <dgm:prSet phldrT="[Testo]" custT="1"/>
      <dgm:spPr/>
      <dgm:t>
        <a:bodyPr/>
        <a:lstStyle/>
        <a:p>
          <a:endParaRPr lang="it-IT" sz="1400" dirty="0" smtClean="0">
            <a:latin typeface="Calibri" charset="0"/>
            <a:ea typeface="Calibri" charset="0"/>
            <a:cs typeface="Calibri" charset="0"/>
          </a:endParaRPr>
        </a:p>
        <a:p>
          <a:r>
            <a:rPr lang="it-IT" sz="1400" b="1" dirty="0" smtClean="0">
              <a:latin typeface="Calibri" charset="0"/>
              <a:ea typeface="Calibri" charset="0"/>
              <a:cs typeface="Calibri" charset="0"/>
            </a:rPr>
            <a:t>ORIENTAMENTO MAGGIORITARIO FAVOREVOLE </a:t>
          </a:r>
        </a:p>
        <a:p>
          <a:r>
            <a:rPr lang="it-IT" sz="1400" dirty="0" smtClean="0">
              <a:latin typeface="Calibri" charset="0"/>
              <a:ea typeface="Calibri" charset="0"/>
              <a:cs typeface="Calibri" charset="0"/>
            </a:rPr>
            <a:t>non si può dilatare la responsabilità del personale scolastico fino al momento dell’ingresso a scuola, perché altrimenti si anticipa l'operatività del vincolo negoziale, e del connesso regime di responsabilità, a un arco spaziale e temporale dai contorni indefiniti, nel quale il personale della </a:t>
          </a:r>
          <a:r>
            <a:rPr lang="it-IT" sz="1400" i="1" dirty="0" smtClean="0">
              <a:latin typeface="Calibri" charset="0"/>
              <a:ea typeface="Calibri" charset="0"/>
              <a:cs typeface="Calibri" charset="0"/>
            </a:rPr>
            <a:t>scuola</a:t>
          </a:r>
          <a:r>
            <a:rPr lang="it-IT" sz="1400" dirty="0" smtClean="0">
              <a:latin typeface="Calibri" charset="0"/>
              <a:ea typeface="Calibri" charset="0"/>
              <a:cs typeface="Calibri" charset="0"/>
            </a:rPr>
            <a:t> non ha, a ben vedere, alcuna seria possibilità di esercizio delle funzioni sue proprie.</a:t>
          </a:r>
        </a:p>
        <a:p>
          <a:r>
            <a:rPr lang="it-IT" sz="1400" i="1" dirty="0" smtClean="0">
              <a:latin typeface="Calibri" charset="0"/>
              <a:ea typeface="Calibri" charset="0"/>
              <a:cs typeface="Calibri" charset="0"/>
            </a:rPr>
            <a:t>“gli obblighi di sorveglianza e di tutela dell'Istituto scattano solo </a:t>
          </a:r>
          <a:r>
            <a:rPr lang="it-IT" sz="1400" i="1" dirty="0" err="1" smtClean="0">
              <a:latin typeface="Calibri" charset="0"/>
              <a:ea typeface="Calibri" charset="0"/>
              <a:cs typeface="Calibri" charset="0"/>
            </a:rPr>
            <a:t>allorchè</a:t>
          </a:r>
          <a:r>
            <a:rPr lang="it-IT" sz="1400" i="1" dirty="0" smtClean="0">
              <a:latin typeface="Calibri" charset="0"/>
              <a:ea typeface="Calibri" charset="0"/>
              <a:cs typeface="Calibri" charset="0"/>
            </a:rPr>
            <a:t> l'allievo si trovi </a:t>
          </a:r>
          <a:r>
            <a:rPr lang="it-IT" sz="1400" i="1" dirty="0" smtClean="0">
              <a:solidFill>
                <a:srgbClr val="FF0000"/>
              </a:solidFill>
              <a:latin typeface="Calibri" charset="0"/>
              <a:ea typeface="Calibri" charset="0"/>
              <a:cs typeface="Calibri" charset="0"/>
            </a:rPr>
            <a:t>all'interno della struttura, </a:t>
          </a:r>
          <a:r>
            <a:rPr lang="it-IT" sz="1400" i="1" dirty="0" smtClean="0">
              <a:latin typeface="Calibri" charset="0"/>
              <a:ea typeface="Calibri" charset="0"/>
              <a:cs typeface="Calibri" charset="0"/>
            </a:rPr>
            <a:t>mentre tutto quanto accade prima, per esempio sui gradini di ingresso, può, ricorrendone le condizioni, trovare ristoro attraverso l'attivazione della responsabilità del custode, </a:t>
          </a:r>
          <a:r>
            <a:rPr lang="it-IT" sz="1400" dirty="0" smtClean="0">
              <a:latin typeface="Calibri" charset="0"/>
              <a:ea typeface="Calibri" charset="0"/>
              <a:cs typeface="Calibri" charset="0"/>
            </a:rPr>
            <a:t>ex </a:t>
          </a:r>
          <a:r>
            <a:rPr lang="it-IT" sz="1400" i="1" dirty="0" smtClean="0">
              <a:latin typeface="Calibri" charset="0"/>
              <a:ea typeface="Calibri" charset="0"/>
              <a:cs typeface="Calibri" charset="0"/>
            </a:rPr>
            <a:t>art. 2051 cod. civ.”</a:t>
          </a:r>
          <a:r>
            <a:rPr lang="it-IT" sz="1400" i="0" baseline="0" dirty="0" smtClean="0">
              <a:latin typeface="Calibri" charset="0"/>
              <a:ea typeface="Calibri" charset="0"/>
              <a:cs typeface="Calibri" charset="0"/>
            </a:rPr>
            <a:t>  </a:t>
          </a:r>
          <a:r>
            <a:rPr lang="it-IT" sz="1400" dirty="0" err="1" smtClean="0">
              <a:latin typeface="Calibri" charset="0"/>
              <a:ea typeface="Calibri" charset="0"/>
              <a:cs typeface="Calibri" charset="0"/>
            </a:rPr>
            <a:t>Cass</a:t>
          </a:r>
          <a:r>
            <a:rPr lang="it-IT" sz="1400" dirty="0" smtClean="0">
              <a:latin typeface="Calibri" charset="0"/>
              <a:ea typeface="Calibri" charset="0"/>
              <a:cs typeface="Calibri" charset="0"/>
            </a:rPr>
            <a:t>. </a:t>
          </a:r>
          <a:r>
            <a:rPr lang="it-IT" sz="1400" dirty="0" err="1" smtClean="0">
              <a:latin typeface="Calibri" charset="0"/>
              <a:ea typeface="Calibri" charset="0"/>
              <a:cs typeface="Calibri" charset="0"/>
            </a:rPr>
            <a:t>Civ</a:t>
          </a:r>
          <a:r>
            <a:rPr lang="it-IT" sz="1400" dirty="0" smtClean="0">
              <a:latin typeface="Calibri" charset="0"/>
              <a:ea typeface="Calibri" charset="0"/>
              <a:cs typeface="Calibri" charset="0"/>
            </a:rPr>
            <a:t>., sez. III, 6 novembre 2012, n. 19160.</a:t>
          </a:r>
          <a:endParaRPr lang="it-IT" sz="1400" dirty="0">
            <a:latin typeface="Calibri" charset="0"/>
            <a:ea typeface="Calibri" charset="0"/>
            <a:cs typeface="Calibri" charset="0"/>
          </a:endParaRPr>
        </a:p>
      </dgm:t>
    </dgm:pt>
    <dgm:pt modelId="{ADEFB001-31DF-4A4A-8891-608E04ECBDD9}" type="parTrans" cxnId="{FE538238-DEAF-8642-A34B-8184C13CFEBD}">
      <dgm:prSet/>
      <dgm:spPr/>
      <dgm:t>
        <a:bodyPr/>
        <a:lstStyle/>
        <a:p>
          <a:endParaRPr lang="it-IT"/>
        </a:p>
      </dgm:t>
    </dgm:pt>
    <dgm:pt modelId="{AE849011-3227-014E-B032-00B9B682780A}" type="sibTrans" cxnId="{FE538238-DEAF-8642-A34B-8184C13CFEBD}">
      <dgm:prSet/>
      <dgm:spPr/>
      <dgm:t>
        <a:bodyPr/>
        <a:lstStyle/>
        <a:p>
          <a:endParaRPr lang="it-IT"/>
        </a:p>
      </dgm:t>
    </dgm:pt>
    <dgm:pt modelId="{D96DEAC0-0B39-DF40-BEFD-4E864F66273B}">
      <dgm:prSet phldrT="[Testo]"/>
      <dgm:spPr/>
      <dgm:t>
        <a:bodyPr/>
        <a:lstStyle/>
        <a:p>
          <a:endParaRPr lang="it-IT" cap="all" dirty="0" smtClean="0">
            <a:latin typeface="Calibri" charset="0"/>
            <a:ea typeface="Calibri" charset="0"/>
            <a:cs typeface="Calibri" charset="0"/>
          </a:endParaRPr>
        </a:p>
        <a:p>
          <a:r>
            <a:rPr lang="it-IT" b="1" cap="all" dirty="0" smtClean="0">
              <a:latin typeface="Calibri" charset="0"/>
              <a:ea typeface="Calibri" charset="0"/>
              <a:cs typeface="Calibri" charset="0"/>
            </a:rPr>
            <a:t>orientamento minoritario </a:t>
          </a:r>
          <a:r>
            <a:rPr lang="it-IT" cap="all" dirty="0" smtClean="0">
              <a:latin typeface="Calibri" charset="0"/>
              <a:ea typeface="Calibri" charset="0"/>
              <a:cs typeface="Calibri" charset="0"/>
            </a:rPr>
            <a:t>- L'</a:t>
          </a:r>
          <a:r>
            <a:rPr lang="it-IT" dirty="0" smtClean="0">
              <a:latin typeface="Calibri" charset="0"/>
              <a:ea typeface="Calibri" charset="0"/>
              <a:cs typeface="Calibri" charset="0"/>
            </a:rPr>
            <a:t>obbligo in parola si estende dal momento dell'ingresso degli allievi nei locali della scuola a quello della loro uscita con la precisazione che l'obbligo assume contenuti diversi in rapporto al grado di maturità degli allievi, mentre il limite interno della responsabilità è rappresentato dall'impossibilità di impedire il fatto dannoso.</a:t>
          </a:r>
        </a:p>
        <a:p>
          <a:r>
            <a:rPr lang="it-IT" cap="all" dirty="0" err="1" smtClean="0">
              <a:latin typeface="Calibri" charset="0"/>
              <a:ea typeface="Calibri" charset="0"/>
              <a:cs typeface="Calibri" charset="0"/>
            </a:rPr>
            <a:t>trib</a:t>
          </a:r>
          <a:r>
            <a:rPr lang="it-IT" cap="all" dirty="0" smtClean="0">
              <a:latin typeface="Calibri" charset="0"/>
              <a:ea typeface="Calibri" charset="0"/>
              <a:cs typeface="Calibri" charset="0"/>
            </a:rPr>
            <a:t>. </a:t>
          </a:r>
          <a:r>
            <a:rPr lang="it-IT" cap="all" dirty="0" err="1" smtClean="0">
              <a:latin typeface="Calibri" charset="0"/>
              <a:ea typeface="Calibri" charset="0"/>
              <a:cs typeface="Calibri" charset="0"/>
            </a:rPr>
            <a:t>milano</a:t>
          </a:r>
          <a:r>
            <a:rPr lang="it-IT" cap="all" dirty="0" smtClean="0">
              <a:latin typeface="Calibri" charset="0"/>
              <a:ea typeface="Calibri" charset="0"/>
              <a:cs typeface="Calibri" charset="0"/>
            </a:rPr>
            <a:t>, sez. x, 18 giugno 2012</a:t>
          </a:r>
          <a:endParaRPr lang="it-IT" dirty="0" smtClean="0">
            <a:latin typeface="Calibri" charset="0"/>
            <a:ea typeface="Calibri" charset="0"/>
            <a:cs typeface="Calibri" charset="0"/>
          </a:endParaRPr>
        </a:p>
        <a:p>
          <a:endParaRPr lang="it-IT" dirty="0">
            <a:latin typeface="Calibri" charset="0"/>
            <a:ea typeface="Calibri" charset="0"/>
            <a:cs typeface="Calibri" charset="0"/>
          </a:endParaRPr>
        </a:p>
      </dgm:t>
    </dgm:pt>
    <dgm:pt modelId="{4683CA73-0BBF-2F4F-A64F-BC36CA4B1F84}" type="parTrans" cxnId="{AB5ADC90-1DB3-1C4B-AF3A-AB7C0550B859}">
      <dgm:prSet/>
      <dgm:spPr/>
      <dgm:t>
        <a:bodyPr/>
        <a:lstStyle/>
        <a:p>
          <a:endParaRPr lang="it-IT"/>
        </a:p>
      </dgm:t>
    </dgm:pt>
    <dgm:pt modelId="{8598F644-2DA9-9347-AB03-FD2B981DEB40}" type="sibTrans" cxnId="{AB5ADC90-1DB3-1C4B-AF3A-AB7C0550B859}">
      <dgm:prSet/>
      <dgm:spPr/>
      <dgm:t>
        <a:bodyPr/>
        <a:lstStyle/>
        <a:p>
          <a:endParaRPr lang="it-IT"/>
        </a:p>
      </dgm:t>
    </dgm:pt>
    <dgm:pt modelId="{8DBF02D6-9818-9E40-BF5D-D28837E330B9}" type="pres">
      <dgm:prSet presAssocID="{A355771C-9D2B-E244-B1C3-7C44689966D3}" presName="compositeShape" presStyleCnt="0">
        <dgm:presLayoutVars>
          <dgm:chMax val="2"/>
          <dgm:dir/>
          <dgm:resizeHandles val="exact"/>
        </dgm:presLayoutVars>
      </dgm:prSet>
      <dgm:spPr/>
      <dgm:t>
        <a:bodyPr/>
        <a:lstStyle/>
        <a:p>
          <a:endParaRPr lang="it-IT"/>
        </a:p>
      </dgm:t>
    </dgm:pt>
    <dgm:pt modelId="{2CD30CAC-25A4-6B40-AC74-EBECCAECD42A}" type="pres">
      <dgm:prSet presAssocID="{A355771C-9D2B-E244-B1C3-7C44689966D3}" presName="divider" presStyleLbl="fgShp" presStyleIdx="0" presStyleCnt="1" custLinFactNeighborY="14323"/>
      <dgm:spPr/>
    </dgm:pt>
    <dgm:pt modelId="{592603D9-703A-4C46-ADBE-64836B5B730B}" type="pres">
      <dgm:prSet presAssocID="{FA42A4EF-BDB4-F94A-8E24-61115DDB6020}" presName="downArrow" presStyleLbl="node1" presStyleIdx="0" presStyleCnt="2" custScaleX="76983" custScaleY="71330" custLinFactNeighborX="-24948" custLinFactNeighborY="-1361"/>
      <dgm:spPr>
        <a:solidFill>
          <a:srgbClr val="0A6AAE"/>
        </a:solidFill>
      </dgm:spPr>
    </dgm:pt>
    <dgm:pt modelId="{81901030-B006-834A-9162-45EBAF6D4E36}" type="pres">
      <dgm:prSet presAssocID="{FA42A4EF-BDB4-F94A-8E24-61115DDB6020}" presName="downArrowText" presStyleLbl="revTx" presStyleIdx="0" presStyleCnt="2" custScaleX="184735" custScaleY="116589" custLinFactNeighborX="-20393" custLinFactNeighborY="4889">
        <dgm:presLayoutVars>
          <dgm:bulletEnabled val="1"/>
        </dgm:presLayoutVars>
      </dgm:prSet>
      <dgm:spPr/>
      <dgm:t>
        <a:bodyPr/>
        <a:lstStyle/>
        <a:p>
          <a:endParaRPr lang="it-IT"/>
        </a:p>
      </dgm:t>
    </dgm:pt>
    <dgm:pt modelId="{36CB1D21-B965-2848-BB77-4F64D737D10B}" type="pres">
      <dgm:prSet presAssocID="{D96DEAC0-0B39-DF40-BEFD-4E864F66273B}" presName="upArrow" presStyleLbl="node1" presStyleIdx="1" presStyleCnt="2" custScaleX="76983" custScaleY="71330"/>
      <dgm:spPr>
        <a:solidFill>
          <a:srgbClr val="0A6AAE"/>
        </a:solidFill>
      </dgm:spPr>
    </dgm:pt>
    <dgm:pt modelId="{78F62F82-E073-A643-926A-4D3AEFB19A99}" type="pres">
      <dgm:prSet presAssocID="{D96DEAC0-0B39-DF40-BEFD-4E864F66273B}" presName="upArrowText" presStyleLbl="revTx" presStyleIdx="1" presStyleCnt="2" custScaleX="170972">
        <dgm:presLayoutVars>
          <dgm:bulletEnabled val="1"/>
        </dgm:presLayoutVars>
      </dgm:prSet>
      <dgm:spPr/>
      <dgm:t>
        <a:bodyPr/>
        <a:lstStyle/>
        <a:p>
          <a:endParaRPr lang="it-IT"/>
        </a:p>
      </dgm:t>
    </dgm:pt>
  </dgm:ptLst>
  <dgm:cxnLst>
    <dgm:cxn modelId="{CCA94C40-31F4-564C-9938-CEB51021DF56}" type="presOf" srcId="{FA42A4EF-BDB4-F94A-8E24-61115DDB6020}" destId="{81901030-B006-834A-9162-45EBAF6D4E36}" srcOrd="0" destOrd="0" presId="urn:microsoft.com/office/officeart/2005/8/layout/arrow3"/>
    <dgm:cxn modelId="{FE538238-DEAF-8642-A34B-8184C13CFEBD}" srcId="{A355771C-9D2B-E244-B1C3-7C44689966D3}" destId="{FA42A4EF-BDB4-F94A-8E24-61115DDB6020}" srcOrd="0" destOrd="0" parTransId="{ADEFB001-31DF-4A4A-8891-608E04ECBDD9}" sibTransId="{AE849011-3227-014E-B032-00B9B682780A}"/>
    <dgm:cxn modelId="{AB5ADC90-1DB3-1C4B-AF3A-AB7C0550B859}" srcId="{A355771C-9D2B-E244-B1C3-7C44689966D3}" destId="{D96DEAC0-0B39-DF40-BEFD-4E864F66273B}" srcOrd="1" destOrd="0" parTransId="{4683CA73-0BBF-2F4F-A64F-BC36CA4B1F84}" sibTransId="{8598F644-2DA9-9347-AB03-FD2B981DEB40}"/>
    <dgm:cxn modelId="{9743DAA4-AD88-C24E-8D82-011A3E398066}" type="presOf" srcId="{D96DEAC0-0B39-DF40-BEFD-4E864F66273B}" destId="{78F62F82-E073-A643-926A-4D3AEFB19A99}" srcOrd="0" destOrd="0" presId="urn:microsoft.com/office/officeart/2005/8/layout/arrow3"/>
    <dgm:cxn modelId="{31723244-C562-3143-9C81-B5EEFDF6247C}" type="presOf" srcId="{A355771C-9D2B-E244-B1C3-7C44689966D3}" destId="{8DBF02D6-9818-9E40-BF5D-D28837E330B9}" srcOrd="0" destOrd="0" presId="urn:microsoft.com/office/officeart/2005/8/layout/arrow3"/>
    <dgm:cxn modelId="{8D7BFE32-AB9A-FF45-84CA-B879F0EDF81F}" type="presParOf" srcId="{8DBF02D6-9818-9E40-BF5D-D28837E330B9}" destId="{2CD30CAC-25A4-6B40-AC74-EBECCAECD42A}" srcOrd="0" destOrd="0" presId="urn:microsoft.com/office/officeart/2005/8/layout/arrow3"/>
    <dgm:cxn modelId="{7F4C025B-F0AF-AE4F-9962-455D7C359ADC}" type="presParOf" srcId="{8DBF02D6-9818-9E40-BF5D-D28837E330B9}" destId="{592603D9-703A-4C46-ADBE-64836B5B730B}" srcOrd="1" destOrd="0" presId="urn:microsoft.com/office/officeart/2005/8/layout/arrow3"/>
    <dgm:cxn modelId="{FE8E9939-3217-8041-A2B3-08EA86BF72A5}" type="presParOf" srcId="{8DBF02D6-9818-9E40-BF5D-D28837E330B9}" destId="{81901030-B006-834A-9162-45EBAF6D4E36}" srcOrd="2" destOrd="0" presId="urn:microsoft.com/office/officeart/2005/8/layout/arrow3"/>
    <dgm:cxn modelId="{FB393365-C716-784D-A393-E6EA11CEACF4}" type="presParOf" srcId="{8DBF02D6-9818-9E40-BF5D-D28837E330B9}" destId="{36CB1D21-B965-2848-BB77-4F64D737D10B}" srcOrd="3" destOrd="0" presId="urn:microsoft.com/office/officeart/2005/8/layout/arrow3"/>
    <dgm:cxn modelId="{0104EC05-D4A2-4441-85D9-53B298AF7CF7}" type="presParOf" srcId="{8DBF02D6-9818-9E40-BF5D-D28837E330B9}" destId="{78F62F82-E073-A643-926A-4D3AEFB19A99}" srcOrd="4" destOrd="0" presId="urn:microsoft.com/office/officeart/2005/8/layout/arrow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ricreazione </a:t>
          </a:r>
          <a:endParaRPr lang="it-IT" sz="1800" dirty="0">
            <a:latin typeface="Calibri" panose="020F0502020204030204" pitchFamily="34" charset="0"/>
          </a:endParaRPr>
        </a:p>
      </dgm:t>
    </dgm:pt>
    <dgm:pt modelId="{07C79D21-1B78-4C36-B2C3-41CA7A54D11B}" type="parTrans" cxnId="{652C8874-300D-4002-BB88-789FAC713313}">
      <dgm:prSet/>
      <dgm:spPr/>
      <dgm:t>
        <a:bodyPr/>
        <a:lstStyle/>
        <a:p>
          <a:endParaRPr lang="it-IT" sz="1800">
            <a:latin typeface="Calibri" panose="020F0502020204030204" pitchFamily="34" charset="0"/>
          </a:endParaRPr>
        </a:p>
      </dgm:t>
    </dgm:pt>
    <dgm:pt modelId="{BD728405-E120-4E68-BFF9-3C92C2831D2A}" type="sibTrans" cxnId="{652C8874-300D-4002-BB88-789FAC713313}">
      <dgm:prSet/>
      <dgm:spPr/>
      <dgm:t>
        <a:bodyPr/>
        <a:lstStyle/>
        <a:p>
          <a:endParaRPr lang="it-IT" sz="1800">
            <a:latin typeface="Calibri" panose="020F0502020204030204" pitchFamily="34" charset="0"/>
          </a:endParaRPr>
        </a:p>
      </dgm:t>
    </dgm:pt>
    <dgm:pt modelId="{0CB0277C-6250-4E6E-A42D-3702F353D784}">
      <dgm:prSet phldrT="[Testo]" custT="1"/>
      <dgm:spPr>
        <a:solidFill>
          <a:srgbClr val="0A6AAE"/>
        </a:solidFill>
      </dgm:spPr>
      <dgm:t>
        <a:bodyPr/>
        <a:lstStyle/>
        <a:p>
          <a:r>
            <a:rPr lang="it-IT" sz="1800" dirty="0" smtClean="0">
              <a:latin typeface="Calibri" panose="020F0502020204030204" pitchFamily="34" charset="0"/>
            </a:rPr>
            <a:t>All’ingresso ed all’uscita della scuola </a:t>
          </a:r>
          <a:endParaRPr lang="it-IT" sz="1800" dirty="0">
            <a:latin typeface="Calibri" panose="020F0502020204030204" pitchFamily="34" charset="0"/>
          </a:endParaRPr>
        </a:p>
      </dgm:t>
    </dgm:pt>
    <dgm:pt modelId="{5166976C-F7BB-4A9E-89B9-2B2DF2C91B5C}" type="parTrans" cxnId="{AC704996-A4DA-4C2D-B622-AE98AEE1DBED}">
      <dgm:prSet/>
      <dgm:spPr/>
      <dgm:t>
        <a:bodyPr/>
        <a:lstStyle/>
        <a:p>
          <a:endParaRPr lang="it-IT" sz="1800">
            <a:latin typeface="Calibri" panose="020F0502020204030204" pitchFamily="34" charset="0"/>
          </a:endParaRPr>
        </a:p>
      </dgm:t>
    </dgm:pt>
    <dgm:pt modelId="{92F45902-0675-421D-B71F-C2572B34487E}" type="sibTrans" cxnId="{AC704996-A4DA-4C2D-B622-AE98AEE1DBED}">
      <dgm:prSet/>
      <dgm:spPr/>
      <dgm:t>
        <a:bodyPr/>
        <a:lstStyle/>
        <a:p>
          <a:endParaRPr lang="it-IT" sz="1800">
            <a:latin typeface="Calibri" panose="020F0502020204030204" pitchFamily="34" charset="0"/>
          </a:endParaRPr>
        </a:p>
      </dgm:t>
    </dgm:pt>
    <dgm:pt modelId="{303E4618-09E3-40AC-99EB-C7216B0C6B18}">
      <dgm:prSet phldrT="[Testo]" custT="1"/>
      <dgm:spPr>
        <a:solidFill>
          <a:srgbClr val="0A6AAE"/>
        </a:solidFill>
      </dgm:spPr>
      <dgm:t>
        <a:bodyPr/>
        <a:lstStyle/>
        <a:p>
          <a:r>
            <a:rPr lang="it-IT" sz="1800" dirty="0" smtClean="0">
              <a:latin typeface="Calibri" panose="020F0502020204030204" pitchFamily="34" charset="0"/>
            </a:rPr>
            <a:t>Infortunio</a:t>
          </a:r>
          <a:r>
            <a:rPr lang="it-IT" sz="1800" baseline="0" dirty="0" smtClean="0">
              <a:latin typeface="Calibri" panose="020F0502020204030204" pitchFamily="34" charset="0"/>
            </a:rPr>
            <a:t> sportivo </a:t>
          </a:r>
          <a:endParaRPr lang="it-IT" sz="1800" dirty="0">
            <a:latin typeface="Calibri" panose="020F0502020204030204" pitchFamily="34" charset="0"/>
          </a:endParaRPr>
        </a:p>
      </dgm:t>
    </dgm:pt>
    <dgm:pt modelId="{8557D08E-D1BF-4BF7-8DE9-D26A9CC26EAF}" type="parTrans" cxnId="{5B3F0726-3C81-4E9B-8ABB-B1FBF847480E}">
      <dgm:prSet/>
      <dgm:spPr/>
      <dgm:t>
        <a:bodyPr/>
        <a:lstStyle/>
        <a:p>
          <a:endParaRPr lang="it-IT" sz="1800">
            <a:latin typeface="Calibri" panose="020F0502020204030204" pitchFamily="34" charset="0"/>
          </a:endParaRPr>
        </a:p>
      </dgm:t>
    </dgm:pt>
    <dgm:pt modelId="{13525746-4F51-4AF4-A436-8347B7C90EB8}" type="sibTrans" cxnId="{5B3F0726-3C81-4E9B-8ABB-B1FBF847480E}">
      <dgm:prSet/>
      <dgm:spPr/>
      <dgm:t>
        <a:bodyPr/>
        <a:lstStyle/>
        <a:p>
          <a:endParaRPr lang="it-IT" sz="1800">
            <a:latin typeface="Calibri" panose="020F0502020204030204" pitchFamily="34" charset="0"/>
          </a:endParaRPr>
        </a:p>
      </dgm:t>
    </dgm:pt>
    <dgm:pt modelId="{93E25B81-F2ED-4C0E-A043-BCD91D8318FC}">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gita scolastica </a:t>
          </a:r>
          <a:endParaRPr lang="it-IT" sz="1800" dirty="0">
            <a:latin typeface="Calibri" panose="020F0502020204030204" pitchFamily="34" charset="0"/>
          </a:endParaRPr>
        </a:p>
      </dgm:t>
    </dgm:pt>
    <dgm:pt modelId="{AE89C22B-A41B-4609-977D-68F4DD814BBE}" type="parTrans" cxnId="{C27884B2-3E99-4E2E-BC0B-7DA9D5317ADD}">
      <dgm:prSet/>
      <dgm:spPr/>
      <dgm:t>
        <a:bodyPr/>
        <a:lstStyle/>
        <a:p>
          <a:endParaRPr lang="it-IT" sz="1800">
            <a:latin typeface="Calibri" panose="020F0502020204030204" pitchFamily="34" charset="0"/>
          </a:endParaRPr>
        </a:p>
      </dgm:t>
    </dgm:pt>
    <dgm:pt modelId="{5AFFEFC3-446B-4B68-B91E-5DAF3CF9BDA7}" type="sibTrans" cxnId="{C27884B2-3E99-4E2E-BC0B-7DA9D5317ADD}">
      <dgm:prSet/>
      <dgm:spPr/>
      <dgm:t>
        <a:bodyPr/>
        <a:lstStyle/>
        <a:p>
          <a:endParaRPr lang="it-IT" sz="18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4"/>
      <dgm:spPr/>
      <dgm:t>
        <a:bodyPr/>
        <a:lstStyle/>
        <a:p>
          <a:endParaRPr lang="it-IT"/>
        </a:p>
      </dgm:t>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4">
        <dgm:presLayoutVars>
          <dgm:chMax val="0"/>
          <dgm:chPref val="0"/>
          <dgm:bulletEnabled val="1"/>
        </dgm:presLayoutVars>
      </dgm:prSet>
      <dgm:spPr/>
      <dgm:t>
        <a:bodyPr/>
        <a:lstStyle/>
        <a:p>
          <a:endParaRPr lang="it-IT"/>
        </a:p>
      </dgm:t>
    </dgm:pt>
    <dgm:pt modelId="{B07E3F27-50F1-4967-9224-9B851D71F9C7}" type="pres">
      <dgm:prSet presAssocID="{35FDBF50-0CD4-4299-AA87-DE5A263742CA}" presName="wedge2" presStyleLbl="node1" presStyleIdx="1" presStyleCnt="4"/>
      <dgm:spPr/>
      <dgm:t>
        <a:bodyPr/>
        <a:lstStyle/>
        <a:p>
          <a:endParaRPr lang="it-IT"/>
        </a:p>
      </dgm:t>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4">
        <dgm:presLayoutVars>
          <dgm:chMax val="0"/>
          <dgm:chPref val="0"/>
          <dgm:bulletEnabled val="1"/>
        </dgm:presLayoutVars>
      </dgm:prSet>
      <dgm:spPr/>
      <dgm:t>
        <a:bodyPr/>
        <a:lstStyle/>
        <a:p>
          <a:endParaRPr lang="it-IT"/>
        </a:p>
      </dgm:t>
    </dgm:pt>
    <dgm:pt modelId="{8E6C25C8-07AB-4958-93F5-5317FB0E1CEB}" type="pres">
      <dgm:prSet presAssocID="{35FDBF50-0CD4-4299-AA87-DE5A263742CA}" presName="wedge3" presStyleLbl="node1" presStyleIdx="2" presStyleCnt="4"/>
      <dgm:spPr/>
      <dgm:t>
        <a:bodyPr/>
        <a:lstStyle/>
        <a:p>
          <a:endParaRPr lang="it-IT"/>
        </a:p>
      </dgm:t>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4">
        <dgm:presLayoutVars>
          <dgm:chMax val="0"/>
          <dgm:chPref val="0"/>
          <dgm:bulletEnabled val="1"/>
        </dgm:presLayoutVars>
      </dgm:prSet>
      <dgm:spPr/>
      <dgm:t>
        <a:bodyPr/>
        <a:lstStyle/>
        <a:p>
          <a:endParaRPr lang="it-IT"/>
        </a:p>
      </dgm:t>
    </dgm:pt>
    <dgm:pt modelId="{0FE04B1F-11EA-4F61-AAE4-72ABAF379E2C}" type="pres">
      <dgm:prSet presAssocID="{35FDBF50-0CD4-4299-AA87-DE5A263742CA}" presName="wedge4" presStyleLbl="node1" presStyleIdx="3" presStyleCnt="4"/>
      <dgm:spPr/>
      <dgm:t>
        <a:bodyPr/>
        <a:lstStyle/>
        <a:p>
          <a:endParaRPr lang="it-IT"/>
        </a:p>
      </dgm:t>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4">
        <dgm:presLayoutVars>
          <dgm:chMax val="0"/>
          <dgm:chPref val="0"/>
          <dgm:bulletEnabled val="1"/>
        </dgm:presLayoutVars>
      </dgm:prSet>
      <dgm:spPr/>
      <dgm:t>
        <a:bodyPr/>
        <a:lstStyle/>
        <a:p>
          <a:endParaRPr lang="it-IT"/>
        </a:p>
      </dgm:t>
    </dgm:pt>
    <dgm:pt modelId="{857061D9-7221-41FC-A63F-AD08DBE0DFF7}" type="pres">
      <dgm:prSet presAssocID="{BD728405-E120-4E68-BFF9-3C92C2831D2A}" presName="arrowWedge1" presStyleLbl="fgSibTrans2D1" presStyleIdx="0" presStyleCnt="4"/>
      <dgm:spPr/>
    </dgm:pt>
    <dgm:pt modelId="{CC53F739-B0C9-4712-9302-88071783D54F}" type="pres">
      <dgm:prSet presAssocID="{92F45902-0675-421D-B71F-C2572B34487E}" presName="arrowWedge2" presStyleLbl="fgSibTrans2D1" presStyleIdx="1" presStyleCnt="4"/>
      <dgm:spPr>
        <a:solidFill>
          <a:srgbClr val="EAEAEA"/>
        </a:solidFill>
      </dgm:spPr>
    </dgm:pt>
    <dgm:pt modelId="{4B8EDDF5-FC0A-4C41-B9E9-3D0D7857813A}" type="pres">
      <dgm:prSet presAssocID="{13525746-4F51-4AF4-A436-8347B7C90EB8}" presName="arrowWedge3" presStyleLbl="fgSibTrans2D1" presStyleIdx="2" presStyleCnt="4"/>
      <dgm:spPr/>
    </dgm:pt>
    <dgm:pt modelId="{052EA4B4-30E8-462A-9956-14852DC5868D}" type="pres">
      <dgm:prSet presAssocID="{5AFFEFC3-446B-4B68-B91E-5DAF3CF9BDA7}" presName="arrowWedge4" presStyleLbl="fgSibTrans2D1" presStyleIdx="3" presStyleCnt="4"/>
      <dgm:spPr/>
    </dgm:pt>
  </dgm:ptLst>
  <dgm:cxnLst>
    <dgm:cxn modelId="{46E6B1A7-ACF0-1545-861E-0A2EA1295D35}" type="presOf" srcId="{303E4618-09E3-40AC-99EB-C7216B0C6B18}" destId="{2D3A8F7D-A850-483A-BDF9-16C2A5137CF3}" srcOrd="1" destOrd="0" presId="urn:microsoft.com/office/officeart/2005/8/layout/cycle8"/>
    <dgm:cxn modelId="{C27884B2-3E99-4E2E-BC0B-7DA9D5317ADD}" srcId="{35FDBF50-0CD4-4299-AA87-DE5A263742CA}" destId="{93E25B81-F2ED-4C0E-A043-BCD91D8318FC}" srcOrd="3" destOrd="0" parTransId="{AE89C22B-A41B-4609-977D-68F4DD814BBE}" sibTransId="{5AFFEFC3-446B-4B68-B91E-5DAF3CF9BDA7}"/>
    <dgm:cxn modelId="{313DEB6E-7076-3A47-90D1-32719A30CF01}" type="presOf" srcId="{B8062B1C-6EA4-4278-A82F-18D3917FE66A}" destId="{F027E719-297F-4305-B32A-3A02F2E23243}" srcOrd="1" destOrd="0" presId="urn:microsoft.com/office/officeart/2005/8/layout/cycle8"/>
    <dgm:cxn modelId="{72BFB533-1151-8049-A088-F2D617A2238C}" type="presOf" srcId="{B8062B1C-6EA4-4278-A82F-18D3917FE66A}" destId="{A04415A4-43AC-4C53-B327-48A976561B04}" srcOrd="0" destOrd="0" presId="urn:microsoft.com/office/officeart/2005/8/layout/cycle8"/>
    <dgm:cxn modelId="{38A413E9-E91F-134E-89D1-FED087431868}" type="presOf" srcId="{93E25B81-F2ED-4C0E-A043-BCD91D8318FC}" destId="{0FE04B1F-11EA-4F61-AAE4-72ABAF379E2C}" srcOrd="0" destOrd="0" presId="urn:microsoft.com/office/officeart/2005/8/layout/cycle8"/>
    <dgm:cxn modelId="{5B3F0726-3C81-4E9B-8ABB-B1FBF847480E}" srcId="{35FDBF50-0CD4-4299-AA87-DE5A263742CA}" destId="{303E4618-09E3-40AC-99EB-C7216B0C6B18}" srcOrd="2" destOrd="0" parTransId="{8557D08E-D1BF-4BF7-8DE9-D26A9CC26EAF}" sibTransId="{13525746-4F51-4AF4-A436-8347B7C90EB8}"/>
    <dgm:cxn modelId="{AC704996-A4DA-4C2D-B622-AE98AEE1DBED}" srcId="{35FDBF50-0CD4-4299-AA87-DE5A263742CA}" destId="{0CB0277C-6250-4E6E-A42D-3702F353D784}" srcOrd="1" destOrd="0" parTransId="{5166976C-F7BB-4A9E-89B9-2B2DF2C91B5C}" sibTransId="{92F45902-0675-421D-B71F-C2572B34487E}"/>
    <dgm:cxn modelId="{2BA9B2DB-70EE-1D4A-AE27-C010AA3AEA42}" type="presOf" srcId="{35FDBF50-0CD4-4299-AA87-DE5A263742CA}" destId="{83C2B872-2C07-4168-A921-FBAACBAE3653}" srcOrd="0" destOrd="0" presId="urn:microsoft.com/office/officeart/2005/8/layout/cycle8"/>
    <dgm:cxn modelId="{652C8874-300D-4002-BB88-789FAC713313}" srcId="{35FDBF50-0CD4-4299-AA87-DE5A263742CA}" destId="{B8062B1C-6EA4-4278-A82F-18D3917FE66A}" srcOrd="0" destOrd="0" parTransId="{07C79D21-1B78-4C36-B2C3-41CA7A54D11B}" sibTransId="{BD728405-E120-4E68-BFF9-3C92C2831D2A}"/>
    <dgm:cxn modelId="{CF81F923-126D-3D48-AEA2-E73AB3951788}" type="presOf" srcId="{93E25B81-F2ED-4C0E-A043-BCD91D8318FC}" destId="{36A20753-2CF8-40C7-9337-EE79B3FB62E1}" srcOrd="1" destOrd="0" presId="urn:microsoft.com/office/officeart/2005/8/layout/cycle8"/>
    <dgm:cxn modelId="{F57C462D-E32B-6C4F-BAD6-7B59D0D776B8}" type="presOf" srcId="{0CB0277C-6250-4E6E-A42D-3702F353D784}" destId="{8F387ACE-1CE2-42AF-AEF6-1FFA07E8F12D}" srcOrd="1" destOrd="0" presId="urn:microsoft.com/office/officeart/2005/8/layout/cycle8"/>
    <dgm:cxn modelId="{975E7039-B577-5246-92E6-C4E920CD684D}" type="presOf" srcId="{0CB0277C-6250-4E6E-A42D-3702F353D784}" destId="{B07E3F27-50F1-4967-9224-9B851D71F9C7}" srcOrd="0" destOrd="0" presId="urn:microsoft.com/office/officeart/2005/8/layout/cycle8"/>
    <dgm:cxn modelId="{47456565-4645-774E-9C24-BC7713F4F6A0}" type="presOf" srcId="{303E4618-09E3-40AC-99EB-C7216B0C6B18}" destId="{8E6C25C8-07AB-4958-93F5-5317FB0E1CEB}" srcOrd="0" destOrd="0" presId="urn:microsoft.com/office/officeart/2005/8/layout/cycle8"/>
    <dgm:cxn modelId="{BC98423A-7488-D448-B219-79DCF10D004D}" type="presParOf" srcId="{83C2B872-2C07-4168-A921-FBAACBAE3653}" destId="{A04415A4-43AC-4C53-B327-48A976561B04}" srcOrd="0" destOrd="0" presId="urn:microsoft.com/office/officeart/2005/8/layout/cycle8"/>
    <dgm:cxn modelId="{CE12275B-3B1F-6445-9185-AFDD33D1C2DC}" type="presParOf" srcId="{83C2B872-2C07-4168-A921-FBAACBAE3653}" destId="{2A07214B-654A-4944-A566-3B9B129B5DA3}" srcOrd="1" destOrd="0" presId="urn:microsoft.com/office/officeart/2005/8/layout/cycle8"/>
    <dgm:cxn modelId="{8568D6DE-E0EE-194E-AFA1-839F1AA95228}" type="presParOf" srcId="{83C2B872-2C07-4168-A921-FBAACBAE3653}" destId="{3E9A3C93-0198-424D-A390-3829B33982D3}" srcOrd="2" destOrd="0" presId="urn:microsoft.com/office/officeart/2005/8/layout/cycle8"/>
    <dgm:cxn modelId="{CE77F5E7-3049-4844-B468-4DB1AA5B921C}" type="presParOf" srcId="{83C2B872-2C07-4168-A921-FBAACBAE3653}" destId="{F027E719-297F-4305-B32A-3A02F2E23243}" srcOrd="3" destOrd="0" presId="urn:microsoft.com/office/officeart/2005/8/layout/cycle8"/>
    <dgm:cxn modelId="{169E2017-DA43-414F-8EC6-B8758AB5E956}" type="presParOf" srcId="{83C2B872-2C07-4168-A921-FBAACBAE3653}" destId="{B07E3F27-50F1-4967-9224-9B851D71F9C7}" srcOrd="4" destOrd="0" presId="urn:microsoft.com/office/officeart/2005/8/layout/cycle8"/>
    <dgm:cxn modelId="{D1ADECC2-D393-1246-8976-77274A41C5CC}" type="presParOf" srcId="{83C2B872-2C07-4168-A921-FBAACBAE3653}" destId="{433AF777-016A-4C41-B582-C6AC00E83011}" srcOrd="5" destOrd="0" presId="urn:microsoft.com/office/officeart/2005/8/layout/cycle8"/>
    <dgm:cxn modelId="{D41D424F-869D-C24E-ACB5-C6D10281DE14}" type="presParOf" srcId="{83C2B872-2C07-4168-A921-FBAACBAE3653}" destId="{A1BC6C6A-643E-4682-80D8-61B23E6608CE}" srcOrd="6" destOrd="0" presId="urn:microsoft.com/office/officeart/2005/8/layout/cycle8"/>
    <dgm:cxn modelId="{381144D1-177E-E249-89F8-3C67B0C4E549}" type="presParOf" srcId="{83C2B872-2C07-4168-A921-FBAACBAE3653}" destId="{8F387ACE-1CE2-42AF-AEF6-1FFA07E8F12D}" srcOrd="7" destOrd="0" presId="urn:microsoft.com/office/officeart/2005/8/layout/cycle8"/>
    <dgm:cxn modelId="{E343F81C-FCA6-BC48-A50C-93FF0F0D3AAF}" type="presParOf" srcId="{83C2B872-2C07-4168-A921-FBAACBAE3653}" destId="{8E6C25C8-07AB-4958-93F5-5317FB0E1CEB}" srcOrd="8" destOrd="0" presId="urn:microsoft.com/office/officeart/2005/8/layout/cycle8"/>
    <dgm:cxn modelId="{05E82D03-E064-9741-A82A-86807B4C2B03}" type="presParOf" srcId="{83C2B872-2C07-4168-A921-FBAACBAE3653}" destId="{6DB996E0-0AA2-4298-8B6B-0A643CE3EE3D}" srcOrd="9" destOrd="0" presId="urn:microsoft.com/office/officeart/2005/8/layout/cycle8"/>
    <dgm:cxn modelId="{7B61AAA7-3C6A-7C4D-ADD9-4C8103E600DC}" type="presParOf" srcId="{83C2B872-2C07-4168-A921-FBAACBAE3653}" destId="{21B5B472-62EE-44AC-9BB5-2EE88835F52A}" srcOrd="10" destOrd="0" presId="urn:microsoft.com/office/officeart/2005/8/layout/cycle8"/>
    <dgm:cxn modelId="{8CAC55E2-1999-E74A-9659-2DA4597F38BF}" type="presParOf" srcId="{83C2B872-2C07-4168-A921-FBAACBAE3653}" destId="{2D3A8F7D-A850-483A-BDF9-16C2A5137CF3}" srcOrd="11" destOrd="0" presId="urn:microsoft.com/office/officeart/2005/8/layout/cycle8"/>
    <dgm:cxn modelId="{334BEB97-E5C7-D146-9647-55082E6D56CD}" type="presParOf" srcId="{83C2B872-2C07-4168-A921-FBAACBAE3653}" destId="{0FE04B1F-11EA-4F61-AAE4-72ABAF379E2C}" srcOrd="12" destOrd="0" presId="urn:microsoft.com/office/officeart/2005/8/layout/cycle8"/>
    <dgm:cxn modelId="{FD9F9C1E-CD7C-7B4A-9AD5-32000FCB8B1B}" type="presParOf" srcId="{83C2B872-2C07-4168-A921-FBAACBAE3653}" destId="{F39C69D4-CA17-47ED-AF19-9A9ABB8F8872}" srcOrd="13" destOrd="0" presId="urn:microsoft.com/office/officeart/2005/8/layout/cycle8"/>
    <dgm:cxn modelId="{661E3C41-B827-B247-9143-1C4F0C384189}" type="presParOf" srcId="{83C2B872-2C07-4168-A921-FBAACBAE3653}" destId="{A0A491D0-6436-4456-A13D-7B27DA6184A1}" srcOrd="14" destOrd="0" presId="urn:microsoft.com/office/officeart/2005/8/layout/cycle8"/>
    <dgm:cxn modelId="{D1A175BA-A5EC-D247-8EB4-73CC12B297CC}" type="presParOf" srcId="{83C2B872-2C07-4168-A921-FBAACBAE3653}" destId="{36A20753-2CF8-40C7-9337-EE79B3FB62E1}" srcOrd="15" destOrd="0" presId="urn:microsoft.com/office/officeart/2005/8/layout/cycle8"/>
    <dgm:cxn modelId="{C5AEBDCC-92AF-2A4E-8B4D-689F59780AD3}" type="presParOf" srcId="{83C2B872-2C07-4168-A921-FBAACBAE3653}" destId="{857061D9-7221-41FC-A63F-AD08DBE0DFF7}" srcOrd="16" destOrd="0" presId="urn:microsoft.com/office/officeart/2005/8/layout/cycle8"/>
    <dgm:cxn modelId="{943ACF1A-58E1-7345-AD01-81FD37C43588}" type="presParOf" srcId="{83C2B872-2C07-4168-A921-FBAACBAE3653}" destId="{CC53F739-B0C9-4712-9302-88071783D54F}" srcOrd="17" destOrd="0" presId="urn:microsoft.com/office/officeart/2005/8/layout/cycle8"/>
    <dgm:cxn modelId="{EB8F56EA-555B-0F47-81BC-163FD211602C}" type="presParOf" srcId="{83C2B872-2C07-4168-A921-FBAACBAE3653}" destId="{4B8EDDF5-FC0A-4C41-B9E9-3D0D7857813A}" srcOrd="18" destOrd="0" presId="urn:microsoft.com/office/officeart/2005/8/layout/cycle8"/>
    <dgm:cxn modelId="{FD98AA2B-A2EC-1440-8599-AEBCF51EEE35}" type="presParOf" srcId="{83C2B872-2C07-4168-A921-FBAACBAE3653}" destId="{052EA4B4-30E8-462A-9956-14852DC5868D}" srcOrd="19"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ricreazione </a:t>
          </a:r>
          <a:endParaRPr lang="it-IT" sz="1800" dirty="0">
            <a:latin typeface="Calibri" panose="020F0502020204030204" pitchFamily="34" charset="0"/>
          </a:endParaRPr>
        </a:p>
      </dgm:t>
    </dgm:pt>
    <dgm:pt modelId="{07C79D21-1B78-4C36-B2C3-41CA7A54D11B}" type="parTrans" cxnId="{652C8874-300D-4002-BB88-789FAC713313}">
      <dgm:prSet/>
      <dgm:spPr/>
      <dgm:t>
        <a:bodyPr/>
        <a:lstStyle/>
        <a:p>
          <a:endParaRPr lang="it-IT" sz="1800">
            <a:latin typeface="Calibri" panose="020F0502020204030204" pitchFamily="34" charset="0"/>
          </a:endParaRPr>
        </a:p>
      </dgm:t>
    </dgm:pt>
    <dgm:pt modelId="{BD728405-E120-4E68-BFF9-3C92C2831D2A}" type="sibTrans" cxnId="{652C8874-300D-4002-BB88-789FAC713313}">
      <dgm:prSet/>
      <dgm:spPr/>
      <dgm:t>
        <a:bodyPr/>
        <a:lstStyle/>
        <a:p>
          <a:endParaRPr lang="it-IT" sz="1800">
            <a:latin typeface="Calibri" panose="020F0502020204030204" pitchFamily="34" charset="0"/>
          </a:endParaRPr>
        </a:p>
      </dgm:t>
    </dgm:pt>
    <dgm:pt modelId="{0CB0277C-6250-4E6E-A42D-3702F353D784}">
      <dgm:prSet phldrT="[Testo]" custT="1"/>
      <dgm:spPr>
        <a:solidFill>
          <a:srgbClr val="0A6AAE"/>
        </a:solidFill>
      </dgm:spPr>
      <dgm:t>
        <a:bodyPr/>
        <a:lstStyle/>
        <a:p>
          <a:r>
            <a:rPr lang="it-IT" sz="1800" dirty="0" smtClean="0">
              <a:latin typeface="Calibri" panose="020F0502020204030204" pitchFamily="34" charset="0"/>
            </a:rPr>
            <a:t>All’ingresso ed all’uscita della scuola </a:t>
          </a:r>
          <a:endParaRPr lang="it-IT" sz="1800" dirty="0">
            <a:latin typeface="Calibri" panose="020F0502020204030204" pitchFamily="34" charset="0"/>
          </a:endParaRPr>
        </a:p>
      </dgm:t>
    </dgm:pt>
    <dgm:pt modelId="{5166976C-F7BB-4A9E-89B9-2B2DF2C91B5C}" type="parTrans" cxnId="{AC704996-A4DA-4C2D-B622-AE98AEE1DBED}">
      <dgm:prSet/>
      <dgm:spPr/>
      <dgm:t>
        <a:bodyPr/>
        <a:lstStyle/>
        <a:p>
          <a:endParaRPr lang="it-IT" sz="1800">
            <a:latin typeface="Calibri" panose="020F0502020204030204" pitchFamily="34" charset="0"/>
          </a:endParaRPr>
        </a:p>
      </dgm:t>
    </dgm:pt>
    <dgm:pt modelId="{92F45902-0675-421D-B71F-C2572B34487E}" type="sibTrans" cxnId="{AC704996-A4DA-4C2D-B622-AE98AEE1DBED}">
      <dgm:prSet/>
      <dgm:spPr/>
      <dgm:t>
        <a:bodyPr/>
        <a:lstStyle/>
        <a:p>
          <a:endParaRPr lang="it-IT" sz="1800">
            <a:latin typeface="Calibri" panose="020F0502020204030204" pitchFamily="34" charset="0"/>
          </a:endParaRPr>
        </a:p>
      </dgm:t>
    </dgm:pt>
    <dgm:pt modelId="{303E4618-09E3-40AC-99EB-C7216B0C6B18}">
      <dgm:prSet phldrT="[Testo]" custT="1"/>
      <dgm:spPr>
        <a:solidFill>
          <a:srgbClr val="0A6AAE"/>
        </a:solidFill>
      </dgm:spPr>
      <dgm:t>
        <a:bodyPr/>
        <a:lstStyle/>
        <a:p>
          <a:r>
            <a:rPr lang="it-IT" sz="1800" dirty="0" smtClean="0">
              <a:latin typeface="Calibri" panose="020F0502020204030204" pitchFamily="34" charset="0"/>
            </a:rPr>
            <a:t>Infortunio</a:t>
          </a:r>
          <a:r>
            <a:rPr lang="it-IT" sz="1800" baseline="0" dirty="0" smtClean="0">
              <a:latin typeface="Calibri" panose="020F0502020204030204" pitchFamily="34" charset="0"/>
            </a:rPr>
            <a:t> sportivo </a:t>
          </a:r>
          <a:endParaRPr lang="it-IT" sz="1800" dirty="0">
            <a:latin typeface="Calibri" panose="020F0502020204030204" pitchFamily="34" charset="0"/>
          </a:endParaRPr>
        </a:p>
      </dgm:t>
    </dgm:pt>
    <dgm:pt modelId="{8557D08E-D1BF-4BF7-8DE9-D26A9CC26EAF}" type="parTrans" cxnId="{5B3F0726-3C81-4E9B-8ABB-B1FBF847480E}">
      <dgm:prSet/>
      <dgm:spPr/>
      <dgm:t>
        <a:bodyPr/>
        <a:lstStyle/>
        <a:p>
          <a:endParaRPr lang="it-IT" sz="1800">
            <a:latin typeface="Calibri" panose="020F0502020204030204" pitchFamily="34" charset="0"/>
          </a:endParaRPr>
        </a:p>
      </dgm:t>
    </dgm:pt>
    <dgm:pt modelId="{13525746-4F51-4AF4-A436-8347B7C90EB8}" type="sibTrans" cxnId="{5B3F0726-3C81-4E9B-8ABB-B1FBF847480E}">
      <dgm:prSet/>
      <dgm:spPr/>
      <dgm:t>
        <a:bodyPr/>
        <a:lstStyle/>
        <a:p>
          <a:endParaRPr lang="it-IT" sz="1800">
            <a:latin typeface="Calibri" panose="020F0502020204030204" pitchFamily="34" charset="0"/>
          </a:endParaRPr>
        </a:p>
      </dgm:t>
    </dgm:pt>
    <dgm:pt modelId="{93E25B81-F2ED-4C0E-A043-BCD91D8318FC}">
      <dgm:prSet phldrT="[Testo]" custT="1"/>
      <dgm:spPr>
        <a:solidFill>
          <a:srgbClr val="0A6AAE"/>
        </a:solidFill>
      </dgm:spPr>
      <dgm:t>
        <a:bodyPr/>
        <a:lstStyle/>
        <a:p>
          <a:r>
            <a:rPr lang="it-IT" sz="1800" dirty="0" smtClean="0">
              <a:latin typeface="Calibri" panose="020F0502020204030204" pitchFamily="34" charset="0"/>
            </a:rPr>
            <a:t>Durante</a:t>
          </a:r>
          <a:r>
            <a:rPr lang="it-IT" sz="1800" baseline="0" dirty="0" smtClean="0">
              <a:latin typeface="Calibri" panose="020F0502020204030204" pitchFamily="34" charset="0"/>
            </a:rPr>
            <a:t> la gita scolastica </a:t>
          </a:r>
          <a:endParaRPr lang="it-IT" sz="1800" dirty="0">
            <a:latin typeface="Calibri" panose="020F0502020204030204" pitchFamily="34" charset="0"/>
          </a:endParaRPr>
        </a:p>
      </dgm:t>
    </dgm:pt>
    <dgm:pt modelId="{AE89C22B-A41B-4609-977D-68F4DD814BBE}" type="parTrans" cxnId="{C27884B2-3E99-4E2E-BC0B-7DA9D5317ADD}">
      <dgm:prSet/>
      <dgm:spPr/>
      <dgm:t>
        <a:bodyPr/>
        <a:lstStyle/>
        <a:p>
          <a:endParaRPr lang="it-IT" sz="1800">
            <a:latin typeface="Calibri" panose="020F0502020204030204" pitchFamily="34" charset="0"/>
          </a:endParaRPr>
        </a:p>
      </dgm:t>
    </dgm:pt>
    <dgm:pt modelId="{5AFFEFC3-446B-4B68-B91E-5DAF3CF9BDA7}" type="sibTrans" cxnId="{C27884B2-3E99-4E2E-BC0B-7DA9D5317ADD}">
      <dgm:prSet/>
      <dgm:spPr/>
      <dgm:t>
        <a:bodyPr/>
        <a:lstStyle/>
        <a:p>
          <a:endParaRPr lang="it-IT" sz="18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4"/>
      <dgm:spPr/>
      <dgm:t>
        <a:bodyPr/>
        <a:lstStyle/>
        <a:p>
          <a:endParaRPr lang="it-IT"/>
        </a:p>
      </dgm:t>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4">
        <dgm:presLayoutVars>
          <dgm:chMax val="0"/>
          <dgm:chPref val="0"/>
          <dgm:bulletEnabled val="1"/>
        </dgm:presLayoutVars>
      </dgm:prSet>
      <dgm:spPr/>
      <dgm:t>
        <a:bodyPr/>
        <a:lstStyle/>
        <a:p>
          <a:endParaRPr lang="it-IT"/>
        </a:p>
      </dgm:t>
    </dgm:pt>
    <dgm:pt modelId="{B07E3F27-50F1-4967-9224-9B851D71F9C7}" type="pres">
      <dgm:prSet presAssocID="{35FDBF50-0CD4-4299-AA87-DE5A263742CA}" presName="wedge2" presStyleLbl="node1" presStyleIdx="1" presStyleCnt="4"/>
      <dgm:spPr/>
      <dgm:t>
        <a:bodyPr/>
        <a:lstStyle/>
        <a:p>
          <a:endParaRPr lang="it-IT"/>
        </a:p>
      </dgm:t>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4">
        <dgm:presLayoutVars>
          <dgm:chMax val="0"/>
          <dgm:chPref val="0"/>
          <dgm:bulletEnabled val="1"/>
        </dgm:presLayoutVars>
      </dgm:prSet>
      <dgm:spPr/>
      <dgm:t>
        <a:bodyPr/>
        <a:lstStyle/>
        <a:p>
          <a:endParaRPr lang="it-IT"/>
        </a:p>
      </dgm:t>
    </dgm:pt>
    <dgm:pt modelId="{8E6C25C8-07AB-4958-93F5-5317FB0E1CEB}" type="pres">
      <dgm:prSet presAssocID="{35FDBF50-0CD4-4299-AA87-DE5A263742CA}" presName="wedge3" presStyleLbl="node1" presStyleIdx="2" presStyleCnt="4"/>
      <dgm:spPr/>
      <dgm:t>
        <a:bodyPr/>
        <a:lstStyle/>
        <a:p>
          <a:endParaRPr lang="it-IT"/>
        </a:p>
      </dgm:t>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4">
        <dgm:presLayoutVars>
          <dgm:chMax val="0"/>
          <dgm:chPref val="0"/>
          <dgm:bulletEnabled val="1"/>
        </dgm:presLayoutVars>
      </dgm:prSet>
      <dgm:spPr/>
      <dgm:t>
        <a:bodyPr/>
        <a:lstStyle/>
        <a:p>
          <a:endParaRPr lang="it-IT"/>
        </a:p>
      </dgm:t>
    </dgm:pt>
    <dgm:pt modelId="{0FE04B1F-11EA-4F61-AAE4-72ABAF379E2C}" type="pres">
      <dgm:prSet presAssocID="{35FDBF50-0CD4-4299-AA87-DE5A263742CA}" presName="wedge4" presStyleLbl="node1" presStyleIdx="3" presStyleCnt="4"/>
      <dgm:spPr/>
      <dgm:t>
        <a:bodyPr/>
        <a:lstStyle/>
        <a:p>
          <a:endParaRPr lang="it-IT"/>
        </a:p>
      </dgm:t>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4">
        <dgm:presLayoutVars>
          <dgm:chMax val="0"/>
          <dgm:chPref val="0"/>
          <dgm:bulletEnabled val="1"/>
        </dgm:presLayoutVars>
      </dgm:prSet>
      <dgm:spPr/>
      <dgm:t>
        <a:bodyPr/>
        <a:lstStyle/>
        <a:p>
          <a:endParaRPr lang="it-IT"/>
        </a:p>
      </dgm:t>
    </dgm:pt>
    <dgm:pt modelId="{857061D9-7221-41FC-A63F-AD08DBE0DFF7}" type="pres">
      <dgm:prSet presAssocID="{BD728405-E120-4E68-BFF9-3C92C2831D2A}" presName="arrowWedge1" presStyleLbl="fgSibTrans2D1" presStyleIdx="0" presStyleCnt="4"/>
      <dgm:spPr/>
    </dgm:pt>
    <dgm:pt modelId="{CC53F739-B0C9-4712-9302-88071783D54F}" type="pres">
      <dgm:prSet presAssocID="{92F45902-0675-421D-B71F-C2572B34487E}" presName="arrowWedge2" presStyleLbl="fgSibTrans2D1" presStyleIdx="1" presStyleCnt="4"/>
      <dgm:spPr>
        <a:solidFill>
          <a:srgbClr val="EAEAEA"/>
        </a:solidFill>
      </dgm:spPr>
    </dgm:pt>
    <dgm:pt modelId="{4B8EDDF5-FC0A-4C41-B9E9-3D0D7857813A}" type="pres">
      <dgm:prSet presAssocID="{13525746-4F51-4AF4-A436-8347B7C90EB8}" presName="arrowWedge3" presStyleLbl="fgSibTrans2D1" presStyleIdx="2" presStyleCnt="4"/>
      <dgm:spPr/>
    </dgm:pt>
    <dgm:pt modelId="{052EA4B4-30E8-462A-9956-14852DC5868D}" type="pres">
      <dgm:prSet presAssocID="{5AFFEFC3-446B-4B68-B91E-5DAF3CF9BDA7}" presName="arrowWedge4" presStyleLbl="fgSibTrans2D1" presStyleIdx="3" presStyleCnt="4"/>
      <dgm:spPr/>
    </dgm:pt>
  </dgm:ptLst>
  <dgm:cxnLst>
    <dgm:cxn modelId="{EE98A4AA-6033-2E43-BDAE-C4069EE63EED}" type="presOf" srcId="{93E25B81-F2ED-4C0E-A043-BCD91D8318FC}" destId="{0FE04B1F-11EA-4F61-AAE4-72ABAF379E2C}" srcOrd="0" destOrd="0" presId="urn:microsoft.com/office/officeart/2005/8/layout/cycle8"/>
    <dgm:cxn modelId="{E67D5DEB-EB20-C344-ADDA-184831CFC82C}" type="presOf" srcId="{303E4618-09E3-40AC-99EB-C7216B0C6B18}" destId="{8E6C25C8-07AB-4958-93F5-5317FB0E1CEB}" srcOrd="0" destOrd="0" presId="urn:microsoft.com/office/officeart/2005/8/layout/cycle8"/>
    <dgm:cxn modelId="{27691807-F7C9-A54F-B585-6C452934FFA0}" type="presOf" srcId="{93E25B81-F2ED-4C0E-A043-BCD91D8318FC}" destId="{36A20753-2CF8-40C7-9337-EE79B3FB62E1}" srcOrd="1" destOrd="0" presId="urn:microsoft.com/office/officeart/2005/8/layout/cycle8"/>
    <dgm:cxn modelId="{652C8874-300D-4002-BB88-789FAC713313}" srcId="{35FDBF50-0CD4-4299-AA87-DE5A263742CA}" destId="{B8062B1C-6EA4-4278-A82F-18D3917FE66A}" srcOrd="0" destOrd="0" parTransId="{07C79D21-1B78-4C36-B2C3-41CA7A54D11B}" sibTransId="{BD728405-E120-4E68-BFF9-3C92C2831D2A}"/>
    <dgm:cxn modelId="{5B3F0726-3C81-4E9B-8ABB-B1FBF847480E}" srcId="{35FDBF50-0CD4-4299-AA87-DE5A263742CA}" destId="{303E4618-09E3-40AC-99EB-C7216B0C6B18}" srcOrd="2" destOrd="0" parTransId="{8557D08E-D1BF-4BF7-8DE9-D26A9CC26EAF}" sibTransId="{13525746-4F51-4AF4-A436-8347B7C90EB8}"/>
    <dgm:cxn modelId="{91806259-CD3E-9F40-B855-E8F14DEE1275}" type="presOf" srcId="{B8062B1C-6EA4-4278-A82F-18D3917FE66A}" destId="{A04415A4-43AC-4C53-B327-48A976561B04}" srcOrd="0" destOrd="0" presId="urn:microsoft.com/office/officeart/2005/8/layout/cycle8"/>
    <dgm:cxn modelId="{222E78A7-E4CE-F24C-95AA-3379E028A26B}" type="presOf" srcId="{0CB0277C-6250-4E6E-A42D-3702F353D784}" destId="{8F387ACE-1CE2-42AF-AEF6-1FFA07E8F12D}" srcOrd="1" destOrd="0" presId="urn:microsoft.com/office/officeart/2005/8/layout/cycle8"/>
    <dgm:cxn modelId="{F224DBE2-637B-5F47-802D-ABA4BBB0E613}" type="presOf" srcId="{0CB0277C-6250-4E6E-A42D-3702F353D784}" destId="{B07E3F27-50F1-4967-9224-9B851D71F9C7}" srcOrd="0" destOrd="0" presId="urn:microsoft.com/office/officeart/2005/8/layout/cycle8"/>
    <dgm:cxn modelId="{36298A39-D384-D54E-B8A7-BE00039C7CF5}" type="presOf" srcId="{35FDBF50-0CD4-4299-AA87-DE5A263742CA}" destId="{83C2B872-2C07-4168-A921-FBAACBAE3653}" srcOrd="0" destOrd="0" presId="urn:microsoft.com/office/officeart/2005/8/layout/cycle8"/>
    <dgm:cxn modelId="{D92F7C59-4456-2E45-BE30-6F0B7819352E}" type="presOf" srcId="{303E4618-09E3-40AC-99EB-C7216B0C6B18}" destId="{2D3A8F7D-A850-483A-BDF9-16C2A5137CF3}" srcOrd="1" destOrd="0" presId="urn:microsoft.com/office/officeart/2005/8/layout/cycle8"/>
    <dgm:cxn modelId="{AC704996-A4DA-4C2D-B622-AE98AEE1DBED}" srcId="{35FDBF50-0CD4-4299-AA87-DE5A263742CA}" destId="{0CB0277C-6250-4E6E-A42D-3702F353D784}" srcOrd="1" destOrd="0" parTransId="{5166976C-F7BB-4A9E-89B9-2B2DF2C91B5C}" sibTransId="{92F45902-0675-421D-B71F-C2572B34487E}"/>
    <dgm:cxn modelId="{715B1BF9-A64E-DD4E-B7C4-5D74E3F4C55A}" type="presOf" srcId="{B8062B1C-6EA4-4278-A82F-18D3917FE66A}" destId="{F027E719-297F-4305-B32A-3A02F2E23243}" srcOrd="1" destOrd="0" presId="urn:microsoft.com/office/officeart/2005/8/layout/cycle8"/>
    <dgm:cxn modelId="{C27884B2-3E99-4E2E-BC0B-7DA9D5317ADD}" srcId="{35FDBF50-0CD4-4299-AA87-DE5A263742CA}" destId="{93E25B81-F2ED-4C0E-A043-BCD91D8318FC}" srcOrd="3" destOrd="0" parTransId="{AE89C22B-A41B-4609-977D-68F4DD814BBE}" sibTransId="{5AFFEFC3-446B-4B68-B91E-5DAF3CF9BDA7}"/>
    <dgm:cxn modelId="{9319FAEA-FDBE-7B42-B27C-B91D47918AF0}" type="presParOf" srcId="{83C2B872-2C07-4168-A921-FBAACBAE3653}" destId="{A04415A4-43AC-4C53-B327-48A976561B04}" srcOrd="0" destOrd="0" presId="urn:microsoft.com/office/officeart/2005/8/layout/cycle8"/>
    <dgm:cxn modelId="{34B0D5B2-369C-FE4C-8902-8C1C6D3C9682}" type="presParOf" srcId="{83C2B872-2C07-4168-A921-FBAACBAE3653}" destId="{2A07214B-654A-4944-A566-3B9B129B5DA3}" srcOrd="1" destOrd="0" presId="urn:microsoft.com/office/officeart/2005/8/layout/cycle8"/>
    <dgm:cxn modelId="{6FB59761-2F93-9548-BB55-9884F4A9D4DF}" type="presParOf" srcId="{83C2B872-2C07-4168-A921-FBAACBAE3653}" destId="{3E9A3C93-0198-424D-A390-3829B33982D3}" srcOrd="2" destOrd="0" presId="urn:microsoft.com/office/officeart/2005/8/layout/cycle8"/>
    <dgm:cxn modelId="{D83D555E-43D2-BF4E-9EE5-B44973AF39D6}" type="presParOf" srcId="{83C2B872-2C07-4168-A921-FBAACBAE3653}" destId="{F027E719-297F-4305-B32A-3A02F2E23243}" srcOrd="3" destOrd="0" presId="urn:microsoft.com/office/officeart/2005/8/layout/cycle8"/>
    <dgm:cxn modelId="{5F8450BB-6905-144D-A559-F5B30B074F47}" type="presParOf" srcId="{83C2B872-2C07-4168-A921-FBAACBAE3653}" destId="{B07E3F27-50F1-4967-9224-9B851D71F9C7}" srcOrd="4" destOrd="0" presId="urn:microsoft.com/office/officeart/2005/8/layout/cycle8"/>
    <dgm:cxn modelId="{0BAFB2D2-B19D-9C45-82ED-18BF7E6AF088}" type="presParOf" srcId="{83C2B872-2C07-4168-A921-FBAACBAE3653}" destId="{433AF777-016A-4C41-B582-C6AC00E83011}" srcOrd="5" destOrd="0" presId="urn:microsoft.com/office/officeart/2005/8/layout/cycle8"/>
    <dgm:cxn modelId="{D139E502-1709-1241-B950-F161397C58C7}" type="presParOf" srcId="{83C2B872-2C07-4168-A921-FBAACBAE3653}" destId="{A1BC6C6A-643E-4682-80D8-61B23E6608CE}" srcOrd="6" destOrd="0" presId="urn:microsoft.com/office/officeart/2005/8/layout/cycle8"/>
    <dgm:cxn modelId="{BE5AC0B5-029C-FA42-B41D-6FACB7CBC927}" type="presParOf" srcId="{83C2B872-2C07-4168-A921-FBAACBAE3653}" destId="{8F387ACE-1CE2-42AF-AEF6-1FFA07E8F12D}" srcOrd="7" destOrd="0" presId="urn:microsoft.com/office/officeart/2005/8/layout/cycle8"/>
    <dgm:cxn modelId="{970C9E3D-7DF4-A644-B7A4-B6A98F52CEBE}" type="presParOf" srcId="{83C2B872-2C07-4168-A921-FBAACBAE3653}" destId="{8E6C25C8-07AB-4958-93F5-5317FB0E1CEB}" srcOrd="8" destOrd="0" presId="urn:microsoft.com/office/officeart/2005/8/layout/cycle8"/>
    <dgm:cxn modelId="{CC510D99-1A42-834F-8C32-E9745DD582CF}" type="presParOf" srcId="{83C2B872-2C07-4168-A921-FBAACBAE3653}" destId="{6DB996E0-0AA2-4298-8B6B-0A643CE3EE3D}" srcOrd="9" destOrd="0" presId="urn:microsoft.com/office/officeart/2005/8/layout/cycle8"/>
    <dgm:cxn modelId="{AB3BECD1-BAE2-AC47-AFD1-C2981C4E6325}" type="presParOf" srcId="{83C2B872-2C07-4168-A921-FBAACBAE3653}" destId="{21B5B472-62EE-44AC-9BB5-2EE88835F52A}" srcOrd="10" destOrd="0" presId="urn:microsoft.com/office/officeart/2005/8/layout/cycle8"/>
    <dgm:cxn modelId="{12E8F443-083E-F648-A21B-39F6CA6BE2FD}" type="presParOf" srcId="{83C2B872-2C07-4168-A921-FBAACBAE3653}" destId="{2D3A8F7D-A850-483A-BDF9-16C2A5137CF3}" srcOrd="11" destOrd="0" presId="urn:microsoft.com/office/officeart/2005/8/layout/cycle8"/>
    <dgm:cxn modelId="{8814DD3D-0A4A-004C-9AE6-4900D20E83CF}" type="presParOf" srcId="{83C2B872-2C07-4168-A921-FBAACBAE3653}" destId="{0FE04B1F-11EA-4F61-AAE4-72ABAF379E2C}" srcOrd="12" destOrd="0" presId="urn:microsoft.com/office/officeart/2005/8/layout/cycle8"/>
    <dgm:cxn modelId="{94A8E1F9-CF9A-D648-8801-220E8C084F16}" type="presParOf" srcId="{83C2B872-2C07-4168-A921-FBAACBAE3653}" destId="{F39C69D4-CA17-47ED-AF19-9A9ABB8F8872}" srcOrd="13" destOrd="0" presId="urn:microsoft.com/office/officeart/2005/8/layout/cycle8"/>
    <dgm:cxn modelId="{9AEBAA4F-9064-DE4B-AD3E-95830A407657}" type="presParOf" srcId="{83C2B872-2C07-4168-A921-FBAACBAE3653}" destId="{A0A491D0-6436-4456-A13D-7B27DA6184A1}" srcOrd="14" destOrd="0" presId="urn:microsoft.com/office/officeart/2005/8/layout/cycle8"/>
    <dgm:cxn modelId="{4FBCD2AD-8ED5-D24A-B4D0-18CA48A291D9}" type="presParOf" srcId="{83C2B872-2C07-4168-A921-FBAACBAE3653}" destId="{36A20753-2CF8-40C7-9337-EE79B3FB62E1}" srcOrd="15" destOrd="0" presId="urn:microsoft.com/office/officeart/2005/8/layout/cycle8"/>
    <dgm:cxn modelId="{E10FDD5C-1852-2F44-A775-40A6BF49D098}" type="presParOf" srcId="{83C2B872-2C07-4168-A921-FBAACBAE3653}" destId="{857061D9-7221-41FC-A63F-AD08DBE0DFF7}" srcOrd="16" destOrd="0" presId="urn:microsoft.com/office/officeart/2005/8/layout/cycle8"/>
    <dgm:cxn modelId="{3F6409A7-2EF6-2246-8D76-C0B7B3B65957}" type="presParOf" srcId="{83C2B872-2C07-4168-A921-FBAACBAE3653}" destId="{CC53F739-B0C9-4712-9302-88071783D54F}" srcOrd="17" destOrd="0" presId="urn:microsoft.com/office/officeart/2005/8/layout/cycle8"/>
    <dgm:cxn modelId="{66DE8BE3-32CC-DC45-8ECE-DAE009DFB1DF}" type="presParOf" srcId="{83C2B872-2C07-4168-A921-FBAACBAE3653}" destId="{4B8EDDF5-FC0A-4C41-B9E9-3D0D7857813A}" srcOrd="18" destOrd="0" presId="urn:microsoft.com/office/officeart/2005/8/layout/cycle8"/>
    <dgm:cxn modelId="{E2E61BD5-9F2C-5B40-BC80-CB948B5025E5}" type="presParOf" srcId="{83C2B872-2C07-4168-A921-FBAACBAE3653}" destId="{052EA4B4-30E8-462A-9956-14852DC5868D}" srcOrd="19"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CDFD7C-AF91-254A-A8A0-1D060C33F70B}">
      <dsp:nvSpPr>
        <dsp:cNvPr id="0" name=""/>
        <dsp:cNvSpPr/>
      </dsp:nvSpPr>
      <dsp:spPr>
        <a:xfrm>
          <a:off x="4566853" y="2649917"/>
          <a:ext cx="91440" cy="493605"/>
        </a:xfrm>
        <a:custGeom>
          <a:avLst/>
          <a:gdLst/>
          <a:ahLst/>
          <a:cxnLst/>
          <a:rect l="0" t="0" r="0" b="0"/>
          <a:pathLst>
            <a:path>
              <a:moveTo>
                <a:pt x="45720" y="0"/>
              </a:moveTo>
              <a:lnTo>
                <a:pt x="45720" y="493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4855039-C6A6-8D43-B3C8-BA54C1CFE788}">
      <dsp:nvSpPr>
        <dsp:cNvPr id="0" name=""/>
        <dsp:cNvSpPr/>
      </dsp:nvSpPr>
      <dsp:spPr>
        <a:xfrm>
          <a:off x="3391020" y="1078581"/>
          <a:ext cx="1221553" cy="493605"/>
        </a:xfrm>
        <a:custGeom>
          <a:avLst/>
          <a:gdLst/>
          <a:ahLst/>
          <a:cxnLst/>
          <a:rect l="0" t="0" r="0" b="0"/>
          <a:pathLst>
            <a:path>
              <a:moveTo>
                <a:pt x="0" y="0"/>
              </a:moveTo>
              <a:lnTo>
                <a:pt x="0" y="336378"/>
              </a:lnTo>
              <a:lnTo>
                <a:pt x="1221553" y="336378"/>
              </a:lnTo>
              <a:lnTo>
                <a:pt x="1221553" y="4936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EFC2413-9988-6746-96FB-D7BF15C43420}">
      <dsp:nvSpPr>
        <dsp:cNvPr id="0" name=""/>
        <dsp:cNvSpPr/>
      </dsp:nvSpPr>
      <dsp:spPr>
        <a:xfrm>
          <a:off x="2123746" y="2649917"/>
          <a:ext cx="91440" cy="493605"/>
        </a:xfrm>
        <a:custGeom>
          <a:avLst/>
          <a:gdLst/>
          <a:ahLst/>
          <a:cxnLst/>
          <a:rect l="0" t="0" r="0" b="0"/>
          <a:pathLst>
            <a:path>
              <a:moveTo>
                <a:pt x="45720" y="0"/>
              </a:moveTo>
              <a:lnTo>
                <a:pt x="45720" y="493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3015766-37E5-864E-A3AA-AED27B930625}">
      <dsp:nvSpPr>
        <dsp:cNvPr id="0" name=""/>
        <dsp:cNvSpPr/>
      </dsp:nvSpPr>
      <dsp:spPr>
        <a:xfrm>
          <a:off x="2169466" y="1078581"/>
          <a:ext cx="1221553" cy="493605"/>
        </a:xfrm>
        <a:custGeom>
          <a:avLst/>
          <a:gdLst/>
          <a:ahLst/>
          <a:cxnLst/>
          <a:rect l="0" t="0" r="0" b="0"/>
          <a:pathLst>
            <a:path>
              <a:moveTo>
                <a:pt x="1221553" y="0"/>
              </a:moveTo>
              <a:lnTo>
                <a:pt x="1221553" y="336378"/>
              </a:lnTo>
              <a:lnTo>
                <a:pt x="0" y="336378"/>
              </a:lnTo>
              <a:lnTo>
                <a:pt x="0" y="4936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C9C48F2-99E0-6149-B5E5-C76F1428D01F}">
      <dsp:nvSpPr>
        <dsp:cNvPr id="0" name=""/>
        <dsp:cNvSpPr/>
      </dsp:nvSpPr>
      <dsp:spPr>
        <a:xfrm>
          <a:off x="2542413" y="851"/>
          <a:ext cx="1697212" cy="1077729"/>
        </a:xfrm>
        <a:prstGeom prst="roundRect">
          <a:avLst>
            <a:gd name="adj" fmla="val 10000"/>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B635914-2404-C942-9F64-03C6BF736F2A}">
      <dsp:nvSpPr>
        <dsp:cNvPr id="0" name=""/>
        <dsp:cNvSpPr/>
      </dsp:nvSpPr>
      <dsp:spPr>
        <a:xfrm>
          <a:off x="2730992" y="180002"/>
          <a:ext cx="1697212" cy="10777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it-IT" sz="1400" kern="1200" dirty="0" smtClean="0">
              <a:latin typeface="Calibri" charset="0"/>
              <a:ea typeface="Calibri" charset="0"/>
              <a:cs typeface="Calibri" charset="0"/>
            </a:rPr>
            <a:t>Infortuni </a:t>
          </a:r>
          <a:endParaRPr lang="it-IT" sz="1400" kern="1200" dirty="0">
            <a:latin typeface="Calibri" charset="0"/>
            <a:ea typeface="Calibri" charset="0"/>
            <a:cs typeface="Calibri" charset="0"/>
          </a:endParaRPr>
        </a:p>
      </dsp:txBody>
      <dsp:txXfrm>
        <a:off x="2762558" y="211568"/>
        <a:ext cx="1634080" cy="1014597"/>
      </dsp:txXfrm>
    </dsp:sp>
    <dsp:sp modelId="{A6B12977-0CB4-3845-89F6-CBC964798239}">
      <dsp:nvSpPr>
        <dsp:cNvPr id="0" name=""/>
        <dsp:cNvSpPr/>
      </dsp:nvSpPr>
      <dsp:spPr>
        <a:xfrm>
          <a:off x="1320860" y="1572187"/>
          <a:ext cx="1697212" cy="1077729"/>
        </a:xfrm>
        <a:prstGeom prst="roundRect">
          <a:avLst>
            <a:gd name="adj" fmla="val 10000"/>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179A207-0E45-554F-9BCB-C6C6535F12B7}">
      <dsp:nvSpPr>
        <dsp:cNvPr id="0" name=""/>
        <dsp:cNvSpPr/>
      </dsp:nvSpPr>
      <dsp:spPr>
        <a:xfrm>
          <a:off x="1509439" y="1751338"/>
          <a:ext cx="1697212" cy="10777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it-IT" sz="1400" kern="1200" dirty="0" smtClean="0">
              <a:latin typeface="Calibri" charset="0"/>
              <a:ea typeface="Calibri" charset="0"/>
              <a:cs typeface="Calibri" charset="0"/>
            </a:rPr>
            <a:t>Auto-cagionati </a:t>
          </a:r>
          <a:endParaRPr lang="it-IT" sz="1400" kern="1200" dirty="0">
            <a:latin typeface="Calibri" charset="0"/>
            <a:ea typeface="Calibri" charset="0"/>
            <a:cs typeface="Calibri" charset="0"/>
          </a:endParaRPr>
        </a:p>
      </dsp:txBody>
      <dsp:txXfrm>
        <a:off x="1541005" y="1782904"/>
        <a:ext cx="1634080" cy="1014597"/>
      </dsp:txXfrm>
    </dsp:sp>
    <dsp:sp modelId="{FAE3E182-06D4-AF4D-BC93-7F30F54101D1}">
      <dsp:nvSpPr>
        <dsp:cNvPr id="0" name=""/>
        <dsp:cNvSpPr/>
      </dsp:nvSpPr>
      <dsp:spPr>
        <a:xfrm>
          <a:off x="952123" y="3143523"/>
          <a:ext cx="2434685" cy="1077729"/>
        </a:xfrm>
        <a:prstGeom prst="roundRect">
          <a:avLst>
            <a:gd name="adj" fmla="val 10000"/>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7856CEC-94B1-C24C-8EB9-FA4FBD97A3AA}">
      <dsp:nvSpPr>
        <dsp:cNvPr id="0" name=""/>
        <dsp:cNvSpPr/>
      </dsp:nvSpPr>
      <dsp:spPr>
        <a:xfrm>
          <a:off x="1140702" y="3322674"/>
          <a:ext cx="2434685" cy="10777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it-IT" sz="1400" kern="1200" dirty="0" smtClean="0">
              <a:latin typeface="Calibri" charset="0"/>
              <a:ea typeface="Calibri" charset="0"/>
              <a:cs typeface="Calibri" charset="0"/>
            </a:rPr>
            <a:t>Danno da caduta </a:t>
          </a:r>
        </a:p>
        <a:p>
          <a:pPr lvl="0" algn="l" defTabSz="622300">
            <a:lnSpc>
              <a:spcPct val="90000"/>
            </a:lnSpc>
            <a:spcBef>
              <a:spcPct val="0"/>
            </a:spcBef>
            <a:spcAft>
              <a:spcPct val="35000"/>
            </a:spcAft>
          </a:pPr>
          <a:r>
            <a:rPr lang="it-IT" sz="1400" kern="1200" dirty="0" smtClean="0">
              <a:latin typeface="Calibri" charset="0"/>
              <a:ea typeface="Calibri" charset="0"/>
              <a:cs typeface="Calibri" charset="0"/>
            </a:rPr>
            <a:t>Caduta su pavimento scivoloso </a:t>
          </a:r>
        </a:p>
        <a:p>
          <a:pPr lvl="0" algn="l" defTabSz="622300">
            <a:lnSpc>
              <a:spcPct val="90000"/>
            </a:lnSpc>
            <a:spcBef>
              <a:spcPct val="0"/>
            </a:spcBef>
            <a:spcAft>
              <a:spcPct val="35000"/>
            </a:spcAft>
          </a:pPr>
          <a:r>
            <a:rPr lang="it-IT" sz="1400" kern="1200" dirty="0" smtClean="0">
              <a:latin typeface="Calibri" charset="0"/>
              <a:ea typeface="Calibri" charset="0"/>
              <a:cs typeface="Calibri" charset="0"/>
            </a:rPr>
            <a:t>Danno da manutenzione difettosa dell’edificio </a:t>
          </a:r>
          <a:endParaRPr lang="it-IT" sz="1400" kern="1200" dirty="0">
            <a:latin typeface="Calibri" charset="0"/>
            <a:ea typeface="Calibri" charset="0"/>
            <a:cs typeface="Calibri" charset="0"/>
          </a:endParaRPr>
        </a:p>
      </dsp:txBody>
      <dsp:txXfrm>
        <a:off x="1172268" y="3354240"/>
        <a:ext cx="2371553" cy="1014597"/>
      </dsp:txXfrm>
    </dsp:sp>
    <dsp:sp modelId="{78C2B538-E5B9-3E44-BF4A-E5D395C76C90}">
      <dsp:nvSpPr>
        <dsp:cNvPr id="0" name=""/>
        <dsp:cNvSpPr/>
      </dsp:nvSpPr>
      <dsp:spPr>
        <a:xfrm>
          <a:off x="3763967" y="1572187"/>
          <a:ext cx="1697212" cy="1077729"/>
        </a:xfrm>
        <a:prstGeom prst="roundRect">
          <a:avLst>
            <a:gd name="adj" fmla="val 10000"/>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A43F933-1F26-114E-9D45-99BC0CE2AE91}">
      <dsp:nvSpPr>
        <dsp:cNvPr id="0" name=""/>
        <dsp:cNvSpPr/>
      </dsp:nvSpPr>
      <dsp:spPr>
        <a:xfrm>
          <a:off x="3952546" y="1751338"/>
          <a:ext cx="1697212" cy="10777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it-IT" sz="1400" kern="1200" dirty="0" smtClean="0">
              <a:latin typeface="Calibri" charset="0"/>
              <a:ea typeface="Calibri" charset="0"/>
              <a:cs typeface="Calibri" charset="0"/>
            </a:rPr>
            <a:t>Etero-cagionati</a:t>
          </a:r>
          <a:endParaRPr lang="it-IT" sz="1400" kern="1200" dirty="0">
            <a:latin typeface="Calibri" charset="0"/>
            <a:ea typeface="Calibri" charset="0"/>
            <a:cs typeface="Calibri" charset="0"/>
          </a:endParaRPr>
        </a:p>
      </dsp:txBody>
      <dsp:txXfrm>
        <a:off x="3984112" y="1782904"/>
        <a:ext cx="1634080" cy="1014597"/>
      </dsp:txXfrm>
    </dsp:sp>
    <dsp:sp modelId="{6B14A24F-D292-C948-8959-E6867850D87A}">
      <dsp:nvSpPr>
        <dsp:cNvPr id="0" name=""/>
        <dsp:cNvSpPr/>
      </dsp:nvSpPr>
      <dsp:spPr>
        <a:xfrm>
          <a:off x="3763967" y="3143523"/>
          <a:ext cx="1697212" cy="1077729"/>
        </a:xfrm>
        <a:prstGeom prst="roundRect">
          <a:avLst>
            <a:gd name="adj" fmla="val 10000"/>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F3CF505-BD79-8043-9466-6D8578E4F621}">
      <dsp:nvSpPr>
        <dsp:cNvPr id="0" name=""/>
        <dsp:cNvSpPr/>
      </dsp:nvSpPr>
      <dsp:spPr>
        <a:xfrm>
          <a:off x="3952546" y="3322674"/>
          <a:ext cx="1697212" cy="1077729"/>
        </a:xfrm>
        <a:prstGeom prst="roundRect">
          <a:avLst>
            <a:gd name="adj" fmla="val 10000"/>
          </a:avLst>
        </a:prstGeom>
        <a:solidFill>
          <a:schemeClr val="lt1">
            <a:hueOff val="0"/>
            <a:satOff val="0"/>
            <a:lum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it-IT" sz="1400" kern="1200" smtClean="0">
              <a:latin typeface="Calibri" charset="0"/>
              <a:ea typeface="Calibri" charset="0"/>
              <a:cs typeface="Calibri" charset="0"/>
            </a:rPr>
            <a:t>Infortunio</a:t>
          </a:r>
          <a:r>
            <a:rPr lang="it-IT" sz="1400" kern="1200" baseline="0" smtClean="0">
              <a:latin typeface="Calibri" charset="0"/>
              <a:ea typeface="Calibri" charset="0"/>
              <a:cs typeface="Calibri" charset="0"/>
            </a:rPr>
            <a:t> da “spinta”</a:t>
          </a:r>
          <a:endParaRPr lang="it-IT" sz="1400" kern="1200">
            <a:latin typeface="Calibri" charset="0"/>
            <a:ea typeface="Calibri" charset="0"/>
            <a:cs typeface="Calibri" charset="0"/>
          </a:endParaRPr>
        </a:p>
      </dsp:txBody>
      <dsp:txXfrm>
        <a:off x="3984112" y="3354240"/>
        <a:ext cx="1634080" cy="10145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2342839" y="349802"/>
          <a:ext cx="4688231" cy="4688231"/>
        </a:xfrm>
        <a:prstGeom prst="pie">
          <a:avLst>
            <a:gd name="adj1" fmla="val 16200000"/>
            <a:gd name="adj2" fmla="val 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ricreazione </a:t>
          </a:r>
          <a:endParaRPr lang="it-IT" sz="1800" kern="1200" dirty="0">
            <a:latin typeface="Calibri" panose="020F0502020204030204" pitchFamily="34" charset="0"/>
          </a:endParaRPr>
        </a:p>
      </dsp:txBody>
      <dsp:txXfrm>
        <a:off x="4831509" y="1321494"/>
        <a:ext cx="1730180" cy="1283682"/>
      </dsp:txXfrm>
    </dsp:sp>
    <dsp:sp modelId="{B07E3F27-50F1-4967-9224-9B851D71F9C7}">
      <dsp:nvSpPr>
        <dsp:cNvPr id="0" name=""/>
        <dsp:cNvSpPr/>
      </dsp:nvSpPr>
      <dsp:spPr>
        <a:xfrm>
          <a:off x="2342839" y="507193"/>
          <a:ext cx="4688231" cy="4688231"/>
        </a:xfrm>
        <a:prstGeom prst="pie">
          <a:avLst>
            <a:gd name="adj1" fmla="val 0"/>
            <a:gd name="adj2" fmla="val 54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All’ingresso ed all’uscita della scuola </a:t>
          </a:r>
          <a:endParaRPr lang="it-IT" sz="1800" kern="1200" dirty="0">
            <a:latin typeface="Calibri" panose="020F0502020204030204" pitchFamily="34" charset="0"/>
          </a:endParaRPr>
        </a:p>
      </dsp:txBody>
      <dsp:txXfrm>
        <a:off x="4831509" y="2940050"/>
        <a:ext cx="1730180" cy="1283682"/>
      </dsp:txXfrm>
    </dsp:sp>
    <dsp:sp modelId="{8E6C25C8-07AB-4958-93F5-5317FB0E1CEB}">
      <dsp:nvSpPr>
        <dsp:cNvPr id="0" name=""/>
        <dsp:cNvSpPr/>
      </dsp:nvSpPr>
      <dsp:spPr>
        <a:xfrm>
          <a:off x="2185448" y="507193"/>
          <a:ext cx="4688231" cy="4688231"/>
        </a:xfrm>
        <a:prstGeom prst="pie">
          <a:avLst>
            <a:gd name="adj1" fmla="val 5400000"/>
            <a:gd name="adj2" fmla="val 108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Infortunio</a:t>
          </a:r>
          <a:r>
            <a:rPr lang="it-IT" sz="1800" kern="1200" baseline="0" dirty="0" smtClean="0">
              <a:latin typeface="Calibri" panose="020F0502020204030204" pitchFamily="34" charset="0"/>
            </a:rPr>
            <a:t> sportivo </a:t>
          </a:r>
          <a:endParaRPr lang="it-IT" sz="1800" kern="1200" dirty="0">
            <a:latin typeface="Calibri" panose="020F0502020204030204" pitchFamily="34" charset="0"/>
          </a:endParaRPr>
        </a:p>
      </dsp:txBody>
      <dsp:txXfrm>
        <a:off x="2654830" y="2940050"/>
        <a:ext cx="1730180" cy="1283682"/>
      </dsp:txXfrm>
    </dsp:sp>
    <dsp:sp modelId="{0FE04B1F-11EA-4F61-AAE4-72ABAF379E2C}">
      <dsp:nvSpPr>
        <dsp:cNvPr id="0" name=""/>
        <dsp:cNvSpPr/>
      </dsp:nvSpPr>
      <dsp:spPr>
        <a:xfrm>
          <a:off x="2185448" y="349802"/>
          <a:ext cx="4688231" cy="4688231"/>
        </a:xfrm>
        <a:prstGeom prst="pie">
          <a:avLst>
            <a:gd name="adj1" fmla="val 1080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gita scolastica </a:t>
          </a:r>
          <a:endParaRPr lang="it-IT" sz="1800" kern="1200" dirty="0">
            <a:latin typeface="Calibri" panose="020F0502020204030204" pitchFamily="34" charset="0"/>
          </a:endParaRPr>
        </a:p>
      </dsp:txBody>
      <dsp:txXfrm>
        <a:off x="2654830" y="1321494"/>
        <a:ext cx="1730180" cy="1283682"/>
      </dsp:txXfrm>
    </dsp:sp>
    <dsp:sp modelId="{857061D9-7221-41FC-A63F-AD08DBE0DFF7}">
      <dsp:nvSpPr>
        <dsp:cNvPr id="0" name=""/>
        <dsp:cNvSpPr/>
      </dsp:nvSpPr>
      <dsp:spPr>
        <a:xfrm>
          <a:off x="2052615" y="59579"/>
          <a:ext cx="5268679" cy="5268679"/>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2052615" y="216969"/>
          <a:ext cx="5268679" cy="5268679"/>
        </a:xfrm>
        <a:prstGeom prst="circularArrow">
          <a:avLst>
            <a:gd name="adj1" fmla="val 5085"/>
            <a:gd name="adj2" fmla="val 327528"/>
            <a:gd name="adj3" fmla="val 5072472"/>
            <a:gd name="adj4" fmla="val 0"/>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1895225" y="216969"/>
          <a:ext cx="5268679" cy="5268679"/>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1895225" y="59579"/>
          <a:ext cx="5268679" cy="5268679"/>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38A8F-651D-7B45-BBDE-AA29FA2BCABF}">
      <dsp:nvSpPr>
        <dsp:cNvPr id="0" name=""/>
        <dsp:cNvSpPr/>
      </dsp:nvSpPr>
      <dsp:spPr>
        <a:xfrm rot="21300000">
          <a:off x="25411" y="1943528"/>
          <a:ext cx="8230095" cy="942470"/>
        </a:xfrm>
        <a:prstGeom prst="mathMinus">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F072D14C-C05E-7344-9E3A-09D07B02D504}">
      <dsp:nvSpPr>
        <dsp:cNvPr id="0" name=""/>
        <dsp:cNvSpPr/>
      </dsp:nvSpPr>
      <dsp:spPr>
        <a:xfrm>
          <a:off x="993710" y="241476"/>
          <a:ext cx="2484275" cy="1931811"/>
        </a:xfrm>
        <a:prstGeom prst="downArrow">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814D24-B5DF-AE41-91E1-1A6AB8219316}">
      <dsp:nvSpPr>
        <dsp:cNvPr id="0" name=""/>
        <dsp:cNvSpPr/>
      </dsp:nvSpPr>
      <dsp:spPr>
        <a:xfrm>
          <a:off x="3358224" y="0"/>
          <a:ext cx="4711220" cy="2028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it-IT" sz="1400" kern="1200" dirty="0" smtClean="0">
              <a:latin typeface="Calibri" charset="0"/>
              <a:ea typeface="Calibri" charset="0"/>
              <a:cs typeface="Calibri" charset="0"/>
            </a:rPr>
            <a:t>l'onere probatorio del </a:t>
          </a:r>
          <a:r>
            <a:rPr lang="it-IT" sz="1400" b="1" kern="1200" dirty="0" smtClean="0">
              <a:solidFill>
                <a:srgbClr val="FF0000"/>
              </a:solidFill>
              <a:latin typeface="Calibri" charset="0"/>
              <a:ea typeface="Calibri" charset="0"/>
              <a:cs typeface="Calibri" charset="0"/>
            </a:rPr>
            <a:t>danneggiato</a:t>
          </a:r>
          <a:r>
            <a:rPr lang="it-IT" sz="1400" kern="1200" dirty="0" smtClean="0">
              <a:latin typeface="Calibri" charset="0"/>
              <a:ea typeface="Calibri" charset="0"/>
              <a:cs typeface="Calibri" charset="0"/>
            </a:rPr>
            <a:t> si esaurisce nella dimostrazione che il fatto si sia verificato nel tempo in cui il minore è rimasto affidato all'educatore</a:t>
          </a:r>
        </a:p>
        <a:p>
          <a:pPr lvl="0" algn="ctr" defTabSz="622300">
            <a:lnSpc>
              <a:spcPct val="90000"/>
            </a:lnSpc>
            <a:spcBef>
              <a:spcPct val="0"/>
            </a:spcBef>
            <a:spcAft>
              <a:spcPct val="35000"/>
            </a:spcAft>
          </a:pPr>
          <a:r>
            <a:rPr lang="it-IT" sz="1400" kern="1200" dirty="0" smtClean="0">
              <a:latin typeface="Calibri" charset="0"/>
              <a:ea typeface="Calibri" charset="0"/>
              <a:cs typeface="Calibri" charset="0"/>
            </a:rPr>
            <a:t>Tanto  basta a rendere operante la presunzione di colpa per inosservanza dell'obbligo di sorveglianza</a:t>
          </a:r>
        </a:p>
        <a:p>
          <a:pPr lvl="0" algn="ctr" defTabSz="622300">
            <a:lnSpc>
              <a:spcPct val="90000"/>
            </a:lnSpc>
            <a:spcBef>
              <a:spcPct val="0"/>
            </a:spcBef>
            <a:spcAft>
              <a:spcPct val="35000"/>
            </a:spcAft>
          </a:pPr>
          <a:endParaRPr lang="it-IT" sz="1400" kern="1200" dirty="0"/>
        </a:p>
      </dsp:txBody>
      <dsp:txXfrm>
        <a:off x="3358224" y="0"/>
        <a:ext cx="4711220" cy="2028401"/>
      </dsp:txXfrm>
    </dsp:sp>
    <dsp:sp modelId="{C573CF21-F5E1-FF4B-87DB-E6BC54BE302E}">
      <dsp:nvSpPr>
        <dsp:cNvPr id="0" name=""/>
        <dsp:cNvSpPr/>
      </dsp:nvSpPr>
      <dsp:spPr>
        <a:xfrm>
          <a:off x="4802933" y="2656240"/>
          <a:ext cx="2484275" cy="1931811"/>
        </a:xfrm>
        <a:prstGeom prst="upArrow">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660E1A0-C3DD-4042-845A-BFEC153223DB}">
      <dsp:nvSpPr>
        <dsp:cNvPr id="0" name=""/>
        <dsp:cNvSpPr/>
      </dsp:nvSpPr>
      <dsp:spPr>
        <a:xfrm>
          <a:off x="211474" y="2801126"/>
          <a:ext cx="4711220" cy="2028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it-IT" sz="1400" b="1" kern="1200" dirty="0" smtClean="0">
              <a:solidFill>
                <a:srgbClr val="FF0000"/>
              </a:solidFill>
              <a:latin typeface="Calibri" charset="0"/>
              <a:ea typeface="Calibri" charset="0"/>
              <a:cs typeface="Calibri" charset="0"/>
            </a:rPr>
            <a:t>Spetta al "precettore" </a:t>
          </a:r>
          <a:r>
            <a:rPr lang="it-IT" sz="1400" kern="1200" dirty="0" smtClean="0">
              <a:latin typeface="Calibri" charset="0"/>
              <a:ea typeface="Calibri" charset="0"/>
              <a:cs typeface="Calibri" charset="0"/>
            </a:rPr>
            <a:t>fornire la prova liberatoria, che consiste nella dimostrazione di avere esercitato la </a:t>
          </a:r>
          <a:r>
            <a:rPr lang="it-IT" sz="1400" b="1" kern="1200" dirty="0" smtClean="0">
              <a:latin typeface="Calibri" charset="0"/>
              <a:ea typeface="Calibri" charset="0"/>
              <a:cs typeface="Calibri" charset="0"/>
            </a:rPr>
            <a:t>sorveglianza</a:t>
          </a:r>
          <a:r>
            <a:rPr lang="it-IT" sz="1400" kern="1200" dirty="0" smtClean="0">
              <a:latin typeface="Calibri" charset="0"/>
              <a:ea typeface="Calibri" charset="0"/>
              <a:cs typeface="Calibri" charset="0"/>
            </a:rPr>
            <a:t> sui minori affidati con una diligenza </a:t>
          </a:r>
          <a:r>
            <a:rPr lang="it-IT" sz="1400" b="1" kern="1200" dirty="0" smtClean="0">
              <a:latin typeface="Calibri" charset="0"/>
              <a:ea typeface="Calibri" charset="0"/>
              <a:cs typeface="Calibri" charset="0"/>
            </a:rPr>
            <a:t>idonea</a:t>
          </a:r>
          <a:r>
            <a:rPr lang="it-IT" sz="1400" kern="1200" dirty="0" smtClean="0">
              <a:latin typeface="Calibri" charset="0"/>
              <a:ea typeface="Calibri" charset="0"/>
              <a:cs typeface="Calibri" charset="0"/>
            </a:rPr>
            <a:t> ad impedire il fatto, e cioè a quel grado di sorveglianza correlato alla prevedibilità di quanto può accadere.</a:t>
          </a:r>
        </a:p>
        <a:p>
          <a:pPr lvl="0" algn="ctr" defTabSz="622300">
            <a:lnSpc>
              <a:spcPct val="90000"/>
            </a:lnSpc>
            <a:spcBef>
              <a:spcPct val="0"/>
            </a:spcBef>
            <a:spcAft>
              <a:spcPct val="35000"/>
            </a:spcAft>
          </a:pPr>
          <a:r>
            <a:rPr lang="it-IT" sz="1400" kern="1200" dirty="0" smtClean="0">
              <a:latin typeface="Calibri" charset="0"/>
              <a:ea typeface="Calibri" charset="0"/>
              <a:cs typeface="Calibri" charset="0"/>
            </a:rPr>
            <a:t>L’ obbligo di sorveglianza è parametrato in base all'età ed  in relazione al normale grado di maturazione degli alunni</a:t>
          </a:r>
          <a:endParaRPr lang="it-IT" sz="1400" kern="1200" dirty="0"/>
        </a:p>
      </dsp:txBody>
      <dsp:txXfrm>
        <a:off x="211474" y="2801126"/>
        <a:ext cx="4711220" cy="20284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2342839" y="349802"/>
          <a:ext cx="4688231" cy="4688231"/>
        </a:xfrm>
        <a:prstGeom prst="pie">
          <a:avLst>
            <a:gd name="adj1" fmla="val 16200000"/>
            <a:gd name="adj2" fmla="val 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ricreazione </a:t>
          </a:r>
          <a:endParaRPr lang="it-IT" sz="1800" kern="1200" dirty="0">
            <a:latin typeface="Calibri" panose="020F0502020204030204" pitchFamily="34" charset="0"/>
          </a:endParaRPr>
        </a:p>
      </dsp:txBody>
      <dsp:txXfrm>
        <a:off x="4831509" y="1321494"/>
        <a:ext cx="1730180" cy="1283682"/>
      </dsp:txXfrm>
    </dsp:sp>
    <dsp:sp modelId="{B07E3F27-50F1-4967-9224-9B851D71F9C7}">
      <dsp:nvSpPr>
        <dsp:cNvPr id="0" name=""/>
        <dsp:cNvSpPr/>
      </dsp:nvSpPr>
      <dsp:spPr>
        <a:xfrm>
          <a:off x="2342839" y="507193"/>
          <a:ext cx="4688231" cy="4688231"/>
        </a:xfrm>
        <a:prstGeom prst="pie">
          <a:avLst>
            <a:gd name="adj1" fmla="val 0"/>
            <a:gd name="adj2" fmla="val 54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All’ingresso ed all’uscita della scuola </a:t>
          </a:r>
          <a:endParaRPr lang="it-IT" sz="1800" kern="1200" dirty="0">
            <a:latin typeface="Calibri" panose="020F0502020204030204" pitchFamily="34" charset="0"/>
          </a:endParaRPr>
        </a:p>
      </dsp:txBody>
      <dsp:txXfrm>
        <a:off x="4831509" y="2940050"/>
        <a:ext cx="1730180" cy="1283682"/>
      </dsp:txXfrm>
    </dsp:sp>
    <dsp:sp modelId="{8E6C25C8-07AB-4958-93F5-5317FB0E1CEB}">
      <dsp:nvSpPr>
        <dsp:cNvPr id="0" name=""/>
        <dsp:cNvSpPr/>
      </dsp:nvSpPr>
      <dsp:spPr>
        <a:xfrm>
          <a:off x="2185448" y="507193"/>
          <a:ext cx="4688231" cy="4688231"/>
        </a:xfrm>
        <a:prstGeom prst="pie">
          <a:avLst>
            <a:gd name="adj1" fmla="val 5400000"/>
            <a:gd name="adj2" fmla="val 108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Infortunio</a:t>
          </a:r>
          <a:r>
            <a:rPr lang="it-IT" sz="1800" kern="1200" baseline="0" dirty="0" smtClean="0">
              <a:latin typeface="Calibri" panose="020F0502020204030204" pitchFamily="34" charset="0"/>
            </a:rPr>
            <a:t> sportivo </a:t>
          </a:r>
          <a:endParaRPr lang="it-IT" sz="1800" kern="1200" dirty="0">
            <a:latin typeface="Calibri" panose="020F0502020204030204" pitchFamily="34" charset="0"/>
          </a:endParaRPr>
        </a:p>
      </dsp:txBody>
      <dsp:txXfrm>
        <a:off x="2654830" y="2940050"/>
        <a:ext cx="1730180" cy="1283682"/>
      </dsp:txXfrm>
    </dsp:sp>
    <dsp:sp modelId="{0FE04B1F-11EA-4F61-AAE4-72ABAF379E2C}">
      <dsp:nvSpPr>
        <dsp:cNvPr id="0" name=""/>
        <dsp:cNvSpPr/>
      </dsp:nvSpPr>
      <dsp:spPr>
        <a:xfrm>
          <a:off x="2185448" y="349802"/>
          <a:ext cx="4688231" cy="4688231"/>
        </a:xfrm>
        <a:prstGeom prst="pie">
          <a:avLst>
            <a:gd name="adj1" fmla="val 1080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gita scolastica </a:t>
          </a:r>
          <a:endParaRPr lang="it-IT" sz="1800" kern="1200" dirty="0">
            <a:latin typeface="Calibri" panose="020F0502020204030204" pitchFamily="34" charset="0"/>
          </a:endParaRPr>
        </a:p>
      </dsp:txBody>
      <dsp:txXfrm>
        <a:off x="2654830" y="1321494"/>
        <a:ext cx="1730180" cy="1283682"/>
      </dsp:txXfrm>
    </dsp:sp>
    <dsp:sp modelId="{857061D9-7221-41FC-A63F-AD08DBE0DFF7}">
      <dsp:nvSpPr>
        <dsp:cNvPr id="0" name=""/>
        <dsp:cNvSpPr/>
      </dsp:nvSpPr>
      <dsp:spPr>
        <a:xfrm>
          <a:off x="2052615" y="59579"/>
          <a:ext cx="5268679" cy="5268679"/>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2052615" y="216969"/>
          <a:ext cx="5268679" cy="5268679"/>
        </a:xfrm>
        <a:prstGeom prst="circularArrow">
          <a:avLst>
            <a:gd name="adj1" fmla="val 5085"/>
            <a:gd name="adj2" fmla="val 327528"/>
            <a:gd name="adj3" fmla="val 5072472"/>
            <a:gd name="adj4" fmla="val 0"/>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1895225" y="216969"/>
          <a:ext cx="5268679" cy="5268679"/>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1895225" y="59579"/>
          <a:ext cx="5268679" cy="5268679"/>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2342839" y="349802"/>
          <a:ext cx="4688231" cy="4688231"/>
        </a:xfrm>
        <a:prstGeom prst="pie">
          <a:avLst>
            <a:gd name="adj1" fmla="val 16200000"/>
            <a:gd name="adj2" fmla="val 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ricreazione </a:t>
          </a:r>
          <a:endParaRPr lang="it-IT" sz="1800" kern="1200" dirty="0">
            <a:latin typeface="Calibri" panose="020F0502020204030204" pitchFamily="34" charset="0"/>
          </a:endParaRPr>
        </a:p>
      </dsp:txBody>
      <dsp:txXfrm>
        <a:off x="4831509" y="1321494"/>
        <a:ext cx="1730180" cy="1283682"/>
      </dsp:txXfrm>
    </dsp:sp>
    <dsp:sp modelId="{B07E3F27-50F1-4967-9224-9B851D71F9C7}">
      <dsp:nvSpPr>
        <dsp:cNvPr id="0" name=""/>
        <dsp:cNvSpPr/>
      </dsp:nvSpPr>
      <dsp:spPr>
        <a:xfrm>
          <a:off x="2342839" y="507193"/>
          <a:ext cx="4688231" cy="4688231"/>
        </a:xfrm>
        <a:prstGeom prst="pie">
          <a:avLst>
            <a:gd name="adj1" fmla="val 0"/>
            <a:gd name="adj2" fmla="val 54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All’ingresso ed all’uscita della scuola </a:t>
          </a:r>
          <a:endParaRPr lang="it-IT" sz="1800" kern="1200" dirty="0">
            <a:latin typeface="Calibri" panose="020F0502020204030204" pitchFamily="34" charset="0"/>
          </a:endParaRPr>
        </a:p>
      </dsp:txBody>
      <dsp:txXfrm>
        <a:off x="4831509" y="2940050"/>
        <a:ext cx="1730180" cy="1283682"/>
      </dsp:txXfrm>
    </dsp:sp>
    <dsp:sp modelId="{8E6C25C8-07AB-4958-93F5-5317FB0E1CEB}">
      <dsp:nvSpPr>
        <dsp:cNvPr id="0" name=""/>
        <dsp:cNvSpPr/>
      </dsp:nvSpPr>
      <dsp:spPr>
        <a:xfrm>
          <a:off x="2185448" y="507193"/>
          <a:ext cx="4688231" cy="4688231"/>
        </a:xfrm>
        <a:prstGeom prst="pie">
          <a:avLst>
            <a:gd name="adj1" fmla="val 5400000"/>
            <a:gd name="adj2" fmla="val 108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Infortunio</a:t>
          </a:r>
          <a:r>
            <a:rPr lang="it-IT" sz="1800" kern="1200" baseline="0" dirty="0" smtClean="0">
              <a:latin typeface="Calibri" panose="020F0502020204030204" pitchFamily="34" charset="0"/>
            </a:rPr>
            <a:t> sportivo </a:t>
          </a:r>
          <a:endParaRPr lang="it-IT" sz="1800" kern="1200" dirty="0">
            <a:latin typeface="Calibri" panose="020F0502020204030204" pitchFamily="34" charset="0"/>
          </a:endParaRPr>
        </a:p>
      </dsp:txBody>
      <dsp:txXfrm>
        <a:off x="2654830" y="2940050"/>
        <a:ext cx="1730180" cy="1283682"/>
      </dsp:txXfrm>
    </dsp:sp>
    <dsp:sp modelId="{0FE04B1F-11EA-4F61-AAE4-72ABAF379E2C}">
      <dsp:nvSpPr>
        <dsp:cNvPr id="0" name=""/>
        <dsp:cNvSpPr/>
      </dsp:nvSpPr>
      <dsp:spPr>
        <a:xfrm>
          <a:off x="2185448" y="349802"/>
          <a:ext cx="4688231" cy="4688231"/>
        </a:xfrm>
        <a:prstGeom prst="pie">
          <a:avLst>
            <a:gd name="adj1" fmla="val 1080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gita scolastica </a:t>
          </a:r>
          <a:endParaRPr lang="it-IT" sz="1800" kern="1200" dirty="0">
            <a:latin typeface="Calibri" panose="020F0502020204030204" pitchFamily="34" charset="0"/>
          </a:endParaRPr>
        </a:p>
      </dsp:txBody>
      <dsp:txXfrm>
        <a:off x="2654830" y="1321494"/>
        <a:ext cx="1730180" cy="1283682"/>
      </dsp:txXfrm>
    </dsp:sp>
    <dsp:sp modelId="{857061D9-7221-41FC-A63F-AD08DBE0DFF7}">
      <dsp:nvSpPr>
        <dsp:cNvPr id="0" name=""/>
        <dsp:cNvSpPr/>
      </dsp:nvSpPr>
      <dsp:spPr>
        <a:xfrm>
          <a:off x="2052615" y="59579"/>
          <a:ext cx="5268679" cy="5268679"/>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2052615" y="216969"/>
          <a:ext cx="5268679" cy="5268679"/>
        </a:xfrm>
        <a:prstGeom prst="circularArrow">
          <a:avLst>
            <a:gd name="adj1" fmla="val 5085"/>
            <a:gd name="adj2" fmla="val 327528"/>
            <a:gd name="adj3" fmla="val 5072472"/>
            <a:gd name="adj4" fmla="val 0"/>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1895225" y="216969"/>
          <a:ext cx="5268679" cy="5268679"/>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1895225" y="59579"/>
          <a:ext cx="5268679" cy="5268679"/>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D30CAC-25A4-6B40-AC74-EBECCAECD42A}">
      <dsp:nvSpPr>
        <dsp:cNvPr id="0" name=""/>
        <dsp:cNvSpPr/>
      </dsp:nvSpPr>
      <dsp:spPr>
        <a:xfrm rot="21300000">
          <a:off x="27732" y="2498925"/>
          <a:ext cx="8981539" cy="1028521"/>
        </a:xfrm>
        <a:prstGeom prst="mathMinus">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sp>
    <dsp:sp modelId="{592603D9-703A-4C46-ADBE-64836B5B730B}">
      <dsp:nvSpPr>
        <dsp:cNvPr id="0" name=""/>
        <dsp:cNvSpPr/>
      </dsp:nvSpPr>
      <dsp:spPr>
        <a:xfrm>
          <a:off x="720082" y="561306"/>
          <a:ext cx="2087087" cy="1571720"/>
        </a:xfrm>
        <a:prstGeom prst="downArrow">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1901030-B006-834A-9162-45EBAF6D4E36}">
      <dsp:nvSpPr>
        <dsp:cNvPr id="0" name=""/>
        <dsp:cNvSpPr/>
      </dsp:nvSpPr>
      <dsp:spPr>
        <a:xfrm>
          <a:off x="2974678" y="-78790"/>
          <a:ext cx="5342242" cy="26974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it-IT" sz="1400" kern="1200" dirty="0" smtClean="0">
            <a:latin typeface="Calibri" charset="0"/>
            <a:ea typeface="Calibri" charset="0"/>
            <a:cs typeface="Calibri" charset="0"/>
          </a:endParaRPr>
        </a:p>
        <a:p>
          <a:pPr lvl="0" algn="ctr" defTabSz="622300">
            <a:lnSpc>
              <a:spcPct val="90000"/>
            </a:lnSpc>
            <a:spcBef>
              <a:spcPct val="0"/>
            </a:spcBef>
            <a:spcAft>
              <a:spcPct val="35000"/>
            </a:spcAft>
          </a:pPr>
          <a:r>
            <a:rPr lang="it-IT" sz="1400" b="1" kern="1200" dirty="0" smtClean="0">
              <a:latin typeface="Calibri" charset="0"/>
              <a:ea typeface="Calibri" charset="0"/>
              <a:cs typeface="Calibri" charset="0"/>
            </a:rPr>
            <a:t>ORIENTAMENTO MAGGIORITARIO FAVOREVOLE </a:t>
          </a:r>
        </a:p>
        <a:p>
          <a:pPr lvl="0" algn="ctr" defTabSz="622300">
            <a:lnSpc>
              <a:spcPct val="90000"/>
            </a:lnSpc>
            <a:spcBef>
              <a:spcPct val="0"/>
            </a:spcBef>
            <a:spcAft>
              <a:spcPct val="35000"/>
            </a:spcAft>
          </a:pPr>
          <a:r>
            <a:rPr lang="it-IT" sz="1400" kern="1200" dirty="0" smtClean="0">
              <a:latin typeface="Calibri" charset="0"/>
              <a:ea typeface="Calibri" charset="0"/>
              <a:cs typeface="Calibri" charset="0"/>
            </a:rPr>
            <a:t>non si può dilatare la responsabilità del personale scolastico fino al momento dell’ingresso a scuola, perché altrimenti si anticipa l'operatività del vincolo negoziale, e del connesso regime di responsabilità, a un arco spaziale e temporale dai contorni indefiniti, nel quale il personale della </a:t>
          </a:r>
          <a:r>
            <a:rPr lang="it-IT" sz="1400" i="1" kern="1200" dirty="0" smtClean="0">
              <a:latin typeface="Calibri" charset="0"/>
              <a:ea typeface="Calibri" charset="0"/>
              <a:cs typeface="Calibri" charset="0"/>
            </a:rPr>
            <a:t>scuola</a:t>
          </a:r>
          <a:r>
            <a:rPr lang="it-IT" sz="1400" kern="1200" dirty="0" smtClean="0">
              <a:latin typeface="Calibri" charset="0"/>
              <a:ea typeface="Calibri" charset="0"/>
              <a:cs typeface="Calibri" charset="0"/>
            </a:rPr>
            <a:t> non ha, a ben vedere, alcuna seria possibilità di esercizio delle funzioni sue proprie.</a:t>
          </a:r>
        </a:p>
        <a:p>
          <a:pPr lvl="0" algn="ctr" defTabSz="622300">
            <a:lnSpc>
              <a:spcPct val="90000"/>
            </a:lnSpc>
            <a:spcBef>
              <a:spcPct val="0"/>
            </a:spcBef>
            <a:spcAft>
              <a:spcPct val="35000"/>
            </a:spcAft>
          </a:pPr>
          <a:r>
            <a:rPr lang="it-IT" sz="1400" i="1" kern="1200" dirty="0" smtClean="0">
              <a:latin typeface="Calibri" charset="0"/>
              <a:ea typeface="Calibri" charset="0"/>
              <a:cs typeface="Calibri" charset="0"/>
            </a:rPr>
            <a:t>“gli obblighi di sorveglianza e di tutela dell'Istituto scattano solo </a:t>
          </a:r>
          <a:r>
            <a:rPr lang="it-IT" sz="1400" i="1" kern="1200" dirty="0" err="1" smtClean="0">
              <a:latin typeface="Calibri" charset="0"/>
              <a:ea typeface="Calibri" charset="0"/>
              <a:cs typeface="Calibri" charset="0"/>
            </a:rPr>
            <a:t>allorchè</a:t>
          </a:r>
          <a:r>
            <a:rPr lang="it-IT" sz="1400" i="1" kern="1200" dirty="0" smtClean="0">
              <a:latin typeface="Calibri" charset="0"/>
              <a:ea typeface="Calibri" charset="0"/>
              <a:cs typeface="Calibri" charset="0"/>
            </a:rPr>
            <a:t> l'allievo si trovi </a:t>
          </a:r>
          <a:r>
            <a:rPr lang="it-IT" sz="1400" i="1" kern="1200" dirty="0" smtClean="0">
              <a:solidFill>
                <a:srgbClr val="FF0000"/>
              </a:solidFill>
              <a:latin typeface="Calibri" charset="0"/>
              <a:ea typeface="Calibri" charset="0"/>
              <a:cs typeface="Calibri" charset="0"/>
            </a:rPr>
            <a:t>all'interno della struttura, </a:t>
          </a:r>
          <a:r>
            <a:rPr lang="it-IT" sz="1400" i="1" kern="1200" dirty="0" smtClean="0">
              <a:latin typeface="Calibri" charset="0"/>
              <a:ea typeface="Calibri" charset="0"/>
              <a:cs typeface="Calibri" charset="0"/>
            </a:rPr>
            <a:t>mentre tutto quanto accade prima, per esempio sui gradini di ingresso, può, ricorrendone le condizioni, trovare ristoro attraverso l'attivazione della responsabilità del custode, </a:t>
          </a:r>
          <a:r>
            <a:rPr lang="it-IT" sz="1400" kern="1200" dirty="0" smtClean="0">
              <a:latin typeface="Calibri" charset="0"/>
              <a:ea typeface="Calibri" charset="0"/>
              <a:cs typeface="Calibri" charset="0"/>
            </a:rPr>
            <a:t>ex </a:t>
          </a:r>
          <a:r>
            <a:rPr lang="it-IT" sz="1400" i="1" kern="1200" dirty="0" smtClean="0">
              <a:latin typeface="Calibri" charset="0"/>
              <a:ea typeface="Calibri" charset="0"/>
              <a:cs typeface="Calibri" charset="0"/>
            </a:rPr>
            <a:t>art. 2051 cod. civ.”</a:t>
          </a:r>
          <a:r>
            <a:rPr lang="it-IT" sz="1400" i="0" kern="1200" baseline="0" dirty="0" smtClean="0">
              <a:latin typeface="Calibri" charset="0"/>
              <a:ea typeface="Calibri" charset="0"/>
              <a:cs typeface="Calibri" charset="0"/>
            </a:rPr>
            <a:t>  </a:t>
          </a:r>
          <a:r>
            <a:rPr lang="it-IT" sz="1400" kern="1200" dirty="0" err="1" smtClean="0">
              <a:latin typeface="Calibri" charset="0"/>
              <a:ea typeface="Calibri" charset="0"/>
              <a:cs typeface="Calibri" charset="0"/>
            </a:rPr>
            <a:t>Cass</a:t>
          </a:r>
          <a:r>
            <a:rPr lang="it-IT" sz="1400" kern="1200" dirty="0" smtClean="0">
              <a:latin typeface="Calibri" charset="0"/>
              <a:ea typeface="Calibri" charset="0"/>
              <a:cs typeface="Calibri" charset="0"/>
            </a:rPr>
            <a:t>. </a:t>
          </a:r>
          <a:r>
            <a:rPr lang="it-IT" sz="1400" kern="1200" dirty="0" err="1" smtClean="0">
              <a:latin typeface="Calibri" charset="0"/>
              <a:ea typeface="Calibri" charset="0"/>
              <a:cs typeface="Calibri" charset="0"/>
            </a:rPr>
            <a:t>Civ</a:t>
          </a:r>
          <a:r>
            <a:rPr lang="it-IT" sz="1400" kern="1200" dirty="0" smtClean="0">
              <a:latin typeface="Calibri" charset="0"/>
              <a:ea typeface="Calibri" charset="0"/>
              <a:cs typeface="Calibri" charset="0"/>
            </a:rPr>
            <a:t>., sez. III, 6 novembre 2012, n. 19160.</a:t>
          </a:r>
          <a:endParaRPr lang="it-IT" sz="1400" kern="1200" dirty="0">
            <a:latin typeface="Calibri" charset="0"/>
            <a:ea typeface="Calibri" charset="0"/>
            <a:cs typeface="Calibri" charset="0"/>
          </a:endParaRPr>
        </a:p>
      </dsp:txBody>
      <dsp:txXfrm>
        <a:off x="2974678" y="-78790"/>
        <a:ext cx="5342242" cy="2697429"/>
      </dsp:txXfrm>
    </dsp:sp>
    <dsp:sp modelId="{36CB1D21-B965-2848-BB77-4F64D737D10B}">
      <dsp:nvSpPr>
        <dsp:cNvPr id="0" name=""/>
        <dsp:cNvSpPr/>
      </dsp:nvSpPr>
      <dsp:spPr>
        <a:xfrm>
          <a:off x="5553469" y="3345608"/>
          <a:ext cx="2087087" cy="1571720"/>
        </a:xfrm>
        <a:prstGeom prst="upArrow">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8F62F82-E073-A643-926A-4D3AEFB19A99}">
      <dsp:nvSpPr>
        <dsp:cNvPr id="0" name=""/>
        <dsp:cNvSpPr/>
      </dsp:nvSpPr>
      <dsp:spPr>
        <a:xfrm>
          <a:off x="329351" y="3195002"/>
          <a:ext cx="4944238" cy="2313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it-IT" sz="1400" kern="1200" cap="all" dirty="0" smtClean="0">
            <a:latin typeface="Calibri" charset="0"/>
            <a:ea typeface="Calibri" charset="0"/>
            <a:cs typeface="Calibri" charset="0"/>
          </a:endParaRPr>
        </a:p>
        <a:p>
          <a:pPr lvl="0" algn="ctr" defTabSz="622300">
            <a:lnSpc>
              <a:spcPct val="90000"/>
            </a:lnSpc>
            <a:spcBef>
              <a:spcPct val="0"/>
            </a:spcBef>
            <a:spcAft>
              <a:spcPct val="35000"/>
            </a:spcAft>
          </a:pPr>
          <a:r>
            <a:rPr lang="it-IT" sz="1400" b="1" kern="1200" cap="all" dirty="0" smtClean="0">
              <a:latin typeface="Calibri" charset="0"/>
              <a:ea typeface="Calibri" charset="0"/>
              <a:cs typeface="Calibri" charset="0"/>
            </a:rPr>
            <a:t>orientamento minoritario </a:t>
          </a:r>
          <a:r>
            <a:rPr lang="it-IT" sz="1400" kern="1200" cap="all" dirty="0" smtClean="0">
              <a:latin typeface="Calibri" charset="0"/>
              <a:ea typeface="Calibri" charset="0"/>
              <a:cs typeface="Calibri" charset="0"/>
            </a:rPr>
            <a:t>- L'</a:t>
          </a:r>
          <a:r>
            <a:rPr lang="it-IT" sz="1400" kern="1200" dirty="0" smtClean="0">
              <a:latin typeface="Calibri" charset="0"/>
              <a:ea typeface="Calibri" charset="0"/>
              <a:cs typeface="Calibri" charset="0"/>
            </a:rPr>
            <a:t>obbligo in parola si estende dal momento dell'ingresso degli allievi nei locali della scuola a quello della loro uscita con la precisazione che l'obbligo assume contenuti diversi in rapporto al grado di maturità degli allievi, mentre il limite interno della responsabilità è rappresentato dall'impossibilità di impedire il fatto dannoso.</a:t>
          </a:r>
        </a:p>
        <a:p>
          <a:pPr lvl="0" algn="ctr" defTabSz="622300">
            <a:lnSpc>
              <a:spcPct val="90000"/>
            </a:lnSpc>
            <a:spcBef>
              <a:spcPct val="0"/>
            </a:spcBef>
            <a:spcAft>
              <a:spcPct val="35000"/>
            </a:spcAft>
          </a:pPr>
          <a:r>
            <a:rPr lang="it-IT" sz="1400" kern="1200" cap="all" dirty="0" err="1" smtClean="0">
              <a:latin typeface="Calibri" charset="0"/>
              <a:ea typeface="Calibri" charset="0"/>
              <a:cs typeface="Calibri" charset="0"/>
            </a:rPr>
            <a:t>trib</a:t>
          </a:r>
          <a:r>
            <a:rPr lang="it-IT" sz="1400" kern="1200" cap="all" dirty="0" smtClean="0">
              <a:latin typeface="Calibri" charset="0"/>
              <a:ea typeface="Calibri" charset="0"/>
              <a:cs typeface="Calibri" charset="0"/>
            </a:rPr>
            <a:t>. </a:t>
          </a:r>
          <a:r>
            <a:rPr lang="it-IT" sz="1400" kern="1200" cap="all" dirty="0" err="1" smtClean="0">
              <a:latin typeface="Calibri" charset="0"/>
              <a:ea typeface="Calibri" charset="0"/>
              <a:cs typeface="Calibri" charset="0"/>
            </a:rPr>
            <a:t>milano</a:t>
          </a:r>
          <a:r>
            <a:rPr lang="it-IT" sz="1400" kern="1200" cap="all" dirty="0" smtClean="0">
              <a:latin typeface="Calibri" charset="0"/>
              <a:ea typeface="Calibri" charset="0"/>
              <a:cs typeface="Calibri" charset="0"/>
            </a:rPr>
            <a:t>, sez. x, 18 giugno 2012</a:t>
          </a:r>
          <a:endParaRPr lang="it-IT" sz="1400" kern="1200" dirty="0" smtClean="0">
            <a:latin typeface="Calibri" charset="0"/>
            <a:ea typeface="Calibri" charset="0"/>
            <a:cs typeface="Calibri" charset="0"/>
          </a:endParaRPr>
        </a:p>
        <a:p>
          <a:pPr lvl="0" algn="ctr" defTabSz="622300">
            <a:lnSpc>
              <a:spcPct val="90000"/>
            </a:lnSpc>
            <a:spcBef>
              <a:spcPct val="0"/>
            </a:spcBef>
            <a:spcAft>
              <a:spcPct val="35000"/>
            </a:spcAft>
          </a:pPr>
          <a:endParaRPr lang="it-IT" sz="1400" kern="1200" dirty="0">
            <a:latin typeface="Calibri" charset="0"/>
            <a:ea typeface="Calibri" charset="0"/>
            <a:cs typeface="Calibri" charset="0"/>
          </a:endParaRPr>
        </a:p>
      </dsp:txBody>
      <dsp:txXfrm>
        <a:off x="329351" y="3195002"/>
        <a:ext cx="4944238" cy="23136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2342839" y="349802"/>
          <a:ext cx="4688231" cy="4688231"/>
        </a:xfrm>
        <a:prstGeom prst="pie">
          <a:avLst>
            <a:gd name="adj1" fmla="val 16200000"/>
            <a:gd name="adj2" fmla="val 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ricreazione </a:t>
          </a:r>
          <a:endParaRPr lang="it-IT" sz="1800" kern="1200" dirty="0">
            <a:latin typeface="Calibri" panose="020F0502020204030204" pitchFamily="34" charset="0"/>
          </a:endParaRPr>
        </a:p>
      </dsp:txBody>
      <dsp:txXfrm>
        <a:off x="4831509" y="1321494"/>
        <a:ext cx="1730180" cy="1283682"/>
      </dsp:txXfrm>
    </dsp:sp>
    <dsp:sp modelId="{B07E3F27-50F1-4967-9224-9B851D71F9C7}">
      <dsp:nvSpPr>
        <dsp:cNvPr id="0" name=""/>
        <dsp:cNvSpPr/>
      </dsp:nvSpPr>
      <dsp:spPr>
        <a:xfrm>
          <a:off x="2342839" y="507193"/>
          <a:ext cx="4688231" cy="4688231"/>
        </a:xfrm>
        <a:prstGeom prst="pie">
          <a:avLst>
            <a:gd name="adj1" fmla="val 0"/>
            <a:gd name="adj2" fmla="val 54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All’ingresso ed all’uscita della scuola </a:t>
          </a:r>
          <a:endParaRPr lang="it-IT" sz="1800" kern="1200" dirty="0">
            <a:latin typeface="Calibri" panose="020F0502020204030204" pitchFamily="34" charset="0"/>
          </a:endParaRPr>
        </a:p>
      </dsp:txBody>
      <dsp:txXfrm>
        <a:off x="4831509" y="2940050"/>
        <a:ext cx="1730180" cy="1283682"/>
      </dsp:txXfrm>
    </dsp:sp>
    <dsp:sp modelId="{8E6C25C8-07AB-4958-93F5-5317FB0E1CEB}">
      <dsp:nvSpPr>
        <dsp:cNvPr id="0" name=""/>
        <dsp:cNvSpPr/>
      </dsp:nvSpPr>
      <dsp:spPr>
        <a:xfrm>
          <a:off x="2185448" y="507193"/>
          <a:ext cx="4688231" cy="4688231"/>
        </a:xfrm>
        <a:prstGeom prst="pie">
          <a:avLst>
            <a:gd name="adj1" fmla="val 5400000"/>
            <a:gd name="adj2" fmla="val 108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Infortunio</a:t>
          </a:r>
          <a:r>
            <a:rPr lang="it-IT" sz="1800" kern="1200" baseline="0" dirty="0" smtClean="0">
              <a:latin typeface="Calibri" panose="020F0502020204030204" pitchFamily="34" charset="0"/>
            </a:rPr>
            <a:t> sportivo </a:t>
          </a:r>
          <a:endParaRPr lang="it-IT" sz="1800" kern="1200" dirty="0">
            <a:latin typeface="Calibri" panose="020F0502020204030204" pitchFamily="34" charset="0"/>
          </a:endParaRPr>
        </a:p>
      </dsp:txBody>
      <dsp:txXfrm>
        <a:off x="2654830" y="2940050"/>
        <a:ext cx="1730180" cy="1283682"/>
      </dsp:txXfrm>
    </dsp:sp>
    <dsp:sp modelId="{0FE04B1F-11EA-4F61-AAE4-72ABAF379E2C}">
      <dsp:nvSpPr>
        <dsp:cNvPr id="0" name=""/>
        <dsp:cNvSpPr/>
      </dsp:nvSpPr>
      <dsp:spPr>
        <a:xfrm>
          <a:off x="2185448" y="349802"/>
          <a:ext cx="4688231" cy="4688231"/>
        </a:xfrm>
        <a:prstGeom prst="pie">
          <a:avLst>
            <a:gd name="adj1" fmla="val 1080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gita scolastica </a:t>
          </a:r>
          <a:endParaRPr lang="it-IT" sz="1800" kern="1200" dirty="0">
            <a:latin typeface="Calibri" panose="020F0502020204030204" pitchFamily="34" charset="0"/>
          </a:endParaRPr>
        </a:p>
      </dsp:txBody>
      <dsp:txXfrm>
        <a:off x="2654830" y="1321494"/>
        <a:ext cx="1730180" cy="1283682"/>
      </dsp:txXfrm>
    </dsp:sp>
    <dsp:sp modelId="{857061D9-7221-41FC-A63F-AD08DBE0DFF7}">
      <dsp:nvSpPr>
        <dsp:cNvPr id="0" name=""/>
        <dsp:cNvSpPr/>
      </dsp:nvSpPr>
      <dsp:spPr>
        <a:xfrm>
          <a:off x="2052615" y="59579"/>
          <a:ext cx="5268679" cy="5268679"/>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2052615" y="216969"/>
          <a:ext cx="5268679" cy="5268679"/>
        </a:xfrm>
        <a:prstGeom prst="circularArrow">
          <a:avLst>
            <a:gd name="adj1" fmla="val 5085"/>
            <a:gd name="adj2" fmla="val 327528"/>
            <a:gd name="adj3" fmla="val 5072472"/>
            <a:gd name="adj4" fmla="val 0"/>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1895225" y="216969"/>
          <a:ext cx="5268679" cy="5268679"/>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1895225" y="59579"/>
          <a:ext cx="5268679" cy="5268679"/>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2342839" y="349802"/>
          <a:ext cx="4688231" cy="4688231"/>
        </a:xfrm>
        <a:prstGeom prst="pie">
          <a:avLst>
            <a:gd name="adj1" fmla="val 16200000"/>
            <a:gd name="adj2" fmla="val 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ricreazione </a:t>
          </a:r>
          <a:endParaRPr lang="it-IT" sz="1800" kern="1200" dirty="0">
            <a:latin typeface="Calibri" panose="020F0502020204030204" pitchFamily="34" charset="0"/>
          </a:endParaRPr>
        </a:p>
      </dsp:txBody>
      <dsp:txXfrm>
        <a:off x="4831509" y="1321494"/>
        <a:ext cx="1730180" cy="1283682"/>
      </dsp:txXfrm>
    </dsp:sp>
    <dsp:sp modelId="{B07E3F27-50F1-4967-9224-9B851D71F9C7}">
      <dsp:nvSpPr>
        <dsp:cNvPr id="0" name=""/>
        <dsp:cNvSpPr/>
      </dsp:nvSpPr>
      <dsp:spPr>
        <a:xfrm>
          <a:off x="2342839" y="507193"/>
          <a:ext cx="4688231" cy="4688231"/>
        </a:xfrm>
        <a:prstGeom prst="pie">
          <a:avLst>
            <a:gd name="adj1" fmla="val 0"/>
            <a:gd name="adj2" fmla="val 54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All’ingresso ed all’uscita della scuola </a:t>
          </a:r>
          <a:endParaRPr lang="it-IT" sz="1800" kern="1200" dirty="0">
            <a:latin typeface="Calibri" panose="020F0502020204030204" pitchFamily="34" charset="0"/>
          </a:endParaRPr>
        </a:p>
      </dsp:txBody>
      <dsp:txXfrm>
        <a:off x="4831509" y="2940050"/>
        <a:ext cx="1730180" cy="1283682"/>
      </dsp:txXfrm>
    </dsp:sp>
    <dsp:sp modelId="{8E6C25C8-07AB-4958-93F5-5317FB0E1CEB}">
      <dsp:nvSpPr>
        <dsp:cNvPr id="0" name=""/>
        <dsp:cNvSpPr/>
      </dsp:nvSpPr>
      <dsp:spPr>
        <a:xfrm>
          <a:off x="2185448" y="507193"/>
          <a:ext cx="4688231" cy="4688231"/>
        </a:xfrm>
        <a:prstGeom prst="pie">
          <a:avLst>
            <a:gd name="adj1" fmla="val 5400000"/>
            <a:gd name="adj2" fmla="val 108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Infortunio</a:t>
          </a:r>
          <a:r>
            <a:rPr lang="it-IT" sz="1800" kern="1200" baseline="0" dirty="0" smtClean="0">
              <a:latin typeface="Calibri" panose="020F0502020204030204" pitchFamily="34" charset="0"/>
            </a:rPr>
            <a:t> sportivo </a:t>
          </a:r>
          <a:endParaRPr lang="it-IT" sz="1800" kern="1200" dirty="0">
            <a:latin typeface="Calibri" panose="020F0502020204030204" pitchFamily="34" charset="0"/>
          </a:endParaRPr>
        </a:p>
      </dsp:txBody>
      <dsp:txXfrm>
        <a:off x="2654830" y="2940050"/>
        <a:ext cx="1730180" cy="1283682"/>
      </dsp:txXfrm>
    </dsp:sp>
    <dsp:sp modelId="{0FE04B1F-11EA-4F61-AAE4-72ABAF379E2C}">
      <dsp:nvSpPr>
        <dsp:cNvPr id="0" name=""/>
        <dsp:cNvSpPr/>
      </dsp:nvSpPr>
      <dsp:spPr>
        <a:xfrm>
          <a:off x="2185448" y="349802"/>
          <a:ext cx="4688231" cy="4688231"/>
        </a:xfrm>
        <a:prstGeom prst="pie">
          <a:avLst>
            <a:gd name="adj1" fmla="val 1080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Calibri" panose="020F0502020204030204" pitchFamily="34" charset="0"/>
            </a:rPr>
            <a:t>Durante</a:t>
          </a:r>
          <a:r>
            <a:rPr lang="it-IT" sz="1800" kern="1200" baseline="0" dirty="0" smtClean="0">
              <a:latin typeface="Calibri" panose="020F0502020204030204" pitchFamily="34" charset="0"/>
            </a:rPr>
            <a:t> la gita scolastica </a:t>
          </a:r>
          <a:endParaRPr lang="it-IT" sz="1800" kern="1200" dirty="0">
            <a:latin typeface="Calibri" panose="020F0502020204030204" pitchFamily="34" charset="0"/>
          </a:endParaRPr>
        </a:p>
      </dsp:txBody>
      <dsp:txXfrm>
        <a:off x="2654830" y="1321494"/>
        <a:ext cx="1730180" cy="1283682"/>
      </dsp:txXfrm>
    </dsp:sp>
    <dsp:sp modelId="{857061D9-7221-41FC-A63F-AD08DBE0DFF7}">
      <dsp:nvSpPr>
        <dsp:cNvPr id="0" name=""/>
        <dsp:cNvSpPr/>
      </dsp:nvSpPr>
      <dsp:spPr>
        <a:xfrm>
          <a:off x="2052615" y="59579"/>
          <a:ext cx="5268679" cy="5268679"/>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2052615" y="216969"/>
          <a:ext cx="5268679" cy="5268679"/>
        </a:xfrm>
        <a:prstGeom prst="circularArrow">
          <a:avLst>
            <a:gd name="adj1" fmla="val 5085"/>
            <a:gd name="adj2" fmla="val 327528"/>
            <a:gd name="adj3" fmla="val 5072472"/>
            <a:gd name="adj4" fmla="val 0"/>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1895225" y="216969"/>
          <a:ext cx="5268679" cy="5268679"/>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1895225" y="59579"/>
          <a:ext cx="5268679" cy="5268679"/>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65539"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eaLnBrk="0" hangingPunct="0">
              <a:defRPr sz="1200">
                <a:ea typeface="ＭＳ Ｐゴシック" charset="-128"/>
              </a:defRPr>
            </a:lvl1pPr>
          </a:lstStyle>
          <a:p>
            <a:pPr>
              <a:defRPr/>
            </a:pPr>
            <a:endParaRPr lang="it-IT"/>
          </a:p>
        </p:txBody>
      </p:sp>
      <p:sp>
        <p:nvSpPr>
          <p:cNvPr id="65540" name="Rectangle 4"/>
          <p:cNvSpPr>
            <a:spLocks noGrp="1" noChangeArrowheads="1"/>
          </p:cNvSpPr>
          <p:nvPr>
            <p:ph type="ftr" sz="quarter" idx="2"/>
          </p:nvPr>
        </p:nvSpPr>
        <p:spPr bwMode="auto">
          <a:xfrm>
            <a:off x="0" y="9431338"/>
            <a:ext cx="2946400" cy="496887"/>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65541" name="Rectangle 5"/>
          <p:cNvSpPr>
            <a:spLocks noGrp="1" noChangeArrowheads="1"/>
          </p:cNvSpPr>
          <p:nvPr>
            <p:ph type="sldNum" sz="quarter" idx="3"/>
          </p:nvPr>
        </p:nvSpPr>
        <p:spPr bwMode="auto">
          <a:xfrm>
            <a:off x="3851275" y="9431338"/>
            <a:ext cx="2946400" cy="496887"/>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eaLnBrk="0" hangingPunct="0">
              <a:defRPr sz="1200">
                <a:ea typeface="ＭＳ Ｐゴシック" charset="-128"/>
              </a:defRPr>
            </a:lvl1pPr>
          </a:lstStyle>
          <a:p>
            <a:pPr>
              <a:defRPr/>
            </a:pPr>
            <a:fld id="{F7C64F23-F7C7-430B-AA5A-FA32BCA970C1}" type="slidenum">
              <a:rPr lang="it-IT"/>
              <a:pPr>
                <a:defRPr/>
              </a:pPr>
              <a:t>‹n.›</a:t>
            </a:fld>
            <a:endParaRPr lang="it-IT"/>
          </a:p>
        </p:txBody>
      </p:sp>
    </p:spTree>
    <p:extLst>
      <p:ext uri="{BB962C8B-B14F-4D97-AF65-F5344CB8AC3E}">
        <p14:creationId xmlns:p14="http://schemas.microsoft.com/office/powerpoint/2010/main" val="3584393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3075"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ＭＳ Ｐゴシック" charset="-128"/>
              </a:defRPr>
            </a:lvl1pPr>
          </a:lstStyle>
          <a:p>
            <a:pPr>
              <a:defRPr/>
            </a:pPr>
            <a:endParaRPr lang="it-IT"/>
          </a:p>
        </p:txBody>
      </p:sp>
      <p:sp>
        <p:nvSpPr>
          <p:cNvPr id="21508" name="Rectangle 4"/>
          <p:cNvSpPr>
            <a:spLocks noGrp="1" noRot="1" noChangeAspect="1" noChangeArrowheads="1" noTextEdit="1"/>
          </p:cNvSpPr>
          <p:nvPr>
            <p:ph type="sldImg" idx="2"/>
          </p:nvPr>
        </p:nvSpPr>
        <p:spPr bwMode="auto">
          <a:xfrm>
            <a:off x="711200" y="744538"/>
            <a:ext cx="537527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p>
        </p:txBody>
      </p:sp>
      <p:sp>
        <p:nvSpPr>
          <p:cNvPr id="3078"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3079"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a typeface="ＭＳ Ｐゴシック" charset="-128"/>
              </a:defRPr>
            </a:lvl1pPr>
          </a:lstStyle>
          <a:p>
            <a:pPr>
              <a:defRPr/>
            </a:pPr>
            <a:fld id="{BB762D6B-9059-44DE-B2FA-33AF4535657D}" type="slidenum">
              <a:rPr lang="it-IT"/>
              <a:pPr>
                <a:defRPr/>
              </a:pPr>
              <a:t>‹n.›</a:t>
            </a:fld>
            <a:endParaRPr lang="it-IT"/>
          </a:p>
        </p:txBody>
      </p:sp>
    </p:spTree>
    <p:extLst>
      <p:ext uri="{BB962C8B-B14F-4D97-AF65-F5344CB8AC3E}">
        <p14:creationId xmlns:p14="http://schemas.microsoft.com/office/powerpoint/2010/main" val="29974800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fld id="{A13079D9-BA27-47AD-870D-8BB3F4BC29C7}" type="slidenum">
              <a:rPr lang="it-IT" sz="1200" smtClean="0"/>
              <a:pPr/>
              <a:t>1</a:t>
            </a:fld>
            <a:endParaRPr lang="it-IT" sz="1200"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di Apertura</a:t>
            </a:r>
          </a:p>
        </p:txBody>
      </p:sp>
    </p:spTree>
    <p:extLst>
      <p:ext uri="{BB962C8B-B14F-4D97-AF65-F5344CB8AC3E}">
        <p14:creationId xmlns:p14="http://schemas.microsoft.com/office/powerpoint/2010/main" val="5855507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553203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142465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080568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72240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987799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326678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593747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699401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40162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900212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761897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0054725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7683803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947378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894044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8867089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3380345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398007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6492925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5091349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697218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28335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9398906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416182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8691415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5830121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20974399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7211821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1561110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6963604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3045234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906551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7260654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6144378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8212889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dirty="0" smtClean="0">
                <a:ea typeface="ＭＳ Ｐゴシック" pitchFamily="-128" charset="-128"/>
              </a:rPr>
              <a:t>Esempio Grafico colonne</a:t>
            </a:r>
          </a:p>
        </p:txBody>
      </p:sp>
    </p:spTree>
    <p:extLst>
      <p:ext uri="{BB962C8B-B14F-4D97-AF65-F5344CB8AC3E}">
        <p14:creationId xmlns:p14="http://schemas.microsoft.com/office/powerpoint/2010/main" val="8068320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4539810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169063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9501300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1317091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9682321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6010449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739527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21465446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7728141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207996625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65C51CE7-3D7A-4AA5-A2D1-32DD7A74734C}" type="slidenum">
              <a:rPr lang="it-IT" sz="1200"/>
              <a:pPr algn="r"/>
              <a:t>52</a:t>
            </a:fld>
            <a:endParaRPr lang="it-IT"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1151942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359802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2052186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999603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mtClean="0">
                <a:ea typeface="ＭＳ Ｐゴシック" pitchFamily="-128" charset="-128"/>
              </a:rPr>
              <a:t>Esempio Grafico colonne</a:t>
            </a:r>
          </a:p>
        </p:txBody>
      </p:sp>
    </p:spTree>
    <p:extLst>
      <p:ext uri="{BB962C8B-B14F-4D97-AF65-F5344CB8AC3E}">
        <p14:creationId xmlns:p14="http://schemas.microsoft.com/office/powerpoint/2010/main" val="2029613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Rectangle 13"/>
          <p:cNvSpPr>
            <a:spLocks noChangeArrowheads="1"/>
          </p:cNvSpPr>
          <p:nvPr/>
        </p:nvSpPr>
        <p:spPr bwMode="auto">
          <a:xfrm>
            <a:off x="122238" y="6553200"/>
            <a:ext cx="338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839788" eaLnBrk="0" hangingPunct="0"/>
            <a:fld id="{E62B3796-2462-4280-A6ED-9E868D579B13}" type="slidenum">
              <a:rPr lang="it-IT" sz="1300" b="1">
                <a:solidFill>
                  <a:srgbClr val="808080"/>
                </a:solidFill>
              </a:rPr>
              <a:pPr algn="r" defTabSz="839788" eaLnBrk="0" hangingPunct="0"/>
              <a:t>‹n.›</a:t>
            </a:fld>
            <a:endParaRPr lang="it-IT" sz="1300" b="1"/>
          </a:p>
        </p:txBody>
      </p:sp>
      <p:pic>
        <p:nvPicPr>
          <p:cNvPr id="5" name="Picture 14" descr="PPT_02_living-net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08688"/>
            <a:ext cx="289401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REP06_Living_Network_370p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4075" y="6189663"/>
            <a:ext cx="10795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16"/>
          <p:cNvSpPr>
            <a:spLocks noChangeShapeType="1"/>
          </p:cNvSpPr>
          <p:nvPr/>
        </p:nvSpPr>
        <p:spPr bwMode="auto">
          <a:xfrm flipH="1">
            <a:off x="282575" y="579438"/>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8" name="Rettangolo 7"/>
          <p:cNvSpPr/>
          <p:nvPr/>
        </p:nvSpPr>
        <p:spPr>
          <a:xfrm rot="20010275">
            <a:off x="-66032" y="4276268"/>
            <a:ext cx="4933350" cy="523220"/>
          </a:xfrm>
          <a:prstGeom prst="rect">
            <a:avLst/>
          </a:prstGeom>
          <a:noFill/>
        </p:spPr>
        <p:txBody>
          <a:bodyPr>
            <a:spAutoFit/>
          </a:bodyPr>
          <a:lstStyle/>
          <a:p>
            <a:pPr algn="ctr">
              <a:defRPr/>
            </a:pPr>
            <a:r>
              <a:rPr lang="it-IT"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Draft</a:t>
            </a:r>
            <a:r>
              <a:rPr lang="it-IT"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 </a:t>
            </a:r>
            <a:r>
              <a:rPr lang="it-IT"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for</a:t>
            </a:r>
            <a:r>
              <a:rPr lang="it-IT"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 </a:t>
            </a:r>
            <a:r>
              <a:rPr lang="it-IT"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Discussion</a:t>
            </a:r>
            <a:endParaRPr lang="it-IT"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endParaRPr>
          </a:p>
        </p:txBody>
      </p:sp>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3802087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7900" y="150813"/>
            <a:ext cx="2232025" cy="5373687"/>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631825" y="150813"/>
            <a:ext cx="6543675" cy="5373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3508172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16925" cy="1470025"/>
          </a:xfrm>
        </p:spPr>
        <p:txBody>
          <a:bodyPr/>
          <a:lstStyle/>
          <a:p>
            <a:r>
              <a:rPr lang="en-US"/>
              <a:t>Click to edit Master title style</a:t>
            </a:r>
            <a:endParaRPr lang="it-IT"/>
          </a:p>
        </p:txBody>
      </p:sp>
      <p:sp>
        <p:nvSpPr>
          <p:cNvPr id="3" name="Subtitle 2"/>
          <p:cNvSpPr>
            <a:spLocks noGrp="1"/>
          </p:cNvSpPr>
          <p:nvPr>
            <p:ph type="subTitle" idx="1"/>
          </p:nvPr>
        </p:nvSpPr>
        <p:spPr>
          <a:xfrm>
            <a:off x="1485900" y="3886200"/>
            <a:ext cx="693102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it-IT"/>
          </a:p>
        </p:txBody>
      </p:sp>
    </p:spTree>
    <p:extLst>
      <p:ext uri="{BB962C8B-B14F-4D97-AF65-F5344CB8AC3E}">
        <p14:creationId xmlns:p14="http://schemas.microsoft.com/office/powerpoint/2010/main" val="4245028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4270757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331001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31825"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5016500"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120856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72091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Tree>
    <p:extLst>
      <p:ext uri="{BB962C8B-B14F-4D97-AF65-F5344CB8AC3E}">
        <p14:creationId xmlns:p14="http://schemas.microsoft.com/office/powerpoint/2010/main" val="33541039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8708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243659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63037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983924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2715686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3138" y="115888"/>
            <a:ext cx="2228850" cy="5408612"/>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31825" y="115888"/>
            <a:ext cx="6538913" cy="54086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3885246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631825"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5016500"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710838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3587992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Tree>
    <p:extLst>
      <p:ext uri="{BB962C8B-B14F-4D97-AF65-F5344CB8AC3E}">
        <p14:creationId xmlns:p14="http://schemas.microsoft.com/office/powerpoint/2010/main" val="147240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98782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9950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it-IT" noProof="0"/>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64731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Tree>
    <p:extLst>
      <p:ext uri="{BB962C8B-B14F-4D97-AF65-F5344CB8AC3E}">
        <p14:creationId xmlns:p14="http://schemas.microsoft.com/office/powerpoint/2010/main" val="4273335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2" Type="http://schemas.openxmlformats.org/officeDocument/2006/relationships/theme" Target="../theme/theme2.xml"/><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43000" y="150813"/>
            <a:ext cx="8416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smtClean="0"/>
              <a:t>Fare clic per modificare stile</a:t>
            </a:r>
          </a:p>
        </p:txBody>
      </p:sp>
      <p:sp>
        <p:nvSpPr>
          <p:cNvPr id="1027" name="Rectangle 10"/>
          <p:cNvSpPr>
            <a:spLocks noGrp="1" noChangeArrowheads="1"/>
          </p:cNvSpPr>
          <p:nvPr>
            <p:ph type="body" idx="1"/>
          </p:nvPr>
        </p:nvSpPr>
        <p:spPr bwMode="auto">
          <a:xfrm>
            <a:off x="631825" y="1793875"/>
            <a:ext cx="861695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13"/>
          <p:cNvSpPr>
            <a:spLocks noChangeArrowheads="1"/>
          </p:cNvSpPr>
          <p:nvPr/>
        </p:nvSpPr>
        <p:spPr bwMode="auto">
          <a:xfrm>
            <a:off x="122238" y="6553200"/>
            <a:ext cx="338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839788" eaLnBrk="0" hangingPunct="0"/>
            <a:fld id="{AFE9E47D-C1FA-4D9E-8BD1-78CD05D04627}" type="slidenum">
              <a:rPr lang="it-IT" sz="1300" b="1">
                <a:solidFill>
                  <a:srgbClr val="808080"/>
                </a:solidFill>
              </a:rPr>
              <a:pPr algn="r" defTabSz="839788" eaLnBrk="0" hangingPunct="0"/>
              <a:t>‹n.›</a:t>
            </a:fld>
            <a:endParaRPr lang="it-IT" sz="1300" b="1"/>
          </a:p>
        </p:txBody>
      </p:sp>
      <p:sp>
        <p:nvSpPr>
          <p:cNvPr id="1029" name="Line 16"/>
          <p:cNvSpPr>
            <a:spLocks noChangeShapeType="1"/>
          </p:cNvSpPr>
          <p:nvPr/>
        </p:nvSpPr>
        <p:spPr bwMode="auto">
          <a:xfrm flipH="1">
            <a:off x="282575" y="620713"/>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030" name="Line 12"/>
          <p:cNvSpPr>
            <a:spLocks noChangeShapeType="1"/>
          </p:cNvSpPr>
          <p:nvPr/>
        </p:nvSpPr>
        <p:spPr bwMode="auto">
          <a:xfrm flipH="1">
            <a:off x="282575" y="6489700"/>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034" name="Rectangle 10"/>
          <p:cNvSpPr>
            <a:spLocks noChangeArrowheads="1"/>
          </p:cNvSpPr>
          <p:nvPr/>
        </p:nvSpPr>
        <p:spPr bwMode="auto">
          <a:xfrm>
            <a:off x="666750" y="6565900"/>
            <a:ext cx="210314" cy="230832"/>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wrap="none">
            <a:spAutoFit/>
          </a:bodyPr>
          <a:lstStyle/>
          <a:p>
            <a:pPr>
              <a:defRPr/>
            </a:pPr>
            <a:r>
              <a:rPr lang="it-IT" sz="900" b="1" smtClean="0">
                <a:latin typeface="Calibri" pitchFamily="34" charset="0"/>
              </a:rPr>
              <a:t> </a:t>
            </a:r>
            <a:endParaRPr lang="it-IT" sz="900" b="1" dirty="0">
              <a:latin typeface="Calibri" pitchFamily="34" charset="0"/>
            </a:endParaRPr>
          </a:p>
        </p:txBody>
      </p:sp>
      <p:sp>
        <p:nvSpPr>
          <p:cNvPr id="1035" name="Rectangle 11"/>
          <p:cNvSpPr>
            <a:spLocks noChangeArrowheads="1"/>
          </p:cNvSpPr>
          <p:nvPr/>
        </p:nvSpPr>
        <p:spPr bwMode="auto">
          <a:xfrm>
            <a:off x="6246813" y="6561138"/>
            <a:ext cx="3297237" cy="228600"/>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a:spAutoFit/>
          </a:bodyPr>
          <a:lstStyle/>
          <a:p>
            <a:pPr algn="r">
              <a:defRPr/>
            </a:pPr>
            <a:r>
              <a:rPr lang="es-ES" sz="900" b="1" dirty="0" smtClean="0">
                <a:latin typeface="Calibri" pitchFamily="34" charset="0"/>
              </a:rPr>
              <a:t>Avv.</a:t>
            </a:r>
            <a:r>
              <a:rPr lang="es-ES" sz="900" b="1" baseline="0" dirty="0" smtClean="0">
                <a:latin typeface="Calibri" pitchFamily="34" charset="0"/>
              </a:rPr>
              <a:t> V. Romano</a:t>
            </a:r>
            <a:endParaRPr lang="it-IT" sz="900" b="1" dirty="0">
              <a:latin typeface="Calibri" pitchFamily="34" charset="0"/>
            </a:endParaRPr>
          </a:p>
        </p:txBody>
      </p:sp>
      <p:sp>
        <p:nvSpPr>
          <p:cNvPr id="1033" name="Rectangle 12"/>
          <p:cNvSpPr>
            <a:spLocks noChangeArrowheads="1"/>
          </p:cNvSpPr>
          <p:nvPr/>
        </p:nvSpPr>
        <p:spPr bwMode="auto">
          <a:xfrm>
            <a:off x="2430462" y="6524625"/>
            <a:ext cx="5077233" cy="276999"/>
          </a:xfrm>
          <a:prstGeom prst="rect">
            <a:avLst/>
          </a:prstGeom>
          <a:noFill/>
          <a:ln>
            <a:noFill/>
          </a:ln>
          <a:effectLst>
            <a:prstShdw prst="shdw17" dist="17961" dir="2700000">
              <a:srgbClr val="526367">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sz="1200" b="1" noProof="0" dirty="0" smtClean="0">
                <a:latin typeface="Calibri" pitchFamily="34" charset="0"/>
              </a:rPr>
              <a:t>Formazione </a:t>
            </a:r>
            <a:r>
              <a:rPr lang="it-IT" sz="1200" b="1" noProof="0" smtClean="0">
                <a:latin typeface="Calibri" pitchFamily="34" charset="0"/>
              </a:rPr>
              <a:t>obbligatoria -</a:t>
            </a:r>
            <a:r>
              <a:rPr lang="it-IT" sz="1200" b="1" baseline="0" noProof="0" smtClean="0">
                <a:latin typeface="Calibri" pitchFamily="34" charset="0"/>
              </a:rPr>
              <a:t> </a:t>
            </a:r>
            <a:r>
              <a:rPr lang="it-IT" sz="1200" b="1" noProof="0" smtClean="0">
                <a:latin typeface="Calibri" pitchFamily="34" charset="0"/>
              </a:rPr>
              <a:t>USR </a:t>
            </a:r>
            <a:r>
              <a:rPr lang="it-IT" sz="1200" b="1" noProof="0" dirty="0" smtClean="0">
                <a:latin typeface="Calibri" pitchFamily="34" charset="0"/>
              </a:rPr>
              <a:t>Campania</a:t>
            </a:r>
            <a:endParaRPr lang="it-IT" sz="1200" b="1" noProof="0" dirty="0">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783"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Lst>
  <p:timing>
    <p:tnLst>
      <p:par>
        <p:cTn id="1" dur="indefinite" restart="never" nodeType="tmRoot"/>
      </p:par>
    </p:tnLst>
  </p:timing>
  <p:txStyles>
    <p:titleStyle>
      <a:lvl1pPr algn="r" rtl="0" eaLnBrk="0" fontAlgn="base" hangingPunct="0">
        <a:spcBef>
          <a:spcPct val="0"/>
        </a:spcBef>
        <a:spcAft>
          <a:spcPct val="0"/>
        </a:spcAft>
        <a:defRPr sz="2500" b="1">
          <a:solidFill>
            <a:srgbClr val="808080"/>
          </a:solidFill>
          <a:latin typeface="+mj-lt"/>
          <a:ea typeface="ＭＳ Ｐゴシック" charset="-128"/>
          <a:cs typeface="+mj-cs"/>
        </a:defRPr>
      </a:lvl1pPr>
      <a:lvl2pPr algn="r" rtl="0" eaLnBrk="0" fontAlgn="base" hangingPunct="0">
        <a:spcBef>
          <a:spcPct val="0"/>
        </a:spcBef>
        <a:spcAft>
          <a:spcPct val="0"/>
        </a:spcAft>
        <a:defRPr sz="2500" b="1">
          <a:solidFill>
            <a:srgbClr val="808080"/>
          </a:solidFill>
          <a:latin typeface="Arial" charset="0"/>
          <a:ea typeface="ＭＳ Ｐゴシック" charset="-128"/>
        </a:defRPr>
      </a:lvl2pPr>
      <a:lvl3pPr algn="r" rtl="0" eaLnBrk="0" fontAlgn="base" hangingPunct="0">
        <a:spcBef>
          <a:spcPct val="0"/>
        </a:spcBef>
        <a:spcAft>
          <a:spcPct val="0"/>
        </a:spcAft>
        <a:defRPr sz="2500" b="1">
          <a:solidFill>
            <a:srgbClr val="808080"/>
          </a:solidFill>
          <a:latin typeface="Arial" charset="0"/>
          <a:ea typeface="ＭＳ Ｐゴシック" charset="-128"/>
        </a:defRPr>
      </a:lvl3pPr>
      <a:lvl4pPr algn="r" rtl="0" eaLnBrk="0" fontAlgn="base" hangingPunct="0">
        <a:spcBef>
          <a:spcPct val="0"/>
        </a:spcBef>
        <a:spcAft>
          <a:spcPct val="0"/>
        </a:spcAft>
        <a:defRPr sz="2500" b="1">
          <a:solidFill>
            <a:srgbClr val="808080"/>
          </a:solidFill>
          <a:latin typeface="Arial" charset="0"/>
          <a:ea typeface="ＭＳ Ｐゴシック" charset="-128"/>
        </a:defRPr>
      </a:lvl4pPr>
      <a:lvl5pPr algn="r" rtl="0" eaLnBrk="0" fontAlgn="base" hangingPunct="0">
        <a:spcBef>
          <a:spcPct val="0"/>
        </a:spcBef>
        <a:spcAft>
          <a:spcPct val="0"/>
        </a:spcAft>
        <a:defRPr sz="2500" b="1">
          <a:solidFill>
            <a:srgbClr val="808080"/>
          </a:solidFill>
          <a:latin typeface="Arial" charset="0"/>
          <a:ea typeface="ＭＳ Ｐゴシック" charset="-128"/>
        </a:defRPr>
      </a:lvl5pPr>
      <a:lvl6pPr marL="457200" algn="r" rtl="0" eaLnBrk="1" fontAlgn="base" hangingPunct="1">
        <a:spcBef>
          <a:spcPct val="0"/>
        </a:spcBef>
        <a:spcAft>
          <a:spcPct val="0"/>
        </a:spcAft>
        <a:defRPr sz="2500" b="1">
          <a:solidFill>
            <a:srgbClr val="808080"/>
          </a:solidFill>
          <a:latin typeface="Arial" charset="0"/>
        </a:defRPr>
      </a:lvl6pPr>
      <a:lvl7pPr marL="914400" algn="r" rtl="0" eaLnBrk="1" fontAlgn="base" hangingPunct="1">
        <a:spcBef>
          <a:spcPct val="0"/>
        </a:spcBef>
        <a:spcAft>
          <a:spcPct val="0"/>
        </a:spcAft>
        <a:defRPr sz="2500" b="1">
          <a:solidFill>
            <a:srgbClr val="808080"/>
          </a:solidFill>
          <a:latin typeface="Arial" charset="0"/>
        </a:defRPr>
      </a:lvl7pPr>
      <a:lvl8pPr marL="1371600" algn="r" rtl="0" eaLnBrk="1" fontAlgn="base" hangingPunct="1">
        <a:spcBef>
          <a:spcPct val="0"/>
        </a:spcBef>
        <a:spcAft>
          <a:spcPct val="0"/>
        </a:spcAft>
        <a:defRPr sz="2500" b="1">
          <a:solidFill>
            <a:srgbClr val="808080"/>
          </a:solidFill>
          <a:latin typeface="Arial" charset="0"/>
        </a:defRPr>
      </a:lvl8pPr>
      <a:lvl9pPr marL="1828800" algn="r" rtl="0" eaLnBrk="1" fontAlgn="base" hangingPunct="1">
        <a:spcBef>
          <a:spcPct val="0"/>
        </a:spcBef>
        <a:spcAft>
          <a:spcPct val="0"/>
        </a:spcAft>
        <a:defRPr sz="2500" b="1">
          <a:solidFill>
            <a:srgbClr val="808080"/>
          </a:solidFill>
          <a:latin typeface="Arial" charset="0"/>
        </a:defRPr>
      </a:lvl9pPr>
    </p:titleStyle>
    <p:bodyStyle>
      <a:lvl1pPr marL="174625" indent="-174625" algn="l" rtl="0" eaLnBrk="0" fontAlgn="base" hangingPunct="0">
        <a:spcBef>
          <a:spcPct val="20000"/>
        </a:spcBef>
        <a:spcAft>
          <a:spcPct val="0"/>
        </a:spcAft>
        <a:buChar char="•"/>
        <a:defRPr sz="3200" b="1">
          <a:solidFill>
            <a:schemeClr val="tx1"/>
          </a:solidFill>
          <a:latin typeface="+mn-lt"/>
          <a:ea typeface="ＭＳ Ｐゴシック" charset="-128"/>
          <a:cs typeface="+mn-cs"/>
        </a:defRPr>
      </a:lvl1pPr>
      <a:lvl2pPr marL="617538" indent="-268288" algn="l" rtl="0" eaLnBrk="0" fontAlgn="base" hangingPunct="0">
        <a:spcBef>
          <a:spcPct val="20000"/>
        </a:spcBef>
        <a:spcAft>
          <a:spcPct val="0"/>
        </a:spcAft>
        <a:buChar char="–"/>
        <a:defRPr sz="2800">
          <a:solidFill>
            <a:schemeClr val="tx1"/>
          </a:solidFill>
          <a:latin typeface="+mn-lt"/>
          <a:ea typeface="ＭＳ Ｐゴシック" charset="-128"/>
        </a:defRPr>
      </a:lvl2pPr>
      <a:lvl3pPr marL="1049338" indent="-174625" algn="l" rtl="0" eaLnBrk="0" fontAlgn="base" hangingPunct="0">
        <a:spcBef>
          <a:spcPct val="20000"/>
        </a:spcBef>
        <a:spcAft>
          <a:spcPct val="0"/>
        </a:spcAft>
        <a:buChar char="•"/>
        <a:defRPr sz="1500">
          <a:solidFill>
            <a:schemeClr val="tx1"/>
          </a:solidFill>
          <a:latin typeface="+mn-lt"/>
          <a:ea typeface="ＭＳ Ｐゴシック" charset="-128"/>
        </a:defRPr>
      </a:lvl3pPr>
      <a:lvl4pPr marL="1400175" indent="-176213" algn="l" rtl="0" eaLnBrk="0" fontAlgn="base" hangingPunct="0">
        <a:spcBef>
          <a:spcPct val="20000"/>
        </a:spcBef>
        <a:spcAft>
          <a:spcPct val="0"/>
        </a:spcAft>
        <a:buChar char="–"/>
        <a:defRPr sz="1100">
          <a:solidFill>
            <a:schemeClr val="tx1"/>
          </a:solidFill>
          <a:latin typeface="+mn-lt"/>
          <a:ea typeface="ＭＳ Ｐゴシック" charset="-128"/>
        </a:defRPr>
      </a:lvl4pPr>
      <a:lvl5pPr marL="1749425" indent="-174625" algn="l" rtl="0" eaLnBrk="0" fontAlgn="base" hangingPunct="0">
        <a:spcBef>
          <a:spcPct val="20000"/>
        </a:spcBef>
        <a:spcAft>
          <a:spcPct val="0"/>
        </a:spcAft>
        <a:buChar char="›"/>
        <a:defRPr sz="1100">
          <a:solidFill>
            <a:schemeClr val="tx1"/>
          </a:solidFill>
          <a:latin typeface="+mn-lt"/>
          <a:ea typeface="ＭＳ Ｐゴシック" charset="-128"/>
        </a:defRPr>
      </a:lvl5pPr>
      <a:lvl6pPr marL="2206625" indent="-174625" algn="l" rtl="0" eaLnBrk="1" fontAlgn="base" hangingPunct="1">
        <a:spcBef>
          <a:spcPct val="20000"/>
        </a:spcBef>
        <a:spcAft>
          <a:spcPct val="0"/>
        </a:spcAft>
        <a:buChar char="›"/>
        <a:defRPr sz="1100">
          <a:solidFill>
            <a:schemeClr val="tx1"/>
          </a:solidFill>
          <a:latin typeface="+mn-lt"/>
        </a:defRPr>
      </a:lvl6pPr>
      <a:lvl7pPr marL="2663825" indent="-174625" algn="l" rtl="0" eaLnBrk="1" fontAlgn="base" hangingPunct="1">
        <a:spcBef>
          <a:spcPct val="20000"/>
        </a:spcBef>
        <a:spcAft>
          <a:spcPct val="0"/>
        </a:spcAft>
        <a:buChar char="›"/>
        <a:defRPr sz="1100">
          <a:solidFill>
            <a:schemeClr val="tx1"/>
          </a:solidFill>
          <a:latin typeface="+mn-lt"/>
        </a:defRPr>
      </a:lvl7pPr>
      <a:lvl8pPr marL="3121025" indent="-174625" algn="l" rtl="0" eaLnBrk="1" fontAlgn="base" hangingPunct="1">
        <a:spcBef>
          <a:spcPct val="20000"/>
        </a:spcBef>
        <a:spcAft>
          <a:spcPct val="0"/>
        </a:spcAft>
        <a:buChar char="›"/>
        <a:defRPr sz="1100">
          <a:solidFill>
            <a:schemeClr val="tx1"/>
          </a:solidFill>
          <a:latin typeface="+mn-lt"/>
        </a:defRPr>
      </a:lvl8pPr>
      <a:lvl9pPr marL="3578225" indent="-174625" algn="l" rtl="0" eaLnBrk="1" fontAlgn="base" hangingPunct="1">
        <a:spcBef>
          <a:spcPct val="20000"/>
        </a:spcBef>
        <a:spcAft>
          <a:spcPct val="0"/>
        </a:spcAft>
        <a:buChar char="›"/>
        <a:defRPr sz="11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12"/>
          <p:cNvSpPr>
            <a:spLocks noChangeShapeType="1"/>
          </p:cNvSpPr>
          <p:nvPr/>
        </p:nvSpPr>
        <p:spPr bwMode="auto">
          <a:xfrm flipH="1">
            <a:off x="282575" y="579438"/>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2051" name="Rectangle 13"/>
          <p:cNvSpPr>
            <a:spLocks noChangeArrowheads="1"/>
          </p:cNvSpPr>
          <p:nvPr/>
        </p:nvSpPr>
        <p:spPr bwMode="auto">
          <a:xfrm>
            <a:off x="2011363" y="317500"/>
            <a:ext cx="7526337" cy="122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eaLnBrk="0" hangingPunct="0"/>
            <a:r>
              <a:rPr lang="it-IT" sz="1800">
                <a:solidFill>
                  <a:srgbClr val="FFC500"/>
                </a:solidFill>
              </a:rPr>
              <a:t/>
            </a:r>
            <a:br>
              <a:rPr lang="it-IT" sz="1800">
                <a:solidFill>
                  <a:srgbClr val="FFC500"/>
                </a:solidFill>
              </a:rPr>
            </a:br>
            <a:endParaRPr lang="it-IT" sz="3100" b="1">
              <a:solidFill>
                <a:schemeClr val="folHlink"/>
              </a:solidFill>
            </a:endParaRPr>
          </a:p>
          <a:p>
            <a:pPr algn="r"/>
            <a:endParaRPr lang="it-IT" sz="3100">
              <a:solidFill>
                <a:srgbClr val="FFC500"/>
              </a:solidFill>
            </a:endParaRPr>
          </a:p>
        </p:txBody>
      </p:sp>
      <p:sp>
        <p:nvSpPr>
          <p:cNvPr id="2052" name="Rectangle 2"/>
          <p:cNvSpPr>
            <a:spLocks noGrp="1" noChangeArrowheads="1"/>
          </p:cNvSpPr>
          <p:nvPr>
            <p:ph type="title"/>
          </p:nvPr>
        </p:nvSpPr>
        <p:spPr bwMode="auto">
          <a:xfrm>
            <a:off x="1135063" y="115888"/>
            <a:ext cx="8416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smtClean="0"/>
              <a:t>Fare clic per modificare stile</a:t>
            </a:r>
          </a:p>
        </p:txBody>
      </p:sp>
      <p:sp>
        <p:nvSpPr>
          <p:cNvPr id="2053" name="Rectangle 10"/>
          <p:cNvSpPr>
            <a:spLocks noGrp="1" noChangeArrowheads="1"/>
          </p:cNvSpPr>
          <p:nvPr>
            <p:ph type="body" idx="1"/>
          </p:nvPr>
        </p:nvSpPr>
        <p:spPr bwMode="auto">
          <a:xfrm>
            <a:off x="631825" y="1793875"/>
            <a:ext cx="861695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2054" name="Line 12"/>
          <p:cNvSpPr>
            <a:spLocks noChangeShapeType="1"/>
          </p:cNvSpPr>
          <p:nvPr/>
        </p:nvSpPr>
        <p:spPr bwMode="auto">
          <a:xfrm flipH="1">
            <a:off x="282575" y="6489700"/>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r" rtl="0" eaLnBrk="0" fontAlgn="base" hangingPunct="0">
        <a:spcBef>
          <a:spcPct val="0"/>
        </a:spcBef>
        <a:spcAft>
          <a:spcPct val="0"/>
        </a:spcAft>
        <a:defRPr sz="2500" b="1">
          <a:solidFill>
            <a:srgbClr val="808080"/>
          </a:solidFill>
          <a:latin typeface="+mj-lt"/>
          <a:ea typeface="ＭＳ Ｐゴシック" charset="-128"/>
          <a:cs typeface="+mj-cs"/>
        </a:defRPr>
      </a:lvl1pPr>
      <a:lvl2pPr algn="r" rtl="0" eaLnBrk="0" fontAlgn="base" hangingPunct="0">
        <a:spcBef>
          <a:spcPct val="0"/>
        </a:spcBef>
        <a:spcAft>
          <a:spcPct val="0"/>
        </a:spcAft>
        <a:defRPr sz="2500" b="1">
          <a:solidFill>
            <a:srgbClr val="808080"/>
          </a:solidFill>
          <a:latin typeface="Arial" charset="0"/>
          <a:ea typeface="ＭＳ Ｐゴシック" charset="-128"/>
        </a:defRPr>
      </a:lvl2pPr>
      <a:lvl3pPr algn="r" rtl="0" eaLnBrk="0" fontAlgn="base" hangingPunct="0">
        <a:spcBef>
          <a:spcPct val="0"/>
        </a:spcBef>
        <a:spcAft>
          <a:spcPct val="0"/>
        </a:spcAft>
        <a:defRPr sz="2500" b="1">
          <a:solidFill>
            <a:srgbClr val="808080"/>
          </a:solidFill>
          <a:latin typeface="Arial" charset="0"/>
          <a:ea typeface="ＭＳ Ｐゴシック" charset="-128"/>
        </a:defRPr>
      </a:lvl3pPr>
      <a:lvl4pPr algn="r" rtl="0" eaLnBrk="0" fontAlgn="base" hangingPunct="0">
        <a:spcBef>
          <a:spcPct val="0"/>
        </a:spcBef>
        <a:spcAft>
          <a:spcPct val="0"/>
        </a:spcAft>
        <a:defRPr sz="2500" b="1">
          <a:solidFill>
            <a:srgbClr val="808080"/>
          </a:solidFill>
          <a:latin typeface="Arial" charset="0"/>
          <a:ea typeface="ＭＳ Ｐゴシック" charset="-128"/>
        </a:defRPr>
      </a:lvl4pPr>
      <a:lvl5pPr algn="r" rtl="0" eaLnBrk="0" fontAlgn="base" hangingPunct="0">
        <a:spcBef>
          <a:spcPct val="0"/>
        </a:spcBef>
        <a:spcAft>
          <a:spcPct val="0"/>
        </a:spcAft>
        <a:defRPr sz="2500" b="1">
          <a:solidFill>
            <a:srgbClr val="808080"/>
          </a:solidFill>
          <a:latin typeface="Arial" charset="0"/>
          <a:ea typeface="ＭＳ Ｐゴシック" charset="-128"/>
        </a:defRPr>
      </a:lvl5pPr>
      <a:lvl6pPr marL="457200" algn="r" rtl="0" eaLnBrk="0" fontAlgn="base" hangingPunct="0">
        <a:spcBef>
          <a:spcPct val="0"/>
        </a:spcBef>
        <a:spcAft>
          <a:spcPct val="0"/>
        </a:spcAft>
        <a:defRPr sz="2500" b="1">
          <a:solidFill>
            <a:srgbClr val="808080"/>
          </a:solidFill>
          <a:latin typeface="Arial" charset="0"/>
        </a:defRPr>
      </a:lvl6pPr>
      <a:lvl7pPr marL="914400" algn="r" rtl="0" eaLnBrk="0" fontAlgn="base" hangingPunct="0">
        <a:spcBef>
          <a:spcPct val="0"/>
        </a:spcBef>
        <a:spcAft>
          <a:spcPct val="0"/>
        </a:spcAft>
        <a:defRPr sz="2500" b="1">
          <a:solidFill>
            <a:srgbClr val="808080"/>
          </a:solidFill>
          <a:latin typeface="Arial" charset="0"/>
        </a:defRPr>
      </a:lvl7pPr>
      <a:lvl8pPr marL="1371600" algn="r" rtl="0" eaLnBrk="0" fontAlgn="base" hangingPunct="0">
        <a:spcBef>
          <a:spcPct val="0"/>
        </a:spcBef>
        <a:spcAft>
          <a:spcPct val="0"/>
        </a:spcAft>
        <a:defRPr sz="2500" b="1">
          <a:solidFill>
            <a:srgbClr val="808080"/>
          </a:solidFill>
          <a:latin typeface="Arial" charset="0"/>
        </a:defRPr>
      </a:lvl8pPr>
      <a:lvl9pPr marL="1828800" algn="r" rtl="0" eaLnBrk="0" fontAlgn="base" hangingPunct="0">
        <a:spcBef>
          <a:spcPct val="0"/>
        </a:spcBef>
        <a:spcAft>
          <a:spcPct val="0"/>
        </a:spcAft>
        <a:defRPr sz="2500" b="1">
          <a:solidFill>
            <a:srgbClr val="808080"/>
          </a:solidFill>
          <a:latin typeface="Arial" charset="0"/>
        </a:defRPr>
      </a:lvl9pPr>
    </p:titleStyle>
    <p:bodyStyle>
      <a:lvl1pPr marL="174625" indent="-174625" algn="l" rtl="0" eaLnBrk="0" fontAlgn="base" hangingPunct="0">
        <a:spcBef>
          <a:spcPct val="20000"/>
        </a:spcBef>
        <a:spcAft>
          <a:spcPct val="0"/>
        </a:spcAft>
        <a:buChar char="•"/>
        <a:defRPr sz="3200" b="1">
          <a:solidFill>
            <a:schemeClr val="tx1"/>
          </a:solidFill>
          <a:latin typeface="+mn-lt"/>
          <a:ea typeface="ＭＳ Ｐゴシック" charset="-128"/>
          <a:cs typeface="+mn-cs"/>
        </a:defRPr>
      </a:lvl1pPr>
      <a:lvl2pPr marL="617538" indent="-268288" algn="l" rtl="0" eaLnBrk="0" fontAlgn="base" hangingPunct="0">
        <a:spcBef>
          <a:spcPct val="20000"/>
        </a:spcBef>
        <a:spcAft>
          <a:spcPct val="0"/>
        </a:spcAft>
        <a:buChar char="–"/>
        <a:defRPr sz="2800">
          <a:solidFill>
            <a:schemeClr val="tx1"/>
          </a:solidFill>
          <a:latin typeface="+mn-lt"/>
          <a:ea typeface="ＭＳ Ｐゴシック" charset="-128"/>
        </a:defRPr>
      </a:lvl2pPr>
      <a:lvl3pPr marL="1049338" indent="-174625" algn="l" rtl="0" eaLnBrk="0" fontAlgn="base" hangingPunct="0">
        <a:spcBef>
          <a:spcPct val="20000"/>
        </a:spcBef>
        <a:spcAft>
          <a:spcPct val="0"/>
        </a:spcAft>
        <a:buChar char="•"/>
        <a:defRPr sz="1500">
          <a:solidFill>
            <a:schemeClr val="tx1"/>
          </a:solidFill>
          <a:latin typeface="+mn-lt"/>
          <a:ea typeface="ＭＳ Ｐゴシック" charset="-128"/>
        </a:defRPr>
      </a:lvl3pPr>
      <a:lvl4pPr marL="1400175" indent="-176213" algn="l" rtl="0" eaLnBrk="0" fontAlgn="base" hangingPunct="0">
        <a:spcBef>
          <a:spcPct val="20000"/>
        </a:spcBef>
        <a:spcAft>
          <a:spcPct val="0"/>
        </a:spcAft>
        <a:buChar char="–"/>
        <a:defRPr sz="1100">
          <a:solidFill>
            <a:schemeClr val="tx1"/>
          </a:solidFill>
          <a:latin typeface="+mn-lt"/>
          <a:ea typeface="ＭＳ Ｐゴシック" charset="-128"/>
        </a:defRPr>
      </a:lvl4pPr>
      <a:lvl5pPr marL="1749425" indent="-174625" algn="l" rtl="0" eaLnBrk="0" fontAlgn="base" hangingPunct="0">
        <a:spcBef>
          <a:spcPct val="20000"/>
        </a:spcBef>
        <a:spcAft>
          <a:spcPct val="0"/>
        </a:spcAft>
        <a:buChar char="›"/>
        <a:defRPr sz="1100">
          <a:solidFill>
            <a:schemeClr val="tx1"/>
          </a:solidFill>
          <a:latin typeface="+mn-lt"/>
          <a:ea typeface="ＭＳ Ｐゴシック" charset="-128"/>
        </a:defRPr>
      </a:lvl5pPr>
      <a:lvl6pPr marL="2206625" indent="-174625" algn="l" rtl="0" eaLnBrk="0" fontAlgn="base" hangingPunct="0">
        <a:spcBef>
          <a:spcPct val="20000"/>
        </a:spcBef>
        <a:spcAft>
          <a:spcPct val="0"/>
        </a:spcAft>
        <a:buChar char="›"/>
        <a:defRPr sz="1100">
          <a:solidFill>
            <a:schemeClr val="tx1"/>
          </a:solidFill>
          <a:latin typeface="+mn-lt"/>
        </a:defRPr>
      </a:lvl6pPr>
      <a:lvl7pPr marL="2663825" indent="-174625" algn="l" rtl="0" eaLnBrk="0" fontAlgn="base" hangingPunct="0">
        <a:spcBef>
          <a:spcPct val="20000"/>
        </a:spcBef>
        <a:spcAft>
          <a:spcPct val="0"/>
        </a:spcAft>
        <a:buChar char="›"/>
        <a:defRPr sz="1100">
          <a:solidFill>
            <a:schemeClr val="tx1"/>
          </a:solidFill>
          <a:latin typeface="+mn-lt"/>
        </a:defRPr>
      </a:lvl7pPr>
      <a:lvl8pPr marL="3121025" indent="-174625" algn="l" rtl="0" eaLnBrk="0" fontAlgn="base" hangingPunct="0">
        <a:spcBef>
          <a:spcPct val="20000"/>
        </a:spcBef>
        <a:spcAft>
          <a:spcPct val="0"/>
        </a:spcAft>
        <a:buChar char="›"/>
        <a:defRPr sz="1100">
          <a:solidFill>
            <a:schemeClr val="tx1"/>
          </a:solidFill>
          <a:latin typeface="+mn-lt"/>
        </a:defRPr>
      </a:lvl8pPr>
      <a:lvl9pPr marL="3578225" indent="-174625" algn="l" rtl="0" eaLnBrk="0" fontAlgn="base" hangingPunct="0">
        <a:spcBef>
          <a:spcPct val="20000"/>
        </a:spcBef>
        <a:spcAft>
          <a:spcPct val="0"/>
        </a:spcAft>
        <a:buChar char="›"/>
        <a:defRPr sz="11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2.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3.tif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4" Type="http://schemas.openxmlformats.org/officeDocument/2006/relationships/image" Target="../media/image15.tiff"/><Relationship Id="rId5" Type="http://schemas.openxmlformats.org/officeDocument/2006/relationships/image" Target="../media/image16.tiff"/><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tags" Target="../tags/tag7.xml"/><Relationship Id="rId4" Type="http://schemas.openxmlformats.org/officeDocument/2006/relationships/slideLayout" Target="../slideLayouts/slideLayout6.xml"/><Relationship Id="rId5" Type="http://schemas.openxmlformats.org/officeDocument/2006/relationships/notesSlide" Target="../notesSlides/notesSlide14.xml"/><Relationship Id="rId1" Type="http://schemas.openxmlformats.org/officeDocument/2006/relationships/tags" Target="../tags/tag5.xml"/><Relationship Id="rId2" Type="http://schemas.openxmlformats.org/officeDocument/2006/relationships/tags" Target="../tags/tag6.xml"/></Relationships>
</file>

<file path=ppt/slides/_rels/slide15.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18.tiff"/><Relationship Id="rId5" Type="http://schemas.openxmlformats.org/officeDocument/2006/relationships/image" Target="../media/image19.tiff"/><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0.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20.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hyperlink" Target="http://bd05.leggiditalia.it/cgi-bin/FulShow?TIPO=5&amp;NOTXT=1&amp;KEY=05AC00002139&am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tags" Target="../tags/tag10.xml"/><Relationship Id="rId4" Type="http://schemas.openxmlformats.org/officeDocument/2006/relationships/tags" Target="../tags/tag11.xml"/><Relationship Id="rId5" Type="http://schemas.openxmlformats.org/officeDocument/2006/relationships/slideLayout" Target="../slideLayouts/slideLayout6.xml"/><Relationship Id="rId6" Type="http://schemas.openxmlformats.org/officeDocument/2006/relationships/notesSlide" Target="../notesSlides/notesSlide22.xml"/><Relationship Id="rId7" Type="http://schemas.openxmlformats.org/officeDocument/2006/relationships/diagramData" Target="../diagrams/data4.xml"/><Relationship Id="rId8" Type="http://schemas.openxmlformats.org/officeDocument/2006/relationships/diagramLayout" Target="../diagrams/layout4.xml"/><Relationship Id="rId9" Type="http://schemas.openxmlformats.org/officeDocument/2006/relationships/diagramQuickStyle" Target="../diagrams/quickStyle4.xml"/><Relationship Id="rId10" Type="http://schemas.openxmlformats.org/officeDocument/2006/relationships/diagramColors" Target="../diagrams/colors4.xml"/><Relationship Id="rId11" Type="http://schemas.microsoft.com/office/2007/relationships/diagramDrawing" Target="../diagrams/drawing4.xml"/><Relationship Id="rId1" Type="http://schemas.openxmlformats.org/officeDocument/2006/relationships/tags" Target="../tags/tag8.xml"/><Relationship Id="rId2" Type="http://schemas.openxmlformats.org/officeDocument/2006/relationships/tags" Target="../tags/tag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21.tiff"/></Relationships>
</file>

<file path=ppt/slides/_rels/slide25.xml.rels><?xml version="1.0" encoding="UTF-8" standalone="yes"?>
<Relationships xmlns="http://schemas.openxmlformats.org/package/2006/relationships"><Relationship Id="rId3" Type="http://schemas.openxmlformats.org/officeDocument/2006/relationships/tags" Target="../tags/tag14.xml"/><Relationship Id="rId4" Type="http://schemas.openxmlformats.org/officeDocument/2006/relationships/tags" Target="../tags/tag15.xml"/><Relationship Id="rId5" Type="http://schemas.openxmlformats.org/officeDocument/2006/relationships/slideLayout" Target="../slideLayouts/slideLayout6.xml"/><Relationship Id="rId6" Type="http://schemas.openxmlformats.org/officeDocument/2006/relationships/notesSlide" Target="../notesSlides/notesSlide25.xml"/><Relationship Id="rId7" Type="http://schemas.openxmlformats.org/officeDocument/2006/relationships/diagramData" Target="../diagrams/data5.xml"/><Relationship Id="rId8" Type="http://schemas.openxmlformats.org/officeDocument/2006/relationships/diagramLayout" Target="../diagrams/layout5.xml"/><Relationship Id="rId9" Type="http://schemas.openxmlformats.org/officeDocument/2006/relationships/diagramQuickStyle" Target="../diagrams/quickStyle5.xml"/><Relationship Id="rId10" Type="http://schemas.openxmlformats.org/officeDocument/2006/relationships/diagramColors" Target="../diagrams/colors5.xml"/><Relationship Id="rId11" Type="http://schemas.microsoft.com/office/2007/relationships/diagramDrawing" Target="../diagrams/drawing5.xml"/><Relationship Id="rId1" Type="http://schemas.openxmlformats.org/officeDocument/2006/relationships/tags" Target="../tags/tag12.xml"/><Relationship Id="rId2" Type="http://schemas.openxmlformats.org/officeDocument/2006/relationships/tags" Target="../tags/tag13.xml"/></Relationships>
</file>

<file path=ppt/slides/_rels/slide26.xml.rels><?xml version="1.0" encoding="UTF-8" standalone="yes"?>
<Relationships xmlns="http://schemas.openxmlformats.org/package/2006/relationships"><Relationship Id="rId3" Type="http://schemas.openxmlformats.org/officeDocument/2006/relationships/image" Target="../media/image22.tiff"/><Relationship Id="rId4" Type="http://schemas.openxmlformats.org/officeDocument/2006/relationships/image" Target="../media/image23.tiff"/><Relationship Id="rId5" Type="http://schemas.openxmlformats.org/officeDocument/2006/relationships/image" Target="../media/image24.tiff"/><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tags" Target="../tags/tag18.xml"/><Relationship Id="rId4" Type="http://schemas.openxmlformats.org/officeDocument/2006/relationships/tags" Target="../tags/tag19.xml"/><Relationship Id="rId5" Type="http://schemas.openxmlformats.org/officeDocument/2006/relationships/slideLayout" Target="../slideLayouts/slideLayout6.xml"/><Relationship Id="rId6" Type="http://schemas.openxmlformats.org/officeDocument/2006/relationships/notesSlide" Target="../notesSlides/notesSlide28.xml"/><Relationship Id="rId7" Type="http://schemas.openxmlformats.org/officeDocument/2006/relationships/diagramData" Target="../diagrams/data7.xml"/><Relationship Id="rId8" Type="http://schemas.openxmlformats.org/officeDocument/2006/relationships/diagramLayout" Target="../diagrams/layout7.xml"/><Relationship Id="rId9" Type="http://schemas.openxmlformats.org/officeDocument/2006/relationships/diagramQuickStyle" Target="../diagrams/quickStyle7.xml"/><Relationship Id="rId10" Type="http://schemas.openxmlformats.org/officeDocument/2006/relationships/diagramColors" Target="../diagrams/colors7.xml"/><Relationship Id="rId11" Type="http://schemas.microsoft.com/office/2007/relationships/diagramDrawing" Target="../diagrams/drawing7.xml"/><Relationship Id="rId1" Type="http://schemas.openxmlformats.org/officeDocument/2006/relationships/tags" Target="../tags/tag16.xml"/><Relationship Id="rId2" Type="http://schemas.openxmlformats.org/officeDocument/2006/relationships/tags" Target="../tags/tag17.xml"/></Relationships>
</file>

<file path=ppt/slides/_rels/slide29.xml.rels><?xml version="1.0" encoding="UTF-8" standalone="yes"?>
<Relationships xmlns="http://schemas.openxmlformats.org/package/2006/relationships"><Relationship Id="rId3" Type="http://schemas.openxmlformats.org/officeDocument/2006/relationships/image" Target="../media/image25.tiff"/><Relationship Id="rId4" Type="http://schemas.openxmlformats.org/officeDocument/2006/relationships/image" Target="../media/image26.tiff"/><Relationship Id="rId5" Type="http://schemas.openxmlformats.org/officeDocument/2006/relationships/image" Target="../media/image27.tiff"/><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tiff"/><Relationship Id="rId5" Type="http://schemas.openxmlformats.org/officeDocument/2006/relationships/image" Target="../media/image6.tiff"/><Relationship Id="rId6" Type="http://schemas.openxmlformats.org/officeDocument/2006/relationships/image" Target="../media/image7.tiff"/><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25.tiff"/><Relationship Id="rId4" Type="http://schemas.openxmlformats.org/officeDocument/2006/relationships/image" Target="../media/image26.tiff"/><Relationship Id="rId5" Type="http://schemas.openxmlformats.org/officeDocument/2006/relationships/image" Target="../media/image27.tiff"/><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 Id="rId3" Type="http://schemas.openxmlformats.org/officeDocument/2006/relationships/image" Target="../media/image28.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 Id="rId3" Type="http://schemas.openxmlformats.org/officeDocument/2006/relationships/image" Target="../media/image28.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tags" Target="../tags/tag22.xml"/><Relationship Id="rId4" Type="http://schemas.openxmlformats.org/officeDocument/2006/relationships/tags" Target="../tags/tag23.xml"/><Relationship Id="rId5" Type="http://schemas.openxmlformats.org/officeDocument/2006/relationships/slideLayout" Target="../slideLayouts/slideLayout6.xml"/><Relationship Id="rId6" Type="http://schemas.openxmlformats.org/officeDocument/2006/relationships/notesSlide" Target="../notesSlides/notesSlide37.xml"/><Relationship Id="rId7" Type="http://schemas.openxmlformats.org/officeDocument/2006/relationships/diagramData" Target="../diagrams/data8.xml"/><Relationship Id="rId8" Type="http://schemas.openxmlformats.org/officeDocument/2006/relationships/diagramLayout" Target="../diagrams/layout8.xml"/><Relationship Id="rId9" Type="http://schemas.openxmlformats.org/officeDocument/2006/relationships/diagramQuickStyle" Target="../diagrams/quickStyle8.xml"/><Relationship Id="rId10" Type="http://schemas.openxmlformats.org/officeDocument/2006/relationships/diagramColors" Target="../diagrams/colors8.xml"/><Relationship Id="rId11" Type="http://schemas.microsoft.com/office/2007/relationships/diagramDrawing" Target="../diagrams/drawing8.xml"/><Relationship Id="rId1" Type="http://schemas.openxmlformats.org/officeDocument/2006/relationships/tags" Target="../tags/tag20.xml"/><Relationship Id="rId2" Type="http://schemas.openxmlformats.org/officeDocument/2006/relationships/tags" Target="../tags/tag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image" Target="../media/image9.tiff"/><Relationship Id="rId5" Type="http://schemas.openxmlformats.org/officeDocument/2006/relationships/diagramData" Target="../diagrams/data1.xml"/><Relationship Id="rId6" Type="http://schemas.openxmlformats.org/officeDocument/2006/relationships/diagramLayout" Target="../diagrams/layout1.xml"/><Relationship Id="rId7" Type="http://schemas.openxmlformats.org/officeDocument/2006/relationships/diagramQuickStyle" Target="../diagrams/quickStyle1.xml"/><Relationship Id="rId8" Type="http://schemas.openxmlformats.org/officeDocument/2006/relationships/diagramColors" Target="../diagrams/colors1.xml"/><Relationship Id="rId9"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0.xml"/><Relationship Id="rId3" Type="http://schemas.openxmlformats.org/officeDocument/2006/relationships/image" Target="../media/image29.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3.xml"/><Relationship Id="rId3" Type="http://schemas.openxmlformats.org/officeDocument/2006/relationships/image" Target="../media/image30.tif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 Id="rId3" Type="http://schemas.openxmlformats.org/officeDocument/2006/relationships/image" Target="../media/image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 Id="rId3" Type="http://schemas.openxmlformats.org/officeDocument/2006/relationships/image" Target="../media/image32.tif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 Id="rId3"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slideLayout" Target="../slideLayouts/slideLayout6.xml"/><Relationship Id="rId6" Type="http://schemas.openxmlformats.org/officeDocument/2006/relationships/notesSlide" Target="../notesSlides/notesSlide5.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tags" Target="../tags/tag1.xml"/><Relationship Id="rId2" Type="http://schemas.openxmlformats.org/officeDocument/2006/relationships/tags" Target="../tags/tag2.xml"/></Relationships>
</file>

<file path=ppt/slides/_rels/slide50.xml.rels><?xml version="1.0" encoding="UTF-8" standalone="yes"?>
<Relationships xmlns="http://schemas.openxmlformats.org/package/2006/relationships"><Relationship Id="rId3" Type="http://schemas.openxmlformats.org/officeDocument/2006/relationships/image" Target="../media/image33.tiff"/><Relationship Id="rId4" Type="http://schemas.openxmlformats.org/officeDocument/2006/relationships/image" Target="../media/image34.tiff"/><Relationship Id="rId5" Type="http://schemas.openxmlformats.org/officeDocument/2006/relationships/image" Target="../media/image35.tiff"/><Relationship Id="rId1" Type="http://schemas.openxmlformats.org/officeDocument/2006/relationships/slideLayout" Target="../slideLayouts/slideLayout6.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3" Type="http://schemas.openxmlformats.org/officeDocument/2006/relationships/image" Target="../media/image36.tiff"/><Relationship Id="rId4" Type="http://schemas.openxmlformats.org/officeDocument/2006/relationships/image" Target="../media/image31.png"/><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2.xml"/></Relationships>
</file>

<file path=ppt/slides/_rels/slide6.xml.rels><?xml version="1.0" encoding="UTF-8" standalone="yes"?>
<Relationships xmlns="http://schemas.openxmlformats.org/package/2006/relationships"><Relationship Id="rId3" Type="http://schemas.openxmlformats.org/officeDocument/2006/relationships/hyperlink" Target="http://bd05.leggiditalia.it/cgi-bin/FulShow?TIPO=5&amp;NOTXT=1&amp;KEY=05AC00002145&amp;" TargetMode="External"/><Relationship Id="rId4" Type="http://schemas.openxmlformats.org/officeDocument/2006/relationships/hyperlink" Target="http://bd05.leggiditalia.it/cgi-bin/FulShow?TIPO=5&amp;NOTXT=1&amp;KEY=05AC00003072&amp;" TargetMode="External"/><Relationship Id="rId5" Type="http://schemas.openxmlformats.org/officeDocument/2006/relationships/image" Target="../media/image10.tiff"/><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1.tiff"/></Relationships>
</file>

<file path=ppt/slides/_rels/slide8.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tiff"/><Relationship Id="rId5" Type="http://schemas.openxmlformats.org/officeDocument/2006/relationships/image" Target="../media/image6.tiff"/><Relationship Id="rId6" Type="http://schemas.openxmlformats.org/officeDocument/2006/relationships/image" Target="../media/image7.tiff"/><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2"/>
          <p:cNvSpPr>
            <a:spLocks noGrp="1" noChangeArrowheads="1"/>
          </p:cNvSpPr>
          <p:nvPr>
            <p:ph type="ctrTitle" idx="4294967295"/>
          </p:nvPr>
        </p:nvSpPr>
        <p:spPr>
          <a:xfrm>
            <a:off x="487363" y="800100"/>
            <a:ext cx="8988425" cy="2225675"/>
          </a:xfrm>
        </p:spPr>
        <p:txBody>
          <a:bodyPr/>
          <a:lstStyle/>
          <a:p>
            <a:pPr eaLnBrk="1" hangingPunct="1"/>
            <a:r>
              <a:rPr lang="it-IT" sz="4000" dirty="0" smtClean="0">
                <a:solidFill>
                  <a:srgbClr val="0A6AAE"/>
                </a:solidFill>
                <a:latin typeface="Calibri" pitchFamily="34" charset="0"/>
                <a:ea typeface="ＭＳ Ｐゴシック" pitchFamily="-128" charset="-128"/>
              </a:rPr>
              <a:t>Formazione </a:t>
            </a:r>
            <a:r>
              <a:rPr lang="it-IT" sz="4000" dirty="0">
                <a:solidFill>
                  <a:srgbClr val="0A6AAE"/>
                </a:solidFill>
                <a:latin typeface="Calibri" pitchFamily="34" charset="0"/>
                <a:ea typeface="ＭＳ Ｐゴシック" pitchFamily="-128" charset="-128"/>
              </a:rPr>
              <a:t>obbligatoria </a:t>
            </a:r>
            <a:r>
              <a:rPr lang="it-IT" sz="4000" dirty="0" err="1">
                <a:solidFill>
                  <a:srgbClr val="0A6AAE"/>
                </a:solidFill>
                <a:latin typeface="Calibri" pitchFamily="34" charset="0"/>
                <a:ea typeface="ＭＳ Ｐゴシック" pitchFamily="-128" charset="-128"/>
              </a:rPr>
              <a:t>d.s</a:t>
            </a:r>
            <a:r>
              <a:rPr lang="it-IT" sz="4000" dirty="0">
                <a:solidFill>
                  <a:srgbClr val="0A6AAE"/>
                </a:solidFill>
                <a:latin typeface="Calibri" pitchFamily="34" charset="0"/>
                <a:ea typeface="ＭＳ Ｐゴシック" pitchFamily="-128" charset="-128"/>
              </a:rPr>
              <a:t>. </a:t>
            </a:r>
            <a:r>
              <a:rPr lang="it-IT" sz="4000" dirty="0" smtClean="0">
                <a:solidFill>
                  <a:srgbClr val="0A6AAE"/>
                </a:solidFill>
                <a:latin typeface="Calibri" pitchFamily="34" charset="0"/>
                <a:ea typeface="ＭＳ Ｐゴシック" pitchFamily="-128" charset="-128"/>
              </a:rPr>
              <a:t>- USR Campania</a:t>
            </a:r>
            <a:r>
              <a:rPr lang="it-IT" sz="1600" i="1" dirty="0" smtClean="0">
                <a:solidFill>
                  <a:schemeClr val="tx1"/>
                </a:solidFill>
                <a:latin typeface="Calibri" pitchFamily="34" charset="0"/>
                <a:ea typeface="ＭＳ Ｐゴシック" pitchFamily="-128" charset="-128"/>
              </a:rPr>
              <a:t/>
            </a:r>
            <a:br>
              <a:rPr lang="it-IT" sz="1600" i="1" dirty="0" smtClean="0">
                <a:solidFill>
                  <a:schemeClr val="tx1"/>
                </a:solidFill>
                <a:latin typeface="Calibri" pitchFamily="34" charset="0"/>
                <a:ea typeface="ＭＳ Ｐゴシック" pitchFamily="-128" charset="-128"/>
              </a:rPr>
            </a:br>
            <a:r>
              <a:rPr lang="it-IT" sz="1600" i="1" dirty="0" smtClean="0">
                <a:solidFill>
                  <a:schemeClr val="tx1"/>
                </a:solidFill>
                <a:latin typeface="Calibri" pitchFamily="34" charset="0"/>
                <a:ea typeface="ＭＳ Ｐゴシック" pitchFamily="-128" charset="-128"/>
              </a:rPr>
              <a:t/>
            </a:r>
            <a:br>
              <a:rPr lang="it-IT" sz="1600" i="1" dirty="0" smtClean="0">
                <a:solidFill>
                  <a:schemeClr val="tx1"/>
                </a:solidFill>
                <a:latin typeface="Calibri" pitchFamily="34" charset="0"/>
                <a:ea typeface="ＭＳ Ｐゴシック" pitchFamily="-128" charset="-128"/>
              </a:rPr>
            </a:br>
            <a:r>
              <a:rPr lang="it-IT" sz="1600" i="1" dirty="0" smtClean="0">
                <a:solidFill>
                  <a:schemeClr val="tx1"/>
                </a:solidFill>
                <a:latin typeface="Calibri" pitchFamily="34" charset="0"/>
                <a:ea typeface="ＭＳ Ｐゴシック" pitchFamily="-128" charset="-128"/>
              </a:rPr>
              <a:t/>
            </a:r>
            <a:br>
              <a:rPr lang="it-IT" sz="1600" i="1" dirty="0" smtClean="0">
                <a:solidFill>
                  <a:schemeClr val="tx1"/>
                </a:solidFill>
                <a:latin typeface="Calibri" pitchFamily="34" charset="0"/>
                <a:ea typeface="ＭＳ Ｐゴシック" pitchFamily="-128" charset="-128"/>
              </a:rPr>
            </a:br>
            <a:r>
              <a:rPr lang="it-IT" sz="1800" i="1" dirty="0" smtClean="0">
                <a:solidFill>
                  <a:schemeClr val="tx1"/>
                </a:solidFill>
                <a:latin typeface="Calibri" pitchFamily="34" charset="0"/>
                <a:ea typeface="ＭＳ Ｐゴシック" pitchFamily="-128" charset="-128"/>
              </a:rPr>
              <a:t>Relatore</a:t>
            </a:r>
            <a:br>
              <a:rPr lang="it-IT" sz="1800" i="1" dirty="0" smtClean="0">
                <a:solidFill>
                  <a:schemeClr val="tx1"/>
                </a:solidFill>
                <a:latin typeface="Calibri" pitchFamily="34" charset="0"/>
                <a:ea typeface="ＭＳ Ｐゴシック" pitchFamily="-128" charset="-128"/>
              </a:rPr>
            </a:br>
            <a:r>
              <a:rPr lang="it-IT" sz="1800" i="1" dirty="0" smtClean="0">
                <a:solidFill>
                  <a:schemeClr val="tx1"/>
                </a:solidFill>
                <a:latin typeface="Calibri" pitchFamily="34" charset="0"/>
                <a:ea typeface="ＭＳ Ｐゴシック" pitchFamily="-128" charset="-128"/>
              </a:rPr>
              <a:t>Valeria Romano </a:t>
            </a:r>
            <a:br>
              <a:rPr lang="it-IT" sz="1800" i="1" dirty="0" smtClean="0">
                <a:solidFill>
                  <a:schemeClr val="tx1"/>
                </a:solidFill>
                <a:latin typeface="Calibri" pitchFamily="34" charset="0"/>
                <a:ea typeface="ＭＳ Ｐゴシック" pitchFamily="-128" charset="-128"/>
              </a:rPr>
            </a:br>
            <a:r>
              <a:rPr lang="it-IT" sz="1800" i="1" dirty="0" smtClean="0">
                <a:solidFill>
                  <a:schemeClr val="tx1"/>
                </a:solidFill>
                <a:latin typeface="Calibri" pitchFamily="34" charset="0"/>
                <a:ea typeface="ＭＳ Ｐゴシック" pitchFamily="-128" charset="-128"/>
              </a:rPr>
              <a:t>(Procuratore dello Stato)</a:t>
            </a:r>
            <a:r>
              <a:rPr lang="it-IT" sz="2000" i="1" dirty="0" smtClean="0">
                <a:solidFill>
                  <a:schemeClr val="tx1"/>
                </a:solidFill>
                <a:latin typeface="Calibri" pitchFamily="34" charset="0"/>
                <a:ea typeface="ＭＳ Ｐゴシック" pitchFamily="-128" charset="-128"/>
              </a:rPr>
              <a:t/>
            </a:r>
            <a:br>
              <a:rPr lang="it-IT" sz="2000" i="1" dirty="0" smtClean="0">
                <a:solidFill>
                  <a:schemeClr val="tx1"/>
                </a:solidFill>
                <a:latin typeface="Calibri" pitchFamily="34" charset="0"/>
                <a:ea typeface="ＭＳ Ｐゴシック" pitchFamily="-128" charset="-128"/>
              </a:rPr>
            </a:br>
            <a:r>
              <a:rPr lang="it-IT" sz="2000" i="1" dirty="0" smtClean="0">
                <a:solidFill>
                  <a:schemeClr val="tx1"/>
                </a:solidFill>
                <a:latin typeface="Calibri" pitchFamily="34" charset="0"/>
                <a:ea typeface="ＭＳ Ｐゴシック" pitchFamily="-128" charset="-128"/>
              </a:rPr>
              <a:t/>
            </a:r>
            <a:br>
              <a:rPr lang="it-IT" sz="2000" i="1" dirty="0" smtClean="0">
                <a:solidFill>
                  <a:schemeClr val="tx1"/>
                </a:solidFill>
                <a:latin typeface="Calibri" pitchFamily="34" charset="0"/>
                <a:ea typeface="ＭＳ Ｐゴシック" pitchFamily="-128" charset="-128"/>
              </a:rPr>
            </a:br>
            <a:r>
              <a:rPr lang="it-IT" sz="2000" i="1" dirty="0" smtClean="0">
                <a:solidFill>
                  <a:schemeClr val="tx1"/>
                </a:solidFill>
                <a:latin typeface="Calibri" pitchFamily="34" charset="0"/>
                <a:ea typeface="ＭＳ Ｐゴシック" pitchFamily="-128" charset="-128"/>
              </a:rPr>
              <a:t/>
            </a:r>
            <a:br>
              <a:rPr lang="it-IT" sz="2000" i="1" dirty="0" smtClean="0">
                <a:solidFill>
                  <a:schemeClr val="tx1"/>
                </a:solidFill>
                <a:latin typeface="Calibri" pitchFamily="34" charset="0"/>
                <a:ea typeface="ＭＳ Ｐゴシック" pitchFamily="-128" charset="-128"/>
              </a:rPr>
            </a:br>
            <a:r>
              <a:rPr lang="it-IT" sz="2000" i="1" dirty="0" smtClean="0">
                <a:solidFill>
                  <a:schemeClr val="tx1"/>
                </a:solidFill>
                <a:latin typeface="Calibri" pitchFamily="34" charset="0"/>
                <a:ea typeface="ＭＳ Ｐゴシック" pitchFamily="-128" charset="-128"/>
              </a:rPr>
              <a:t/>
            </a:r>
            <a:br>
              <a:rPr lang="it-IT" sz="2000" i="1" dirty="0" smtClean="0">
                <a:solidFill>
                  <a:schemeClr val="tx1"/>
                </a:solidFill>
                <a:latin typeface="Calibri" pitchFamily="34" charset="0"/>
                <a:ea typeface="ＭＳ Ｐゴシック" pitchFamily="-128" charset="-128"/>
              </a:rPr>
            </a:br>
            <a:r>
              <a:rPr lang="it-IT" sz="2000" i="1" dirty="0">
                <a:solidFill>
                  <a:schemeClr val="tx1"/>
                </a:solidFill>
                <a:latin typeface="Calibri" pitchFamily="34" charset="0"/>
                <a:ea typeface="ＭＳ Ｐゴシック" pitchFamily="-128" charset="-128"/>
              </a:rPr>
              <a:t>4</a:t>
            </a:r>
            <a:r>
              <a:rPr lang="it-IT" sz="2000" i="1" dirty="0" smtClean="0">
                <a:solidFill>
                  <a:schemeClr val="tx1"/>
                </a:solidFill>
                <a:latin typeface="Calibri" pitchFamily="34" charset="0"/>
                <a:ea typeface="ＭＳ Ｐゴシック" pitchFamily="-128" charset="-128"/>
              </a:rPr>
              <a:t> maggio 2017</a:t>
            </a:r>
            <a:r>
              <a:rPr lang="it-IT" sz="3600" dirty="0" smtClean="0">
                <a:solidFill>
                  <a:srgbClr val="00733C"/>
                </a:solidFill>
                <a:latin typeface="Calibri" pitchFamily="34" charset="0"/>
                <a:ea typeface="ＭＳ Ｐゴシック" pitchFamily="-128" charset="-128"/>
              </a:rPr>
              <a:t> </a:t>
            </a:r>
            <a:endParaRPr lang="it-IT" sz="2800" dirty="0" smtClean="0">
              <a:solidFill>
                <a:srgbClr val="00733C"/>
              </a:solidFill>
              <a:latin typeface="Calibri" pitchFamily="34" charset="0"/>
              <a:ea typeface="ＭＳ Ｐゴシック" pitchFamily="-128" charset="-128"/>
            </a:endParaRPr>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463" y="2719387"/>
            <a:ext cx="6318767" cy="2257785"/>
          </a:xfrm>
          <a:prstGeom prst="rect">
            <a:avLst/>
          </a:prstGeom>
        </p:spPr>
      </p:pic>
      <p:sp>
        <p:nvSpPr>
          <p:cNvPr id="3" name="CasellaDiTesto 2"/>
          <p:cNvSpPr txBox="1"/>
          <p:nvPr/>
        </p:nvSpPr>
        <p:spPr>
          <a:xfrm>
            <a:off x="10580914" y="5747657"/>
            <a:ext cx="184731" cy="400110"/>
          </a:xfrm>
          <a:prstGeom prst="rect">
            <a:avLst/>
          </a:prstGeom>
          <a:noFill/>
        </p:spPr>
        <p:txBody>
          <a:bodyPr wrap="none" rtlCol="0">
            <a:spAutoFit/>
          </a:bodyPr>
          <a:lstStyle/>
          <a:p>
            <a:endParaRPr lang="it-IT" dirty="0"/>
          </a:p>
        </p:txBody>
      </p:sp>
      <p:sp>
        <p:nvSpPr>
          <p:cNvPr id="4" name="CasellaDiTesto 3"/>
          <p:cNvSpPr txBox="1"/>
          <p:nvPr/>
        </p:nvSpPr>
        <p:spPr>
          <a:xfrm>
            <a:off x="7408506" y="4982547"/>
            <a:ext cx="184731" cy="400110"/>
          </a:xfrm>
          <a:prstGeom prst="rect">
            <a:avLst/>
          </a:prstGeom>
          <a:noFill/>
        </p:spPr>
        <p:txBody>
          <a:bodyPr wrap="none" rtlCol="0">
            <a:spAutoFit/>
          </a:bodyPr>
          <a:lstStyle/>
          <a:p>
            <a:endParaRPr lang="it-IT" dirty="0"/>
          </a:p>
        </p:txBody>
      </p:sp>
      <p:sp>
        <p:nvSpPr>
          <p:cNvPr id="5" name="CasellaDiTesto 4"/>
          <p:cNvSpPr txBox="1"/>
          <p:nvPr/>
        </p:nvSpPr>
        <p:spPr>
          <a:xfrm>
            <a:off x="6139543" y="5299788"/>
            <a:ext cx="184731" cy="400110"/>
          </a:xfrm>
          <a:prstGeom prst="rect">
            <a:avLst/>
          </a:prstGeom>
          <a:noFill/>
        </p:spPr>
        <p:txBody>
          <a:bodyPr wrap="none" rtlCol="0">
            <a:spAutoFit/>
          </a:bodyPr>
          <a:lstStyle/>
          <a:p>
            <a:endParaRPr lang="it-IT"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Casistica danni auto-cagionati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11350" lvl="4" indent="-431800" eaLnBrk="0" hangingPunct="0">
              <a:lnSpc>
                <a:spcPct val="130000"/>
              </a:lnSpc>
              <a:buClr>
                <a:srgbClr val="0A6AAE"/>
              </a:buClr>
              <a:buSzPct val="90000"/>
              <a:buFontTx/>
              <a:buChar char="►"/>
            </a:pPr>
            <a:endParaRPr lang="it-IT" sz="1600" dirty="0">
              <a:latin typeface="Calibri" charset="0"/>
              <a:ea typeface="Calibri" charset="0"/>
              <a:cs typeface="Calibri" charset="0"/>
            </a:endParaRPr>
          </a:p>
          <a:p>
            <a:pPr algn="ctr"/>
            <a:r>
              <a:rPr lang="it-IT" sz="1600" b="1" dirty="0" smtClean="0">
                <a:solidFill>
                  <a:schemeClr val="tx2"/>
                </a:solidFill>
                <a:latin typeface="Calibri" charset="0"/>
                <a:ea typeface="Calibri" charset="0"/>
                <a:cs typeface="Calibri" charset="0"/>
              </a:rPr>
              <a:t>2. IL </a:t>
            </a:r>
            <a:r>
              <a:rPr lang="it-IT" sz="1600" b="1" dirty="0">
                <a:solidFill>
                  <a:schemeClr val="tx2"/>
                </a:solidFill>
                <a:latin typeface="Calibri" charset="0"/>
                <a:ea typeface="Calibri" charset="0"/>
                <a:cs typeface="Calibri" charset="0"/>
              </a:rPr>
              <a:t>CASO DELL’ALUNNO CHE CADE DA UNA </a:t>
            </a:r>
            <a:r>
              <a:rPr lang="it-IT" sz="1600" b="1" dirty="0" smtClean="0">
                <a:solidFill>
                  <a:schemeClr val="tx2"/>
                </a:solidFill>
                <a:latin typeface="Calibri" charset="0"/>
                <a:ea typeface="Calibri" charset="0"/>
                <a:cs typeface="Calibri" charset="0"/>
              </a:rPr>
              <a:t>SEDIA: </a:t>
            </a:r>
            <a:endParaRPr lang="it-IT" sz="1600" b="1" dirty="0">
              <a:solidFill>
                <a:schemeClr val="tx2"/>
              </a:solidFill>
              <a:latin typeface="Calibri" charset="0"/>
              <a:ea typeface="Calibri" charset="0"/>
              <a:cs typeface="Calibri" charset="0"/>
            </a:endParaRPr>
          </a:p>
          <a:p>
            <a:pPr algn="ctr"/>
            <a:r>
              <a:rPr lang="it-IT" sz="1600" b="1" dirty="0" smtClean="0">
                <a:solidFill>
                  <a:schemeClr val="tx2"/>
                </a:solidFill>
                <a:latin typeface="Calibri" charset="0"/>
                <a:ea typeface="Calibri" charset="0"/>
                <a:cs typeface="Calibri" charset="0"/>
              </a:rPr>
              <a:t>ESCLUSA </a:t>
            </a:r>
            <a:r>
              <a:rPr lang="it-IT" sz="1600" b="1" dirty="0">
                <a:solidFill>
                  <a:schemeClr val="tx2"/>
                </a:solidFill>
                <a:latin typeface="Calibri" charset="0"/>
                <a:ea typeface="Calibri" charset="0"/>
                <a:cs typeface="Calibri" charset="0"/>
              </a:rPr>
              <a:t>LA RESPONSABILITÀ DELL'ISTITUTO SCOLASTICO.</a:t>
            </a:r>
          </a:p>
          <a:p>
            <a:pPr algn="just"/>
            <a:endParaRPr lang="it-IT" sz="1600" dirty="0">
              <a:latin typeface="Calibri" charset="0"/>
              <a:ea typeface="Calibri" charset="0"/>
              <a:cs typeface="Calibri" charset="0"/>
            </a:endParaRPr>
          </a:p>
          <a:p>
            <a:pPr algn="just"/>
            <a:r>
              <a:rPr lang="it-IT" sz="1600" dirty="0">
                <a:latin typeface="Calibri" charset="0"/>
                <a:ea typeface="Calibri" charset="0"/>
                <a:cs typeface="Calibri" charset="0"/>
              </a:rPr>
              <a:t> </a:t>
            </a:r>
          </a:p>
          <a:p>
            <a:pPr algn="just"/>
            <a:r>
              <a:rPr lang="it-IT" sz="1600" dirty="0">
                <a:latin typeface="Calibri" charset="0"/>
                <a:ea typeface="Calibri" charset="0"/>
                <a:cs typeface="Calibri" charset="0"/>
              </a:rPr>
              <a:t>Non è ascrivibile nella specie all'insegnante alcun addebito di "culpa in vigilando" in mancanza di omessa adozione di preventive misure organizzative e disciplinari volte ad evitare l'insorgenza di situazioni di pericolo stante la repentinità del verificarsi della caduta</a:t>
            </a:r>
            <a:r>
              <a:rPr lang="it-IT" sz="1600" b="1" i="1" dirty="0">
                <a:latin typeface="Calibri" charset="0"/>
                <a:ea typeface="Calibri" charset="0"/>
                <a:cs typeface="Calibri" charset="0"/>
              </a:rPr>
              <a:t> </a:t>
            </a:r>
            <a:r>
              <a:rPr lang="it-IT" sz="1600" dirty="0">
                <a:latin typeface="Calibri" charset="0"/>
                <a:ea typeface="Calibri" charset="0"/>
                <a:cs typeface="Calibri" charset="0"/>
              </a:rPr>
              <a:t>dell'alunno</a:t>
            </a:r>
            <a:r>
              <a:rPr lang="it-IT" sz="1600" b="1" i="1" dirty="0">
                <a:latin typeface="Calibri" charset="0"/>
                <a:ea typeface="Calibri" charset="0"/>
                <a:cs typeface="Calibri" charset="0"/>
              </a:rPr>
              <a:t> </a:t>
            </a:r>
            <a:r>
              <a:rPr lang="it-IT" sz="1600" dirty="0">
                <a:latin typeface="Calibri" charset="0"/>
                <a:ea typeface="Calibri" charset="0"/>
                <a:cs typeface="Calibri" charset="0"/>
              </a:rPr>
              <a:t>dalla sedia del banco di scuola elementare, evento invero non prevedibile né prevenibile in base all'ordinaria diligenza, come tale integrante la recepita nozione del fortuito</a:t>
            </a:r>
            <a:r>
              <a:rPr lang="it-IT" sz="1600" b="1" i="1" dirty="0">
                <a:latin typeface="Calibri" charset="0"/>
                <a:ea typeface="Calibri" charset="0"/>
                <a:cs typeface="Calibri" charset="0"/>
              </a:rPr>
              <a:t> </a:t>
            </a:r>
            <a:r>
              <a:rPr lang="it-IT" sz="1600" dirty="0">
                <a:latin typeface="Calibri" charset="0"/>
                <a:ea typeface="Calibri" charset="0"/>
                <a:cs typeface="Calibri" charset="0"/>
              </a:rPr>
              <a:t>quale causa di esonero da </a:t>
            </a:r>
            <a:r>
              <a:rPr lang="it-IT" sz="1600" dirty="0" smtClean="0">
                <a:latin typeface="Calibri" charset="0"/>
                <a:ea typeface="Calibri" charset="0"/>
                <a:cs typeface="Calibri" charset="0"/>
              </a:rPr>
              <a:t>responsabilità</a:t>
            </a:r>
            <a:endParaRPr lang="it-IT" sz="1600" dirty="0">
              <a:latin typeface="Calibri" charset="0"/>
              <a:ea typeface="Calibri" charset="0"/>
              <a:cs typeface="Calibri" charset="0"/>
            </a:endParaRPr>
          </a:p>
          <a:p>
            <a:pPr algn="just"/>
            <a:endParaRPr lang="it-IT" sz="1600" dirty="0">
              <a:latin typeface="Calibri" charset="0"/>
              <a:ea typeface="Calibri" charset="0"/>
              <a:cs typeface="Calibri" charset="0"/>
            </a:endParaRPr>
          </a:p>
          <a:p>
            <a:pPr algn="just"/>
            <a:r>
              <a:rPr lang="it-IT" sz="1600" dirty="0">
                <a:latin typeface="Calibri" charset="0"/>
                <a:ea typeface="Calibri" charset="0"/>
                <a:cs typeface="Calibri" charset="0"/>
              </a:rPr>
              <a:t> CASS. CIV., SEZ. III, 18 NOVEMBRE 2005, N.24456</a:t>
            </a:r>
          </a:p>
          <a:p>
            <a:r>
              <a:rPr lang="it-IT" dirty="0"/>
              <a:t> </a:t>
            </a:r>
            <a:endParaRPr lang="it-IT" sz="1800" dirty="0"/>
          </a:p>
          <a:p>
            <a:pPr lvl="3" algn="just"/>
            <a:endParaRPr lang="it-IT" b="1" dirty="0" smtClean="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6238875" y="3798888"/>
            <a:ext cx="3276600" cy="2489200"/>
          </a:xfrm>
          <a:prstGeom prst="rect">
            <a:avLst/>
          </a:prstGeom>
        </p:spPr>
      </p:pic>
    </p:spTree>
    <p:extLst>
      <p:ext uri="{BB962C8B-B14F-4D97-AF65-F5344CB8AC3E}">
        <p14:creationId xmlns:p14="http://schemas.microsoft.com/office/powerpoint/2010/main" val="78596567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Casistica danni auto-cagionati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11350" lvl="4" indent="-431800" eaLnBrk="0" hangingPunct="0">
              <a:lnSpc>
                <a:spcPct val="130000"/>
              </a:lnSpc>
              <a:buClr>
                <a:srgbClr val="0A6AAE"/>
              </a:buClr>
              <a:buSzPct val="90000"/>
              <a:buFontTx/>
              <a:buChar char="►"/>
            </a:pPr>
            <a:endParaRPr lang="it-IT" sz="1600" b="1" dirty="0">
              <a:solidFill>
                <a:schemeClr val="tx2"/>
              </a:solidFill>
              <a:latin typeface="Calibri" charset="0"/>
              <a:ea typeface="Calibri" charset="0"/>
              <a:cs typeface="Calibri" charset="0"/>
            </a:endParaRPr>
          </a:p>
          <a:p>
            <a:pPr algn="ctr"/>
            <a:r>
              <a:rPr lang="it-IT" sz="1600" b="1" dirty="0">
                <a:solidFill>
                  <a:schemeClr val="tx2"/>
                </a:solidFill>
                <a:latin typeface="Calibri" charset="0"/>
                <a:ea typeface="Calibri" charset="0"/>
                <a:cs typeface="Calibri" charset="0"/>
              </a:rPr>
              <a:t>3. IL CASO DELL’ALUNNO CHE INCIAMPA SU UN BANCO:</a:t>
            </a:r>
          </a:p>
          <a:p>
            <a:pPr algn="ctr"/>
            <a:r>
              <a:rPr lang="it-IT" sz="1600" b="1" dirty="0">
                <a:solidFill>
                  <a:schemeClr val="tx2"/>
                </a:solidFill>
                <a:latin typeface="Calibri" charset="0"/>
                <a:ea typeface="Calibri" charset="0"/>
                <a:cs typeface="Calibri" charset="0"/>
              </a:rPr>
              <a:t>ESCLUSA LA RESPONSABILITÀ DELL'ISTITUTO SCOLASTICO</a:t>
            </a:r>
            <a:r>
              <a:rPr lang="it-IT" sz="1600" b="1" dirty="0" smtClean="0">
                <a:solidFill>
                  <a:schemeClr val="tx2"/>
                </a:solidFill>
                <a:latin typeface="Calibri" charset="0"/>
                <a:ea typeface="Calibri" charset="0"/>
                <a:cs typeface="Calibri" charset="0"/>
              </a:rPr>
              <a:t>.</a:t>
            </a:r>
            <a:endParaRPr lang="it-IT" sz="1600" dirty="0">
              <a:latin typeface="Calibri" charset="0"/>
              <a:ea typeface="Calibri" charset="0"/>
              <a:cs typeface="Calibri" charset="0"/>
            </a:endParaRPr>
          </a:p>
          <a:p>
            <a:r>
              <a:rPr lang="it-IT" sz="1600" dirty="0">
                <a:latin typeface="Calibri" charset="0"/>
                <a:ea typeface="Calibri" charset="0"/>
                <a:cs typeface="Calibri" charset="0"/>
              </a:rPr>
              <a:t> </a:t>
            </a:r>
          </a:p>
          <a:p>
            <a:pPr marL="285750" indent="-285750">
              <a:buFont typeface="Arial" charset="0"/>
              <a:buChar char="•"/>
            </a:pPr>
            <a:r>
              <a:rPr lang="it-IT" sz="1600" dirty="0">
                <a:latin typeface="Calibri" charset="0"/>
                <a:ea typeface="Calibri" charset="0"/>
                <a:cs typeface="Calibri" charset="0"/>
              </a:rPr>
              <a:t>Poiché all’epoca del fatto la minore risultava avere </a:t>
            </a:r>
            <a:r>
              <a:rPr lang="it-IT" sz="1600" b="1" dirty="0">
                <a:latin typeface="Calibri" charset="0"/>
                <a:ea typeface="Calibri" charset="0"/>
                <a:cs typeface="Calibri" charset="0"/>
              </a:rPr>
              <a:t>sette anni</a:t>
            </a:r>
            <a:r>
              <a:rPr lang="it-IT" sz="1600" dirty="0">
                <a:latin typeface="Calibri" charset="0"/>
                <a:ea typeface="Calibri" charset="0"/>
                <a:cs typeface="Calibri" charset="0"/>
              </a:rPr>
              <a:t>….può agevolmente presumersi che fosse in grado di muoversi e spostarsi autonomamente all’interno dell’aula scolastica. </a:t>
            </a:r>
            <a:endParaRPr lang="it-IT" sz="1600" dirty="0" smtClean="0">
              <a:latin typeface="Calibri" charset="0"/>
              <a:ea typeface="Calibri" charset="0"/>
              <a:cs typeface="Calibri" charset="0"/>
            </a:endParaRPr>
          </a:p>
          <a:p>
            <a:pPr marL="285750" indent="-285750">
              <a:buFont typeface="Arial" charset="0"/>
              <a:buChar char="•"/>
            </a:pPr>
            <a:r>
              <a:rPr lang="it-IT" sz="1600" dirty="0" smtClean="0">
                <a:latin typeface="Calibri" charset="0"/>
                <a:ea typeface="Calibri" charset="0"/>
                <a:cs typeface="Calibri" charset="0"/>
              </a:rPr>
              <a:t>Il </a:t>
            </a:r>
            <a:r>
              <a:rPr lang="it-IT" sz="1600" dirty="0">
                <a:latin typeface="Calibri" charset="0"/>
                <a:ea typeface="Calibri" charset="0"/>
                <a:cs typeface="Calibri" charset="0"/>
              </a:rPr>
              <a:t>fatto, poi, che questa fosse di ridotte dimensioni o che il banco fosse erroneamente posizionato non implica alcuna responsabilità degli enti convenuti (neppure per responsabilità da cose in custodia), dal momento che non è dato ravvisare né una situazione di insidia proveniente – per dinamismo interno o per altri fattori esterni di perturbazione- dalla cosa, né l’inadempimento a norme prudenziali con riferimento al tipo di evento verificatosi. </a:t>
            </a:r>
            <a:endParaRPr lang="it-IT" sz="1600" dirty="0" smtClean="0">
              <a:latin typeface="Calibri" charset="0"/>
              <a:ea typeface="Calibri" charset="0"/>
              <a:cs typeface="Calibri" charset="0"/>
            </a:endParaRPr>
          </a:p>
          <a:p>
            <a:pPr marL="285750" indent="-285750">
              <a:buFont typeface="Arial" charset="0"/>
              <a:buChar char="•"/>
            </a:pPr>
            <a:r>
              <a:rPr lang="it-IT" sz="1600" b="1" dirty="0" smtClean="0">
                <a:latin typeface="Calibri" charset="0"/>
                <a:ea typeface="Calibri" charset="0"/>
                <a:cs typeface="Calibri" charset="0"/>
              </a:rPr>
              <a:t>Può </a:t>
            </a:r>
            <a:r>
              <a:rPr lang="it-IT" sz="1600" b="1" dirty="0">
                <a:latin typeface="Calibri" charset="0"/>
                <a:ea typeface="Calibri" charset="0"/>
                <a:cs typeface="Calibri" charset="0"/>
              </a:rPr>
              <a:t>cioè tranquillamente sostenersi che una bambina di sette anni debba essere normalmente in grado di muoversi senza inciampare nei banchi della propria aula</a:t>
            </a:r>
            <a:r>
              <a:rPr lang="it-IT" sz="1600" dirty="0">
                <a:latin typeface="Calibri" charset="0"/>
                <a:ea typeface="Calibri" charset="0"/>
                <a:cs typeface="Calibri" charset="0"/>
              </a:rPr>
              <a:t>, e che se al contrario un evento del genere si verifica ciò non dipende da responsabilità di alcuno, ma solo da fatalità (e cioè da caso fortuito) come può accadere a qualsiasi persona, di qualsiasi età, in qualsiasi </a:t>
            </a:r>
            <a:r>
              <a:rPr lang="it-IT" sz="1600" dirty="0" smtClean="0">
                <a:latin typeface="Calibri" charset="0"/>
                <a:ea typeface="Calibri" charset="0"/>
                <a:cs typeface="Calibri" charset="0"/>
              </a:rPr>
              <a:t>contesto.</a:t>
            </a:r>
          </a:p>
          <a:p>
            <a:pPr marL="285750" indent="-285750">
              <a:buFont typeface="Arial" charset="0"/>
              <a:buChar char="•"/>
            </a:pPr>
            <a:r>
              <a:rPr lang="it-IT" sz="1600" dirty="0" smtClean="0">
                <a:latin typeface="Calibri" charset="0"/>
                <a:ea typeface="Calibri" charset="0"/>
                <a:cs typeface="Calibri" charset="0"/>
              </a:rPr>
              <a:t>Neppure </a:t>
            </a:r>
            <a:r>
              <a:rPr lang="it-IT" sz="1600" dirty="0">
                <a:latin typeface="Calibri" charset="0"/>
                <a:ea typeface="Calibri" charset="0"/>
                <a:cs typeface="Calibri" charset="0"/>
              </a:rPr>
              <a:t>rileva l’eventuale accertamento sull’assenza di protezione sugli spigoli dei banchi: a parte il fatto che appare ben difficilmente credibile che dei banchi possano essere “affilati”, la ricostruzione del fatto sopra riportata </a:t>
            </a:r>
            <a:r>
              <a:rPr lang="it-IT" sz="1600" b="1" dirty="0">
                <a:latin typeface="Calibri" charset="0"/>
                <a:ea typeface="Calibri" charset="0"/>
                <a:cs typeface="Calibri" charset="0"/>
              </a:rPr>
              <a:t>esclude che i banchi possano integrare un pericolo per dei bambini di età tale da potersi autonomamente muovere all’interno degli ambienti scolastici. </a:t>
            </a:r>
            <a:endParaRPr lang="it-IT" sz="1600" b="1" dirty="0" smtClean="0">
              <a:latin typeface="Calibri" charset="0"/>
              <a:ea typeface="Calibri" charset="0"/>
              <a:cs typeface="Calibri" charset="0"/>
            </a:endParaRPr>
          </a:p>
          <a:p>
            <a:pPr marL="285750" indent="-285750">
              <a:buFont typeface="Arial" charset="0"/>
              <a:buChar char="•"/>
            </a:pPr>
            <a:endParaRPr lang="it-IT" sz="1600" b="1" dirty="0">
              <a:latin typeface="Calibri" charset="0"/>
              <a:ea typeface="Calibri" charset="0"/>
              <a:cs typeface="Calibri" charset="0"/>
            </a:endParaRPr>
          </a:p>
          <a:p>
            <a:r>
              <a:rPr lang="it-IT" sz="1600" dirty="0">
                <a:latin typeface="Calibri" charset="0"/>
                <a:ea typeface="Calibri" charset="0"/>
                <a:cs typeface="Calibri" charset="0"/>
              </a:rPr>
              <a:t>TRIB NAPOLI, 10 LUGLIO 2009 N. 8761 – TRIB. NAPOLI N. 10768/10</a:t>
            </a:r>
          </a:p>
          <a:p>
            <a:pPr algn="just"/>
            <a:r>
              <a:rPr lang="it-IT" dirty="0"/>
              <a:t> </a:t>
            </a:r>
            <a:endParaRPr lang="it-IT" sz="1800" dirty="0"/>
          </a:p>
          <a:p>
            <a:pPr lvl="3" algn="just"/>
            <a:endParaRPr lang="it-IT" b="1" dirty="0" smtClean="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754491" y="143037"/>
            <a:ext cx="1760984" cy="1318828"/>
          </a:xfrm>
          <a:prstGeom prst="rect">
            <a:avLst/>
          </a:prstGeom>
        </p:spPr>
      </p:pic>
    </p:spTree>
    <p:extLst>
      <p:ext uri="{BB962C8B-B14F-4D97-AF65-F5344CB8AC3E}">
        <p14:creationId xmlns:p14="http://schemas.microsoft.com/office/powerpoint/2010/main" val="27452474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La </a:t>
            </a:r>
            <a:r>
              <a:rPr lang="it-IT" sz="2800" b="1" dirty="0" smtClean="0">
                <a:solidFill>
                  <a:srgbClr val="0A6AAE"/>
                </a:solidFill>
                <a:latin typeface="Calibri" pitchFamily="34" charset="0"/>
              </a:rPr>
              <a:t>caduta su pavimento scivoloso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b="1" dirty="0"/>
              <a:t> </a:t>
            </a:r>
            <a:endParaRPr lang="it-IT" sz="1600" dirty="0" smtClean="0">
              <a:latin typeface="Calibri" charset="0"/>
              <a:ea typeface="Calibri" charset="0"/>
              <a:cs typeface="Calibri" charset="0"/>
            </a:endParaRPr>
          </a:p>
          <a:p>
            <a:pPr marL="342900" indent="-342900">
              <a:buFont typeface="Arial" charset="0"/>
              <a:buChar char="•"/>
            </a:pPr>
            <a:r>
              <a:rPr lang="it-IT" sz="1600" dirty="0" smtClean="0">
                <a:latin typeface="Calibri" charset="0"/>
                <a:ea typeface="Calibri" charset="0"/>
                <a:cs typeface="Calibri" charset="0"/>
              </a:rPr>
              <a:t>1. ipotesi </a:t>
            </a:r>
            <a:r>
              <a:rPr lang="it-IT" sz="1600" dirty="0">
                <a:latin typeface="Calibri" charset="0"/>
                <a:ea typeface="Calibri" charset="0"/>
                <a:cs typeface="Calibri" charset="0"/>
              </a:rPr>
              <a:t>di pavimento bagnato per l’imminente pulizia dello stesso: in tale evenienza è d’uopo </a:t>
            </a:r>
            <a:r>
              <a:rPr lang="it-IT" sz="1600" b="1" dirty="0">
                <a:latin typeface="Calibri" charset="0"/>
                <a:ea typeface="Calibri" charset="0"/>
                <a:cs typeface="Calibri" charset="0"/>
              </a:rPr>
              <a:t>dimostrare in giudizio la </a:t>
            </a:r>
            <a:r>
              <a:rPr lang="it-IT" sz="1600" b="1" dirty="0">
                <a:solidFill>
                  <a:srgbClr val="FF0000"/>
                </a:solidFill>
                <a:latin typeface="Calibri" charset="0"/>
                <a:ea typeface="Calibri" charset="0"/>
                <a:cs typeface="Calibri" charset="0"/>
              </a:rPr>
              <a:t>previa segnalazione del pericolo </a:t>
            </a:r>
            <a:r>
              <a:rPr lang="it-IT" sz="1600" b="1" dirty="0">
                <a:latin typeface="Calibri" charset="0"/>
                <a:ea typeface="Calibri" charset="0"/>
                <a:cs typeface="Calibri" charset="0"/>
              </a:rPr>
              <a:t>al fine di potersi riconoscere un’ipotesi di caso </a:t>
            </a:r>
            <a:r>
              <a:rPr lang="it-IT" sz="1600" b="1" dirty="0" smtClean="0">
                <a:latin typeface="Calibri" charset="0"/>
                <a:ea typeface="Calibri" charset="0"/>
                <a:cs typeface="Calibri" charset="0"/>
              </a:rPr>
              <a:t>fortuito.</a:t>
            </a:r>
          </a:p>
          <a:p>
            <a:pPr marL="342900" indent="-342900">
              <a:buFont typeface="Arial" charset="0"/>
              <a:buChar char="•"/>
            </a:pPr>
            <a:endParaRPr lang="it-IT" sz="1600" b="1" dirty="0" smtClean="0">
              <a:latin typeface="Calibri" charset="0"/>
              <a:ea typeface="Calibri" charset="0"/>
              <a:cs typeface="Calibri" charset="0"/>
            </a:endParaRPr>
          </a:p>
          <a:p>
            <a:pPr marL="342900" indent="-342900">
              <a:buFont typeface="Arial" charset="0"/>
              <a:buChar char="•"/>
            </a:pPr>
            <a:r>
              <a:rPr lang="it-IT" sz="1600" dirty="0" smtClean="0">
                <a:latin typeface="Calibri" charset="0"/>
                <a:ea typeface="Calibri" charset="0"/>
                <a:cs typeface="Calibri" charset="0"/>
              </a:rPr>
              <a:t>2. In </a:t>
            </a:r>
            <a:r>
              <a:rPr lang="it-IT" sz="1600" dirty="0">
                <a:latin typeface="Calibri" charset="0"/>
                <a:ea typeface="Calibri" charset="0"/>
                <a:cs typeface="Calibri" charset="0"/>
              </a:rPr>
              <a:t>secondo luogo, l’indagine deve soffermarsi sul </a:t>
            </a:r>
            <a:r>
              <a:rPr lang="it-IT" sz="1600" b="1" dirty="0">
                <a:solidFill>
                  <a:srgbClr val="FF0000"/>
                </a:solidFill>
                <a:latin typeface="Calibri" charset="0"/>
                <a:ea typeface="Calibri" charset="0"/>
                <a:cs typeface="Calibri" charset="0"/>
              </a:rPr>
              <a:t>luogo</a:t>
            </a:r>
            <a:r>
              <a:rPr lang="it-IT" sz="1600" dirty="0">
                <a:latin typeface="Calibri" charset="0"/>
                <a:ea typeface="Calibri" charset="0"/>
                <a:cs typeface="Calibri" charset="0"/>
              </a:rPr>
              <a:t> in cui i siffatti liquidi erano presenti, diversa essendo l’ipotesi in cui sia bagnato il pavimento </a:t>
            </a:r>
            <a:endParaRPr lang="it-IT" sz="1600" dirty="0" smtClean="0">
              <a:latin typeface="Calibri" charset="0"/>
              <a:ea typeface="Calibri" charset="0"/>
              <a:cs typeface="Calibri" charset="0"/>
            </a:endParaRPr>
          </a:p>
          <a:p>
            <a:pPr marL="342900" indent="-342900">
              <a:buFont typeface="Arial" charset="0"/>
              <a:buChar char="•"/>
            </a:pPr>
            <a:endParaRPr lang="it-IT" sz="1600" dirty="0">
              <a:latin typeface="Calibri" charset="0"/>
              <a:ea typeface="Calibri" charset="0"/>
              <a:cs typeface="Calibri" charset="0"/>
            </a:endParaRPr>
          </a:p>
          <a:p>
            <a:pPr marL="800100" lvl="1" indent="-342900">
              <a:buFont typeface="Arial" charset="0"/>
              <a:buChar char="•"/>
            </a:pPr>
            <a:r>
              <a:rPr lang="it-IT" sz="1600" b="1" u="sng" dirty="0" smtClean="0">
                <a:latin typeface="Calibri" charset="0"/>
                <a:ea typeface="Calibri" charset="0"/>
                <a:cs typeface="Calibri" charset="0"/>
              </a:rPr>
              <a:t>delle </a:t>
            </a:r>
            <a:r>
              <a:rPr lang="it-IT" sz="1600" b="1" u="sng" dirty="0">
                <a:latin typeface="Calibri" charset="0"/>
                <a:ea typeface="Calibri" charset="0"/>
                <a:cs typeface="Calibri" charset="0"/>
              </a:rPr>
              <a:t>scale o dei corridoi, </a:t>
            </a:r>
            <a:r>
              <a:rPr lang="it-IT" sz="1600" dirty="0">
                <a:latin typeface="Calibri" charset="0"/>
                <a:ea typeface="Calibri" charset="0"/>
                <a:cs typeface="Calibri" charset="0"/>
              </a:rPr>
              <a:t>e dunque di locali accessibili al personale </a:t>
            </a:r>
            <a:r>
              <a:rPr lang="it-IT" sz="1600" dirty="0" smtClean="0">
                <a:latin typeface="Calibri" charset="0"/>
                <a:ea typeface="Calibri" charset="0"/>
                <a:cs typeface="Calibri" charset="0"/>
              </a:rPr>
              <a:t>scolastico</a:t>
            </a:r>
          </a:p>
          <a:p>
            <a:pPr marL="800100" lvl="1" indent="-342900">
              <a:buFont typeface="Arial" charset="0"/>
              <a:buChar char="•"/>
            </a:pPr>
            <a:r>
              <a:rPr lang="it-IT" sz="1600" dirty="0" smtClean="0">
                <a:latin typeface="Calibri" charset="0"/>
                <a:ea typeface="Calibri" charset="0"/>
                <a:cs typeface="Calibri" charset="0"/>
              </a:rPr>
              <a:t>da </a:t>
            </a:r>
            <a:r>
              <a:rPr lang="it-IT" sz="1600" dirty="0">
                <a:latin typeface="Calibri" charset="0"/>
                <a:ea typeface="Calibri" charset="0"/>
                <a:cs typeface="Calibri" charset="0"/>
              </a:rPr>
              <a:t>quello in cui risulti </a:t>
            </a:r>
            <a:r>
              <a:rPr lang="it-IT" sz="1600" b="1" u="sng" dirty="0">
                <a:latin typeface="Calibri" charset="0"/>
                <a:ea typeface="Calibri" charset="0"/>
                <a:cs typeface="Calibri" charset="0"/>
              </a:rPr>
              <a:t>bagnato il pavimento dei bagni</a:t>
            </a:r>
            <a:r>
              <a:rPr lang="it-IT" sz="1600" dirty="0">
                <a:latin typeface="Calibri" charset="0"/>
                <a:ea typeface="Calibri" charset="0"/>
                <a:cs typeface="Calibri" charset="0"/>
              </a:rPr>
              <a:t>, in cui gli allievi, anche se minori (e con l’eccezione di quelli non autosufficienti), non possono essere accompagnati per evidenti ragioni di riservatezza.</a:t>
            </a:r>
          </a:p>
          <a:p>
            <a:pPr marL="342900" indent="-342900">
              <a:buFont typeface="Arial" charset="0"/>
              <a:buChar char="•"/>
            </a:pPr>
            <a:endParaRPr lang="it-IT" sz="1600" b="1" dirty="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3. l’obbligo </a:t>
            </a:r>
            <a:r>
              <a:rPr lang="it-IT" sz="1600" dirty="0">
                <a:latin typeface="Calibri" charset="0"/>
                <a:ea typeface="Calibri" charset="0"/>
                <a:cs typeface="Calibri" charset="0"/>
              </a:rPr>
              <a:t>di vigilanza gravante sul personale scolastico si modula diversamente in ragione delle peculiarità della fattispecie concreta, di guisa che si impone un </a:t>
            </a:r>
            <a:r>
              <a:rPr lang="it-IT" sz="1600" dirty="0">
                <a:solidFill>
                  <a:srgbClr val="FF0000"/>
                </a:solidFill>
                <a:latin typeface="Calibri" charset="0"/>
                <a:ea typeface="Calibri" charset="0"/>
                <a:cs typeface="Calibri" charset="0"/>
              </a:rPr>
              <a:t>approccio casistico</a:t>
            </a:r>
            <a:r>
              <a:rPr lang="it-IT" sz="1600" dirty="0">
                <a:latin typeface="Calibri" charset="0"/>
                <a:ea typeface="Calibri" charset="0"/>
                <a:cs typeface="Calibri" charset="0"/>
              </a:rPr>
              <a:t>, atto a valorizzare il contesto fattuale in cui l’infortunio ha avuto luogo.</a:t>
            </a:r>
          </a:p>
          <a:p>
            <a:pPr marL="0" lvl="1" eaLnBrk="0" hangingPunct="0">
              <a:lnSpc>
                <a:spcPct val="130000"/>
              </a:lnSpc>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3655268" y="4977172"/>
            <a:ext cx="2869817" cy="1454932"/>
          </a:xfrm>
          <a:prstGeom prst="rect">
            <a:avLst/>
          </a:prstGeom>
        </p:spPr>
      </p:pic>
      <p:pic>
        <p:nvPicPr>
          <p:cNvPr id="4" name="Immagine 3"/>
          <p:cNvPicPr>
            <a:picLocks noChangeAspect="1"/>
          </p:cNvPicPr>
          <p:nvPr/>
        </p:nvPicPr>
        <p:blipFill>
          <a:blip r:embed="rId4"/>
          <a:stretch>
            <a:fillRect/>
          </a:stretch>
        </p:blipFill>
        <p:spPr>
          <a:xfrm>
            <a:off x="6547795" y="4977172"/>
            <a:ext cx="2969245" cy="1454932"/>
          </a:xfrm>
          <a:prstGeom prst="rect">
            <a:avLst/>
          </a:prstGeom>
        </p:spPr>
      </p:pic>
      <p:pic>
        <p:nvPicPr>
          <p:cNvPr id="5" name="Immagine 4"/>
          <p:cNvPicPr>
            <a:picLocks noChangeAspect="1"/>
          </p:cNvPicPr>
          <p:nvPr/>
        </p:nvPicPr>
        <p:blipFill>
          <a:blip r:embed="rId5"/>
          <a:stretch>
            <a:fillRect/>
          </a:stretch>
        </p:blipFill>
        <p:spPr>
          <a:xfrm>
            <a:off x="30696" y="4977172"/>
            <a:ext cx="3516560" cy="1454932"/>
          </a:xfrm>
          <a:prstGeom prst="rect">
            <a:avLst/>
          </a:prstGeom>
        </p:spPr>
      </p:pic>
    </p:spTree>
    <p:extLst>
      <p:ext uri="{BB962C8B-B14F-4D97-AF65-F5344CB8AC3E}">
        <p14:creationId xmlns:p14="http://schemas.microsoft.com/office/powerpoint/2010/main" val="254721350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La </a:t>
            </a:r>
            <a:r>
              <a:rPr lang="it-IT" sz="2800" b="1" dirty="0" smtClean="0">
                <a:solidFill>
                  <a:srgbClr val="0A6AAE"/>
                </a:solidFill>
                <a:latin typeface="Calibri" pitchFamily="34" charset="0"/>
              </a:rPr>
              <a:t>caduta su pavimento scivoloso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414908" y="1088740"/>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it-IT" sz="1600" b="1" dirty="0">
                <a:solidFill>
                  <a:schemeClr val="tx2"/>
                </a:solidFill>
                <a:latin typeface="Calibri" charset="0"/>
                <a:ea typeface="Calibri" charset="0"/>
                <a:cs typeface="Calibri" charset="0"/>
              </a:rPr>
              <a:t>4. IL CASO DELL’ALLIEVO CHE SCIVOLA IN BAGNO:</a:t>
            </a:r>
          </a:p>
          <a:p>
            <a:pPr algn="ctr"/>
            <a:r>
              <a:rPr lang="it-IT" sz="1600" b="1" dirty="0" smtClean="0">
                <a:solidFill>
                  <a:schemeClr val="tx2"/>
                </a:solidFill>
                <a:latin typeface="Calibri" charset="0"/>
                <a:ea typeface="Calibri" charset="0"/>
                <a:cs typeface="Calibri" charset="0"/>
              </a:rPr>
              <a:t>ESCLUSA </a:t>
            </a:r>
            <a:r>
              <a:rPr lang="it-IT" sz="1600" b="1" dirty="0">
                <a:solidFill>
                  <a:schemeClr val="tx2"/>
                </a:solidFill>
                <a:latin typeface="Calibri" charset="0"/>
                <a:ea typeface="Calibri" charset="0"/>
                <a:cs typeface="Calibri" charset="0"/>
              </a:rPr>
              <a:t>LA RESPONSABILITÀ DELL'ISTITUTO SCOLASTICO</a:t>
            </a:r>
            <a:endParaRPr lang="it-IT" sz="1600" dirty="0">
              <a:latin typeface="Calibri" charset="0"/>
              <a:ea typeface="Calibri" charset="0"/>
              <a:cs typeface="Calibri" charset="0"/>
            </a:endParaRPr>
          </a:p>
          <a:p>
            <a:r>
              <a:rPr lang="it-IT" sz="1600" dirty="0">
                <a:latin typeface="Calibri" charset="0"/>
                <a:ea typeface="Calibri" charset="0"/>
                <a:cs typeface="Calibri" charset="0"/>
              </a:rPr>
              <a:t> </a:t>
            </a:r>
          </a:p>
          <a:p>
            <a:r>
              <a:rPr lang="it-IT" sz="1600" dirty="0">
                <a:latin typeface="Calibri" charset="0"/>
                <a:ea typeface="Calibri" charset="0"/>
                <a:cs typeface="Calibri" charset="0"/>
              </a:rPr>
              <a:t>La negligenza addebitata all'insegnante - per non avere accompagnato l'allieva in bagno o per non avere incaricato di ciò altro dipendente della scuola - non sussisteva </a:t>
            </a:r>
            <a:r>
              <a:rPr lang="it-IT" sz="1600" b="1" u="sng" dirty="0">
                <a:latin typeface="Calibri" charset="0"/>
                <a:ea typeface="Calibri" charset="0"/>
                <a:cs typeface="Calibri" charset="0"/>
              </a:rPr>
              <a:t>attesa l'età di quasi sei anni della bambina e l'ubicazione del bagno, circostanze che non imponevano l'accompagnamento</a:t>
            </a:r>
            <a:r>
              <a:rPr lang="it-IT" sz="1600" dirty="0">
                <a:latin typeface="Calibri" charset="0"/>
                <a:ea typeface="Calibri" charset="0"/>
                <a:cs typeface="Calibri" charset="0"/>
              </a:rPr>
              <a:t>; inoltre, la caduta, con le conseguenti lesioni, era stata provocata da un evento assolutamente imprevedibile quale la perdita di equilibrio; l'accompagnamento non poteva neppure ritenersi imposto dall'obbligo di sorveglianza cui erano tenuti gli operatori scolastici secondo la direttiva impartita dal Consiglio comunale, e ciò attese la concrete modalità di svolgimento del fatto lesivo.</a:t>
            </a:r>
          </a:p>
          <a:p>
            <a:endParaRPr lang="it-IT" sz="1600" dirty="0" smtClean="0">
              <a:latin typeface="Calibri" charset="0"/>
              <a:ea typeface="Calibri" charset="0"/>
              <a:cs typeface="Calibri" charset="0"/>
            </a:endParaRPr>
          </a:p>
          <a:p>
            <a:r>
              <a:rPr lang="it-IT" sz="1600" dirty="0" smtClean="0">
                <a:latin typeface="Calibri" charset="0"/>
                <a:ea typeface="Calibri" charset="0"/>
                <a:cs typeface="Calibri" charset="0"/>
              </a:rPr>
              <a:t>CASS</a:t>
            </a:r>
            <a:r>
              <a:rPr lang="it-IT" sz="1600" dirty="0">
                <a:latin typeface="Calibri" charset="0"/>
                <a:ea typeface="Calibri" charset="0"/>
                <a:cs typeface="Calibri" charset="0"/>
              </a:rPr>
              <a:t>. CIV., 22 GIUGNO 2005, N. 13406</a:t>
            </a:r>
          </a:p>
          <a:p>
            <a:r>
              <a:rPr lang="it-IT" sz="1600" dirty="0">
                <a:latin typeface="Calibri" charset="0"/>
                <a:ea typeface="Calibri" charset="0"/>
                <a:cs typeface="Calibri" charset="0"/>
              </a:rPr>
              <a:t> </a:t>
            </a:r>
          </a:p>
          <a:p>
            <a:pPr marL="0" lvl="1" eaLnBrk="0" hangingPunct="0">
              <a:lnSpc>
                <a:spcPct val="130000"/>
              </a:lnSpc>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534974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Infortunio per difetto di manutenzione dell’edificio scolastico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814859"/>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charset="0"/>
              <a:buChar char="•"/>
            </a:pPr>
            <a:endParaRPr lang="it-IT" sz="1600" b="1" dirty="0" smtClean="0">
              <a:latin typeface="Calibri" charset="0"/>
              <a:ea typeface="Calibri" charset="0"/>
              <a:cs typeface="Calibri" charset="0"/>
            </a:endParaRPr>
          </a:p>
          <a:p>
            <a:pPr marL="285750" indent="-285750">
              <a:buFont typeface="Arial" charset="0"/>
              <a:buChar char="•"/>
            </a:pPr>
            <a:endParaRPr lang="it-IT" sz="1600" b="1" dirty="0">
              <a:latin typeface="Calibri" charset="0"/>
              <a:ea typeface="Calibri" charset="0"/>
              <a:cs typeface="Calibri" charset="0"/>
            </a:endParaRPr>
          </a:p>
          <a:p>
            <a:pPr marL="285750" indent="-285750">
              <a:buFont typeface="Arial" charset="0"/>
              <a:buChar char="•"/>
            </a:pPr>
            <a:endParaRPr lang="it-IT" sz="1600" b="1" dirty="0" smtClean="0">
              <a:latin typeface="Calibri" charset="0"/>
              <a:ea typeface="Calibri" charset="0"/>
              <a:cs typeface="Calibri" charset="0"/>
            </a:endParaRPr>
          </a:p>
          <a:p>
            <a:pPr marL="285750" indent="-285750">
              <a:buFont typeface="Arial" charset="0"/>
              <a:buChar char="•"/>
            </a:pPr>
            <a:endParaRPr lang="it-IT" sz="1600" b="1" dirty="0">
              <a:latin typeface="Calibri" charset="0"/>
              <a:ea typeface="Calibri" charset="0"/>
              <a:cs typeface="Calibri" charset="0"/>
            </a:endParaRPr>
          </a:p>
          <a:p>
            <a:pPr marL="285750" indent="-285750">
              <a:buFont typeface="Arial" charset="0"/>
              <a:buChar char="•"/>
            </a:pPr>
            <a:endParaRPr lang="it-IT" sz="1600" b="1" dirty="0" smtClean="0">
              <a:latin typeface="Calibri" charset="0"/>
              <a:ea typeface="Calibri" charset="0"/>
              <a:cs typeface="Calibri" charset="0"/>
            </a:endParaRPr>
          </a:p>
        </p:txBody>
      </p:sp>
      <p:sp>
        <p:nvSpPr>
          <p:cNvPr id="4" name="AutoShape 9"/>
          <p:cNvSpPr>
            <a:spLocks noChangeArrowheads="1"/>
          </p:cNvSpPr>
          <p:nvPr/>
        </p:nvSpPr>
        <p:spPr bwMode="auto">
          <a:xfrm>
            <a:off x="253077" y="1520788"/>
            <a:ext cx="3303676" cy="4320480"/>
          </a:xfrm>
          <a:prstGeom prst="homePlate">
            <a:avLst>
              <a:gd name="adj" fmla="val 31204"/>
            </a:avLst>
          </a:prstGeom>
          <a:solidFill>
            <a:srgbClr val="EAEAEA"/>
          </a:solidFill>
          <a:ln w="9525" algn="ctr">
            <a:solidFill>
              <a:schemeClr val="tx1"/>
            </a:solidFill>
            <a:miter lim="800000"/>
            <a:headEnd/>
            <a:tailEnd/>
          </a:ln>
          <a:effectLst>
            <a:outerShdw blurRad="50800" dist="38100" dir="2700000" algn="tl" rotWithShape="0">
              <a:prstClr val="black">
                <a:alpha val="40000"/>
              </a:prstClr>
            </a:outerShdw>
          </a:effectLst>
          <a:extLst/>
        </p:spPr>
        <p:txBody>
          <a:bodyPr lIns="90000" tIns="46800" rIns="90000" bIns="46800" anchor="ctr"/>
          <a:lstStyle/>
          <a:p>
            <a:pPr algn="ctr"/>
            <a:endParaRPr lang="it-IT" sz="1400" b="1" dirty="0" smtClean="0">
              <a:latin typeface="Calibri" charset="0"/>
              <a:ea typeface="Calibri" charset="0"/>
              <a:cs typeface="Calibri" charset="0"/>
            </a:endParaRPr>
          </a:p>
          <a:p>
            <a:pPr algn="ctr"/>
            <a:endParaRPr lang="it-IT" sz="1400" b="1" dirty="0">
              <a:latin typeface="Calibri" charset="0"/>
              <a:ea typeface="Calibri" charset="0"/>
              <a:cs typeface="Calibri" charset="0"/>
            </a:endParaRPr>
          </a:p>
          <a:p>
            <a:pPr algn="ctr"/>
            <a:endParaRPr lang="it-IT" sz="1400" b="1" dirty="0" smtClean="0">
              <a:latin typeface="Calibri" charset="0"/>
              <a:ea typeface="Calibri" charset="0"/>
              <a:cs typeface="Calibri" charset="0"/>
            </a:endParaRPr>
          </a:p>
          <a:p>
            <a:pPr algn="ctr"/>
            <a:r>
              <a:rPr lang="it-IT" sz="1400" b="1" dirty="0" smtClean="0">
                <a:latin typeface="Calibri" charset="0"/>
                <a:ea typeface="Calibri" charset="0"/>
                <a:cs typeface="Calibri" charset="0"/>
              </a:rPr>
              <a:t>La </a:t>
            </a:r>
            <a:r>
              <a:rPr lang="it-IT" sz="1400" b="1" dirty="0">
                <a:latin typeface="Calibri" charset="0"/>
                <a:ea typeface="Calibri" charset="0"/>
                <a:cs typeface="Calibri" charset="0"/>
              </a:rPr>
              <a:t>manutenzione ordinaria e straordinaria degli istituti scolastici pubblici rientra nella competenza dell’ente proprietario, e segnatamente del Comune, per gli edifici che ospitano le scuole dell’infanzia, quelle primarie di primo e secondo grado e della Provincia, per i locali su cui insistono gli istituti scolastici di scuola secondaria di secondo grado</a:t>
            </a:r>
            <a:r>
              <a:rPr lang="it-IT" sz="1400" b="1" dirty="0" smtClean="0">
                <a:latin typeface="Calibri" charset="0"/>
                <a:ea typeface="Calibri" charset="0"/>
                <a:cs typeface="Calibri" charset="0"/>
              </a:rPr>
              <a:t>.</a:t>
            </a:r>
          </a:p>
          <a:p>
            <a:pPr algn="ctr"/>
            <a:r>
              <a:rPr lang="it-IT" sz="1400" b="1" dirty="0">
                <a:latin typeface="Calibri" charset="0"/>
                <a:ea typeface="Calibri" charset="0"/>
                <a:cs typeface="Calibri" charset="0"/>
              </a:rPr>
              <a:t>A</a:t>
            </a:r>
            <a:r>
              <a:rPr lang="it-IT" sz="1400" b="1" dirty="0" smtClean="0">
                <a:latin typeface="Calibri" charset="0"/>
                <a:ea typeface="Calibri" charset="0"/>
                <a:cs typeface="Calibri" charset="0"/>
              </a:rPr>
              <a:t>rt</a:t>
            </a:r>
            <a:r>
              <a:rPr lang="it-IT" sz="1400" b="1" dirty="0">
                <a:latin typeface="Calibri" charset="0"/>
                <a:ea typeface="Calibri" charset="0"/>
                <a:cs typeface="Calibri" charset="0"/>
              </a:rPr>
              <a:t>. 3, lettera A) e B) della legge n.23/96</a:t>
            </a:r>
          </a:p>
          <a:p>
            <a:pPr algn="ctr"/>
            <a:r>
              <a:rPr lang="it-IT" sz="1400" b="1" dirty="0" smtClean="0">
                <a:latin typeface="Calibri" panose="020F0502020204030204" pitchFamily="34" charset="0"/>
              </a:rPr>
              <a:t> </a:t>
            </a:r>
            <a:endParaRPr lang="it-IT" sz="1400" b="1" dirty="0">
              <a:latin typeface="Calibri" panose="020F0502020204030204" pitchFamily="34" charset="0"/>
            </a:endParaRPr>
          </a:p>
        </p:txBody>
      </p:sp>
      <p:sp>
        <p:nvSpPr>
          <p:cNvPr id="6" name="Gallone 7"/>
          <p:cNvSpPr/>
          <p:nvPr/>
        </p:nvSpPr>
        <p:spPr bwMode="auto">
          <a:xfrm>
            <a:off x="2270318" y="1517611"/>
            <a:ext cx="4576060" cy="4320480"/>
          </a:xfrm>
          <a:prstGeom prst="chevron">
            <a:avLst>
              <a:gd name="adj" fmla="val 30876"/>
            </a:avLst>
          </a:prstGeom>
          <a:solidFill>
            <a:srgbClr val="EAEAEA"/>
          </a:solidFill>
          <a:ln w="9525" algn="ctr">
            <a:solidFill>
              <a:schemeClr val="tx1"/>
            </a:solid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r>
              <a:rPr lang="it-IT" sz="1400" b="1" dirty="0">
                <a:latin typeface="Calibri" charset="0"/>
                <a:ea typeface="Calibri" charset="0"/>
                <a:cs typeface="Calibri" charset="0"/>
              </a:rPr>
              <a:t>Alla stregua della citata norma, poi, la manutenzione ordinaria può essere delegata all’Amministrazione scolastica, su preventiva richiesta e solo in ipotesi di contestuale messa a disposizione dei fondi, dovendo considerarsi la prefata delega inefficace </a:t>
            </a:r>
            <a:r>
              <a:rPr lang="it-IT" sz="1400" b="1" dirty="0" smtClean="0">
                <a:latin typeface="Calibri" charset="0"/>
                <a:ea typeface="Calibri" charset="0"/>
                <a:cs typeface="Calibri" charset="0"/>
              </a:rPr>
              <a:t>ove essi  difettino</a:t>
            </a:r>
            <a:endParaRPr lang="it-IT" sz="1400" b="1" dirty="0">
              <a:latin typeface="Calibri" panose="020F0502020204030204" pitchFamily="34" charset="0"/>
            </a:endParaRPr>
          </a:p>
        </p:txBody>
      </p:sp>
      <p:sp>
        <p:nvSpPr>
          <p:cNvPr id="7" name="Gallone 9"/>
          <p:cNvSpPr/>
          <p:nvPr/>
        </p:nvSpPr>
        <p:spPr bwMode="auto">
          <a:xfrm>
            <a:off x="5443547" y="1520788"/>
            <a:ext cx="4624951" cy="4320480"/>
          </a:xfrm>
          <a:prstGeom prst="chevron">
            <a:avLst>
              <a:gd name="adj" fmla="val 30876"/>
            </a:avLst>
          </a:prstGeom>
          <a:solidFill>
            <a:srgbClr val="EAEAEA"/>
          </a:solidFill>
          <a:ln w="9525" algn="ctr">
            <a:solidFill>
              <a:schemeClr val="tx1"/>
            </a:solidFill>
            <a:miter lim="800000"/>
            <a:headEnd/>
            <a:tailEnd/>
          </a:ln>
          <a:effectLst>
            <a:outerShdw blurRad="50800" dist="38100" dir="2700000" algn="tl" rotWithShape="0">
              <a:prstClr val="black">
                <a:alpha val="40000"/>
              </a:prstClr>
            </a:outerShdw>
          </a:effectLst>
        </p:spPr>
        <p:txBody>
          <a:bodyPr lIns="90000" tIns="46800" rIns="90000" bIns="46800" anchor="ctr"/>
          <a:lstStyle/>
          <a:p>
            <a:pPr algn="ctr"/>
            <a:r>
              <a:rPr lang="it-IT" sz="1400" b="1" dirty="0">
                <a:latin typeface="Calibri" charset="0"/>
                <a:ea typeface="Calibri" charset="0"/>
                <a:cs typeface="Calibri" charset="0"/>
              </a:rPr>
              <a:t>La conseguenza dell’inefficacia della delega si appunta nella esclusiva responsabilità dell’ente delegante in ipotesi di pregiudizi derivanti da difetto di manutenzione ordinaria dell’immobile, ai sensi dell’art. 2051 c.c. e nella conseguente non </a:t>
            </a:r>
            <a:r>
              <a:rPr lang="it-IT" sz="1400" b="1" dirty="0" err="1">
                <a:latin typeface="Calibri" charset="0"/>
                <a:ea typeface="Calibri" charset="0"/>
                <a:cs typeface="Calibri" charset="0"/>
              </a:rPr>
              <a:t>invocabilità</a:t>
            </a:r>
            <a:r>
              <a:rPr lang="it-IT" sz="1400" b="1" dirty="0">
                <a:latin typeface="Calibri" charset="0"/>
                <a:ea typeface="Calibri" charset="0"/>
                <a:cs typeface="Calibri" charset="0"/>
              </a:rPr>
              <a:t> di una concorrente responsabilità dell’amministrazione scolastica</a:t>
            </a:r>
            <a:endParaRPr lang="it-IT" sz="1400" b="1" dirty="0">
              <a:latin typeface="Calibri" panose="020F0502020204030204" pitchFamily="34" charset="0"/>
            </a:endParaRPr>
          </a:p>
        </p:txBody>
      </p:sp>
      <p:sp>
        <p:nvSpPr>
          <p:cNvPr id="10" name="Oval 23"/>
          <p:cNvSpPr>
            <a:spLocks noChangeAspect="1" noChangeArrowheads="1"/>
          </p:cNvSpPr>
          <p:nvPr>
            <p:custDataLst>
              <p:tags r:id="rId1"/>
            </p:custDataLst>
          </p:nvPr>
        </p:nvSpPr>
        <p:spPr bwMode="auto">
          <a:xfrm>
            <a:off x="1093157" y="1529646"/>
            <a:ext cx="360000" cy="360000"/>
          </a:xfrm>
          <a:prstGeom prst="ellipse">
            <a:avLst/>
          </a:prstGeom>
          <a:solidFill>
            <a:srgbClr val="FF0000"/>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1</a:t>
            </a:r>
            <a:endParaRPr lang="it-IT" sz="1400" b="1" dirty="0">
              <a:solidFill>
                <a:schemeClr val="bg1"/>
              </a:solidFill>
              <a:latin typeface="Calibri" panose="020F0502020204030204" pitchFamily="34" charset="0"/>
            </a:endParaRPr>
          </a:p>
        </p:txBody>
      </p:sp>
      <p:sp>
        <p:nvSpPr>
          <p:cNvPr id="11" name="Oval 23"/>
          <p:cNvSpPr>
            <a:spLocks noChangeAspect="1" noChangeArrowheads="1"/>
          </p:cNvSpPr>
          <p:nvPr>
            <p:custDataLst>
              <p:tags r:id="rId2"/>
            </p:custDataLst>
          </p:nvPr>
        </p:nvSpPr>
        <p:spPr bwMode="auto">
          <a:xfrm>
            <a:off x="4084120" y="1521533"/>
            <a:ext cx="360000" cy="360000"/>
          </a:xfrm>
          <a:prstGeom prst="ellipse">
            <a:avLst/>
          </a:prstGeom>
          <a:solidFill>
            <a:srgbClr val="FF0000"/>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ln>
                  <a:solidFill>
                    <a:schemeClr val="bg1"/>
                  </a:solidFill>
                </a:ln>
                <a:solidFill>
                  <a:schemeClr val="bg1"/>
                </a:solidFill>
                <a:latin typeface="Calibri" panose="020F0502020204030204" pitchFamily="34" charset="0"/>
              </a:rPr>
              <a:t>2</a:t>
            </a:r>
            <a:endParaRPr lang="it-IT" sz="1400" b="1" dirty="0">
              <a:ln>
                <a:solidFill>
                  <a:schemeClr val="bg1"/>
                </a:solidFill>
              </a:ln>
              <a:solidFill>
                <a:schemeClr val="bg1"/>
              </a:solidFill>
              <a:latin typeface="Calibri" panose="020F0502020204030204" pitchFamily="34" charset="0"/>
            </a:endParaRPr>
          </a:p>
        </p:txBody>
      </p:sp>
      <p:sp>
        <p:nvSpPr>
          <p:cNvPr id="12" name="Oval 23"/>
          <p:cNvSpPr>
            <a:spLocks noChangeAspect="1" noChangeArrowheads="1"/>
          </p:cNvSpPr>
          <p:nvPr>
            <p:custDataLst>
              <p:tags r:id="rId3"/>
            </p:custDataLst>
          </p:nvPr>
        </p:nvSpPr>
        <p:spPr bwMode="auto">
          <a:xfrm>
            <a:off x="7398727" y="1500708"/>
            <a:ext cx="360000" cy="360000"/>
          </a:xfrm>
          <a:prstGeom prst="ellipse">
            <a:avLst/>
          </a:prstGeom>
          <a:solidFill>
            <a:srgbClr val="FF0000"/>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3</a:t>
            </a:r>
            <a:endParaRPr lang="it-IT" sz="1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65376105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 etero-cagionati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buFont typeface="Arial" charset="0"/>
              <a:buChar char="•"/>
            </a:pPr>
            <a:endParaRPr lang="it-IT" dirty="0" smtClean="0"/>
          </a:p>
          <a:p>
            <a:pPr marL="342900" indent="-342900" algn="just">
              <a:buFont typeface="Arial" charset="0"/>
              <a:buChar char="•"/>
            </a:pPr>
            <a:r>
              <a:rPr lang="it-IT" sz="1600" dirty="0" smtClean="0">
                <a:latin typeface="Calibri" charset="0"/>
                <a:ea typeface="Calibri" charset="0"/>
                <a:cs typeface="Calibri" charset="0"/>
              </a:rPr>
              <a:t>La responsabilità è di tipo extracontrattuale </a:t>
            </a:r>
          </a:p>
          <a:p>
            <a:pPr marL="342900" indent="-342900" algn="just">
              <a:buFont typeface="Arial" charset="0"/>
              <a:buChar char="•"/>
            </a:pPr>
            <a:r>
              <a:rPr lang="it-IT" sz="1600" dirty="0" smtClean="0">
                <a:latin typeface="Calibri" charset="0"/>
                <a:ea typeface="Calibri" charset="0"/>
                <a:cs typeface="Calibri" charset="0"/>
              </a:rPr>
              <a:t>La responsabilità extracontrattuale è disciplinata, di regola, all’ </a:t>
            </a:r>
            <a:r>
              <a:rPr lang="it-IT" sz="1600" b="1" dirty="0">
                <a:latin typeface="Calibri" charset="0"/>
                <a:ea typeface="Calibri" charset="0"/>
                <a:cs typeface="Calibri" charset="0"/>
              </a:rPr>
              <a:t>a</a:t>
            </a:r>
            <a:r>
              <a:rPr lang="it-IT" sz="1600" b="1" dirty="0" smtClean="0">
                <a:latin typeface="Calibri" charset="0"/>
                <a:ea typeface="Calibri" charset="0"/>
                <a:cs typeface="Calibri" charset="0"/>
              </a:rPr>
              <a:t>rt</a:t>
            </a:r>
            <a:r>
              <a:rPr lang="it-IT" sz="1600" b="1" dirty="0">
                <a:latin typeface="Calibri" charset="0"/>
                <a:ea typeface="Calibri" charset="0"/>
                <a:cs typeface="Calibri" charset="0"/>
              </a:rPr>
              <a:t>. 2043. </a:t>
            </a:r>
            <a:r>
              <a:rPr lang="it-IT" sz="1600" i="1" dirty="0" smtClean="0">
                <a:latin typeface="Calibri" charset="0"/>
                <a:ea typeface="Calibri" charset="0"/>
                <a:cs typeface="Calibri" charset="0"/>
              </a:rPr>
              <a:t>Qualunque </a:t>
            </a:r>
            <a:r>
              <a:rPr lang="it-IT" sz="1600" i="1" dirty="0">
                <a:latin typeface="Calibri" charset="0"/>
                <a:ea typeface="Calibri" charset="0"/>
                <a:cs typeface="Calibri" charset="0"/>
              </a:rPr>
              <a:t>fatto doloso o colposo che cagiona ad altri un danno ingiusto, obbliga colui che ha commesso il fatto a risarcire il danno.</a:t>
            </a:r>
          </a:p>
          <a:p>
            <a:pPr marL="342900" indent="-342900" algn="just">
              <a:buFont typeface="Arial" charset="0"/>
              <a:buChar char="•"/>
            </a:pPr>
            <a:r>
              <a:rPr lang="it-IT" sz="1600" dirty="0" smtClean="0">
                <a:latin typeface="Calibri" charset="0"/>
                <a:ea typeface="Calibri" charset="0"/>
                <a:cs typeface="Calibri" charset="0"/>
              </a:rPr>
              <a:t>Per gli infortuni scolastici viene in rilievo una norma speciale</a:t>
            </a:r>
          </a:p>
          <a:p>
            <a:pPr marL="342900" indent="-342900" algn="just">
              <a:buFont typeface="Arial" charset="0"/>
              <a:buChar char="•"/>
            </a:pPr>
            <a:r>
              <a:rPr lang="it-IT" sz="1600" dirty="0" smtClean="0">
                <a:latin typeface="Calibri" charset="0"/>
                <a:ea typeface="Calibri" charset="0"/>
                <a:cs typeface="Calibri" charset="0"/>
              </a:rPr>
              <a:t>L’art</a:t>
            </a:r>
            <a:r>
              <a:rPr lang="it-IT" sz="1600" dirty="0">
                <a:latin typeface="Calibri" charset="0"/>
                <a:ea typeface="Calibri" charset="0"/>
                <a:cs typeface="Calibri" charset="0"/>
              </a:rPr>
              <a:t>. 2048, co. 2, c.c. disciplina la responsabilità dei precettori per fatto illecito “</a:t>
            </a:r>
            <a:r>
              <a:rPr lang="it-IT" sz="1600" i="1" dirty="0">
                <a:latin typeface="Calibri" charset="0"/>
                <a:ea typeface="Calibri" charset="0"/>
                <a:cs typeface="Calibri" charset="0"/>
              </a:rPr>
              <a:t>dei loro allievi e apprendisti nel tempo in cui sono sotto la loro vigilanza</a:t>
            </a:r>
            <a:r>
              <a:rPr lang="it-IT" sz="1600" i="1" dirty="0" smtClean="0">
                <a:latin typeface="Calibri" charset="0"/>
                <a:ea typeface="Calibri" charset="0"/>
                <a:cs typeface="Calibri" charset="0"/>
              </a:rPr>
              <a:t>”.</a:t>
            </a:r>
            <a:endParaRPr lang="it-IT" sz="1600" dirty="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Tale </a:t>
            </a:r>
            <a:r>
              <a:rPr lang="it-IT" sz="1600" dirty="0">
                <a:latin typeface="Calibri" charset="0"/>
                <a:ea typeface="Calibri" charset="0"/>
                <a:cs typeface="Calibri" charset="0"/>
              </a:rPr>
              <a:t>norma introduce, sotto diversi profili, un regime derogatorio rispetto a quello posto dall’art. 2043 c.c., che costituisce il paradigma della responsabilità </a:t>
            </a:r>
            <a:r>
              <a:rPr lang="it-IT" sz="1600" dirty="0" smtClean="0">
                <a:latin typeface="Calibri" charset="0"/>
                <a:ea typeface="Calibri" charset="0"/>
                <a:cs typeface="Calibri" charset="0"/>
              </a:rPr>
              <a:t>aquiliana.</a:t>
            </a:r>
          </a:p>
          <a:p>
            <a:pPr marL="36576" algn="ctr" fontAlgn="ctr">
              <a:spcBef>
                <a:spcPts val="0"/>
              </a:spcBef>
              <a:spcAft>
                <a:spcPts val="0"/>
              </a:spcAft>
            </a:pPr>
            <a:r>
              <a:rPr lang="it-IT" sz="2400" b="1" dirty="0" smtClean="0">
                <a:solidFill>
                  <a:srgbClr val="FFFFFF"/>
                </a:solidFill>
                <a:latin typeface="Calibri" charset="0"/>
                <a:ea typeface="Verdana" charset="0"/>
                <a:cs typeface="Verdana" charset="0"/>
              </a:rPr>
              <a:t>ENTRATE </a:t>
            </a:r>
            <a:endParaRPr lang="it-IT" sz="2400" dirty="0"/>
          </a:p>
        </p:txBody>
      </p:sp>
      <p:pic>
        <p:nvPicPr>
          <p:cNvPr id="2" name="Immagine 1"/>
          <p:cNvPicPr>
            <a:picLocks noChangeAspect="1"/>
          </p:cNvPicPr>
          <p:nvPr/>
        </p:nvPicPr>
        <p:blipFill>
          <a:blip r:embed="rId3"/>
          <a:stretch>
            <a:fillRect/>
          </a:stretch>
        </p:blipFill>
        <p:spPr>
          <a:xfrm>
            <a:off x="6571591" y="4545124"/>
            <a:ext cx="2943883" cy="1512776"/>
          </a:xfrm>
          <a:prstGeom prst="rect">
            <a:avLst/>
          </a:prstGeom>
        </p:spPr>
      </p:pic>
      <p:pic>
        <p:nvPicPr>
          <p:cNvPr id="4" name="Immagine 3"/>
          <p:cNvPicPr>
            <a:picLocks noChangeAspect="1"/>
          </p:cNvPicPr>
          <p:nvPr/>
        </p:nvPicPr>
        <p:blipFill>
          <a:blip r:embed="rId4"/>
          <a:stretch>
            <a:fillRect/>
          </a:stretch>
        </p:blipFill>
        <p:spPr>
          <a:xfrm>
            <a:off x="3248533" y="4545124"/>
            <a:ext cx="3289300" cy="1526468"/>
          </a:xfrm>
          <a:prstGeom prst="rect">
            <a:avLst/>
          </a:prstGeom>
        </p:spPr>
      </p:pic>
      <p:pic>
        <p:nvPicPr>
          <p:cNvPr id="5" name="Immagine 4"/>
          <p:cNvPicPr>
            <a:picLocks noChangeAspect="1"/>
          </p:cNvPicPr>
          <p:nvPr/>
        </p:nvPicPr>
        <p:blipFill>
          <a:blip r:embed="rId5"/>
          <a:stretch>
            <a:fillRect/>
          </a:stretch>
        </p:blipFill>
        <p:spPr>
          <a:xfrm>
            <a:off x="270891" y="4545124"/>
            <a:ext cx="2943884" cy="1519622"/>
          </a:xfrm>
          <a:prstGeom prst="rect">
            <a:avLst/>
          </a:prstGeom>
        </p:spPr>
      </p:pic>
    </p:spTree>
    <p:extLst>
      <p:ext uri="{BB962C8B-B14F-4D97-AF65-F5344CB8AC3E}">
        <p14:creationId xmlns:p14="http://schemas.microsoft.com/office/powerpoint/2010/main" val="170144695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 </a:t>
            </a:r>
            <a:r>
              <a:rPr lang="it-IT" sz="2800" b="1" dirty="0" err="1" smtClean="0">
                <a:solidFill>
                  <a:srgbClr val="0A6AAE"/>
                </a:solidFill>
                <a:latin typeface="Calibri" pitchFamily="34" charset="0"/>
              </a:rPr>
              <a:t>eterocagionati</a:t>
            </a:r>
            <a:r>
              <a:rPr lang="it-IT" sz="2800" b="1" dirty="0" smtClean="0">
                <a:solidFill>
                  <a:srgbClr val="0A6AAE"/>
                </a:solidFill>
                <a:latin typeface="Calibri" pitchFamily="34" charset="0"/>
              </a:rPr>
              <a:t>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sz="1600" dirty="0">
              <a:latin typeface="Calibri" charset="0"/>
              <a:ea typeface="Calibri" charset="0"/>
              <a:cs typeface="Calibri" charset="0"/>
            </a:endParaRPr>
          </a:p>
          <a:p>
            <a:pPr algn="ctr"/>
            <a:r>
              <a:rPr lang="it-IT" sz="1600" b="1" dirty="0" smtClean="0">
                <a:latin typeface="Calibri" charset="0"/>
                <a:ea typeface="Calibri" charset="0"/>
                <a:cs typeface="Calibri" charset="0"/>
              </a:rPr>
              <a:t>ART 2048 C.C.  V/</a:t>
            </a:r>
            <a:r>
              <a:rPr lang="it-IT" sz="1600" b="1" dirty="0" err="1" smtClean="0">
                <a:latin typeface="Calibri" charset="0"/>
                <a:ea typeface="Calibri" charset="0"/>
                <a:cs typeface="Calibri" charset="0"/>
              </a:rPr>
              <a:t>S</a:t>
            </a:r>
            <a:r>
              <a:rPr lang="it-IT" sz="1600" b="1" dirty="0" smtClean="0">
                <a:latin typeface="Calibri" charset="0"/>
                <a:ea typeface="Calibri" charset="0"/>
                <a:cs typeface="Calibri" charset="0"/>
              </a:rPr>
              <a:t> ART 2043 C.C.</a:t>
            </a:r>
          </a:p>
          <a:p>
            <a:pPr algn="ctr"/>
            <a:r>
              <a:rPr lang="it-IT" sz="1600" b="1" dirty="0" smtClean="0">
                <a:latin typeface="Calibri" charset="0"/>
                <a:ea typeface="Calibri" charset="0"/>
                <a:cs typeface="Calibri" charset="0"/>
              </a:rPr>
              <a:t>QUATTRO PROFILI DEROGATORI </a:t>
            </a:r>
          </a:p>
          <a:p>
            <a:endParaRPr lang="it-IT" sz="1600" dirty="0">
              <a:latin typeface="Calibri" charset="0"/>
              <a:ea typeface="Calibri" charset="0"/>
              <a:cs typeface="Calibri" charset="0"/>
            </a:endParaRPr>
          </a:p>
          <a:p>
            <a:pPr marL="457200" indent="-457200" algn="just">
              <a:buFont typeface="+mj-lt"/>
              <a:buAutoNum type="arabicPeriod"/>
            </a:pPr>
            <a:r>
              <a:rPr lang="it-IT" sz="1600" b="1" i="1" dirty="0">
                <a:latin typeface="Calibri" charset="0"/>
                <a:ea typeface="Calibri" charset="0"/>
                <a:cs typeface="Calibri" charset="0"/>
              </a:rPr>
              <a:t>In primis,</a:t>
            </a:r>
            <a:r>
              <a:rPr lang="it-IT" sz="1600" b="1" dirty="0">
                <a:latin typeface="Calibri" charset="0"/>
                <a:ea typeface="Calibri" charset="0"/>
                <a:cs typeface="Calibri" charset="0"/>
              </a:rPr>
              <a:t> </a:t>
            </a:r>
            <a:r>
              <a:rPr lang="it-IT" sz="1600" dirty="0">
                <a:latin typeface="Calibri" charset="0"/>
                <a:ea typeface="Calibri" charset="0"/>
                <a:cs typeface="Calibri" charset="0"/>
              </a:rPr>
              <a:t>l’operatività della norma è circoscritta, quanto al</a:t>
            </a:r>
            <a:r>
              <a:rPr lang="it-IT" sz="1600" b="1" dirty="0">
                <a:latin typeface="Calibri" charset="0"/>
                <a:ea typeface="Calibri" charset="0"/>
                <a:cs typeface="Calibri" charset="0"/>
              </a:rPr>
              <a:t> </a:t>
            </a:r>
            <a:r>
              <a:rPr lang="it-IT" sz="1600" dirty="0">
                <a:latin typeface="Calibri" charset="0"/>
                <a:ea typeface="Calibri" charset="0"/>
                <a:cs typeface="Calibri" charset="0"/>
              </a:rPr>
              <a:t>danneggiante,</a:t>
            </a:r>
            <a:r>
              <a:rPr lang="it-IT" sz="1600" b="1" i="1" dirty="0">
                <a:latin typeface="Calibri" charset="0"/>
                <a:ea typeface="Calibri" charset="0"/>
                <a:cs typeface="Calibri" charset="0"/>
              </a:rPr>
              <a:t> </a:t>
            </a:r>
            <a:r>
              <a:rPr lang="it-IT" sz="1600" i="1" dirty="0">
                <a:latin typeface="Calibri" charset="0"/>
                <a:ea typeface="Calibri" charset="0"/>
                <a:cs typeface="Calibri" charset="0"/>
              </a:rPr>
              <a:t>“ai precettori e coloro che insegnano un mestiere o un arte”, </a:t>
            </a:r>
            <a:r>
              <a:rPr lang="it-IT" sz="1600" dirty="0">
                <a:latin typeface="Calibri" charset="0"/>
                <a:ea typeface="Calibri" charset="0"/>
                <a:cs typeface="Calibri" charset="0"/>
              </a:rPr>
              <a:t>diversamente dal disposto di cui all’art. 2043 c.c., il quale si riferisce, in modo generale, a </a:t>
            </a:r>
            <a:r>
              <a:rPr lang="it-IT" sz="1600" i="1" dirty="0">
                <a:latin typeface="Calibri" charset="0"/>
                <a:ea typeface="Calibri" charset="0"/>
                <a:cs typeface="Calibri" charset="0"/>
              </a:rPr>
              <a:t>“chi ha commesso il fatto”, </a:t>
            </a:r>
            <a:r>
              <a:rPr lang="it-IT" sz="1600" dirty="0">
                <a:latin typeface="Calibri" charset="0"/>
                <a:ea typeface="Calibri" charset="0"/>
                <a:cs typeface="Calibri" charset="0"/>
              </a:rPr>
              <a:t>senza pretendere che il danneggiante rivesta una qualifica </a:t>
            </a:r>
            <a:r>
              <a:rPr lang="it-IT" sz="1600" dirty="0" smtClean="0">
                <a:latin typeface="Calibri" charset="0"/>
                <a:ea typeface="Calibri" charset="0"/>
                <a:cs typeface="Calibri" charset="0"/>
              </a:rPr>
              <a:t>soggettiva. La </a:t>
            </a:r>
            <a:r>
              <a:rPr lang="it-IT" sz="1600" dirty="0">
                <a:latin typeface="Calibri" charset="0"/>
                <a:ea typeface="Calibri" charset="0"/>
                <a:cs typeface="Calibri" charset="0"/>
              </a:rPr>
              <a:t>nozione di precettore è intesa, da dottrina e giurisprudenza, in senso ampio: si ritiene, infatti, che siano precettori gli insegnanti pubblici o privati di qualsiasi ordine e rango, a prescindere dal titolo in forza del quale l’insegnamento è svolto e dalla durata dell’incarico ; per maestro, invece, deve intendersi il soggetto presso il quale viene svolta una attività di apprendistato, abbia essa ad oggetto un mestiere, una professione, o un’arte in senso </a:t>
            </a:r>
            <a:r>
              <a:rPr lang="it-IT" sz="1600" dirty="0" smtClean="0">
                <a:latin typeface="Calibri" charset="0"/>
                <a:ea typeface="Calibri" charset="0"/>
                <a:cs typeface="Calibri" charset="0"/>
              </a:rPr>
              <a:t>stretto.</a:t>
            </a:r>
          </a:p>
          <a:p>
            <a:pPr marL="457200" indent="-457200" algn="just">
              <a:buFont typeface="+mj-lt"/>
              <a:buAutoNum type="arabicPeriod"/>
            </a:pPr>
            <a:r>
              <a:rPr lang="it-IT" sz="1600" b="1" cap="all" dirty="0" smtClean="0">
                <a:latin typeface="Calibri" charset="0"/>
                <a:ea typeface="Calibri" charset="0"/>
                <a:cs typeface="Calibri" charset="0"/>
              </a:rPr>
              <a:t>i</a:t>
            </a:r>
            <a:r>
              <a:rPr lang="it-IT" sz="1600" b="1" dirty="0" smtClean="0">
                <a:latin typeface="Calibri" charset="0"/>
                <a:ea typeface="Calibri" charset="0"/>
                <a:cs typeface="Calibri" charset="0"/>
              </a:rPr>
              <a:t>n </a:t>
            </a:r>
            <a:r>
              <a:rPr lang="it-IT" sz="1600" b="1" dirty="0">
                <a:latin typeface="Calibri" charset="0"/>
                <a:ea typeface="Calibri" charset="0"/>
                <a:cs typeface="Calibri" charset="0"/>
              </a:rPr>
              <a:t>secondo luogo, </a:t>
            </a:r>
            <a:r>
              <a:rPr lang="it-IT" sz="1600" dirty="0">
                <a:latin typeface="Calibri" charset="0"/>
                <a:ea typeface="Calibri" charset="0"/>
                <a:cs typeface="Calibri" charset="0"/>
              </a:rPr>
              <a:t>la norma tipizza una responsabilità per fatto altrui, atteso che colui che commette il fatto (alunno) è diverso da colui che è obbligato a risarcire il danno che ne sia derivato (precettore). </a:t>
            </a:r>
            <a:endParaRPr lang="it-IT" sz="1600" dirty="0" smtClean="0">
              <a:latin typeface="Calibri" charset="0"/>
              <a:ea typeface="Calibri" charset="0"/>
              <a:cs typeface="Calibri" charset="0"/>
            </a:endParaRPr>
          </a:p>
          <a:p>
            <a:pPr marL="457200" indent="-457200" algn="just">
              <a:buFont typeface="+mj-lt"/>
              <a:buAutoNum type="arabicPeriod"/>
            </a:pPr>
            <a:r>
              <a:rPr lang="it-IT" sz="1600" b="1" dirty="0" smtClean="0">
                <a:latin typeface="Calibri" charset="0"/>
                <a:ea typeface="Calibri" charset="0"/>
                <a:cs typeface="Calibri" charset="0"/>
              </a:rPr>
              <a:t>In </a:t>
            </a:r>
            <a:r>
              <a:rPr lang="it-IT" sz="1600" b="1" dirty="0">
                <a:latin typeface="Calibri" charset="0"/>
                <a:ea typeface="Calibri" charset="0"/>
                <a:cs typeface="Calibri" charset="0"/>
              </a:rPr>
              <a:t>terzo luogo, </a:t>
            </a:r>
            <a:r>
              <a:rPr lang="it-IT" sz="1600" dirty="0">
                <a:latin typeface="Calibri" charset="0"/>
                <a:ea typeface="Calibri" charset="0"/>
                <a:cs typeface="Calibri" charset="0"/>
              </a:rPr>
              <a:t>la disposizione in rassegna pone una presunzione</a:t>
            </a:r>
            <a:r>
              <a:rPr lang="it-IT" sz="1600" b="1" dirty="0">
                <a:latin typeface="Calibri" charset="0"/>
                <a:ea typeface="Calibri" charset="0"/>
                <a:cs typeface="Calibri" charset="0"/>
              </a:rPr>
              <a:t> </a:t>
            </a:r>
            <a:r>
              <a:rPr lang="it-IT" sz="1600" dirty="0">
                <a:latin typeface="Calibri" charset="0"/>
                <a:ea typeface="Calibri" charset="0"/>
                <a:cs typeface="Calibri" charset="0"/>
              </a:rPr>
              <a:t>che, alla stregua dell’orientamento giurisprudenziale ormai maggioritario, attiene alla </a:t>
            </a:r>
            <a:r>
              <a:rPr lang="it-IT" sz="1600" dirty="0" smtClean="0">
                <a:latin typeface="Calibri" charset="0"/>
                <a:ea typeface="Calibri" charset="0"/>
                <a:cs typeface="Calibri" charset="0"/>
              </a:rPr>
              <a:t>colpa</a:t>
            </a:r>
          </a:p>
          <a:p>
            <a:pPr marL="457200" indent="-457200" algn="just">
              <a:buFont typeface="+mj-lt"/>
              <a:buAutoNum type="arabicPeriod"/>
            </a:pPr>
            <a:r>
              <a:rPr lang="it-IT" sz="1600" dirty="0" smtClean="0">
                <a:latin typeface="Calibri" charset="0"/>
                <a:ea typeface="Calibri" charset="0"/>
                <a:cs typeface="Calibri" charset="0"/>
              </a:rPr>
              <a:t>L’art 2048 norma </a:t>
            </a:r>
            <a:r>
              <a:rPr lang="it-IT" sz="1600" dirty="0">
                <a:latin typeface="Calibri" charset="0"/>
                <a:ea typeface="Calibri" charset="0"/>
                <a:cs typeface="Calibri" charset="0"/>
              </a:rPr>
              <a:t>sanziona il personale docente solo allorché il fatto illecito venga commesso dagli allievi durante il tempo in cui sono loro affidati, non rilevando</a:t>
            </a:r>
            <a:r>
              <a:rPr lang="it-IT" sz="1600" i="1" dirty="0">
                <a:latin typeface="Calibri" charset="0"/>
                <a:ea typeface="Calibri" charset="0"/>
                <a:cs typeface="Calibri" charset="0"/>
              </a:rPr>
              <a:t> ex</a:t>
            </a:r>
            <a:r>
              <a:rPr lang="it-IT" sz="1600" dirty="0">
                <a:latin typeface="Calibri" charset="0"/>
                <a:ea typeface="Calibri" charset="0"/>
                <a:cs typeface="Calibri" charset="0"/>
              </a:rPr>
              <a:t> art. 2048 c.c. le condotte illecite poste in essere al di fuori di tale </a:t>
            </a:r>
            <a:r>
              <a:rPr lang="it-IT" sz="1600" b="1" dirty="0">
                <a:latin typeface="Calibri" charset="0"/>
                <a:ea typeface="Calibri" charset="0"/>
                <a:cs typeface="Calibri" charset="0"/>
              </a:rPr>
              <a:t>arco temporale.</a:t>
            </a:r>
          </a:p>
          <a:p>
            <a:pPr marL="285750" marR="0" lvl="0" indent="-285750" defTabSz="914400" eaLnBrk="1" fontAlgn="auto" latinLnBrk="0" hangingPunct="1">
              <a:lnSpc>
                <a:spcPct val="100000"/>
              </a:lnSpc>
              <a:spcBef>
                <a:spcPts val="0"/>
              </a:spcBef>
              <a:spcAft>
                <a:spcPts val="0"/>
              </a:spcAft>
              <a:buClrTx/>
              <a:buSzTx/>
              <a:buFont typeface="Arial" charset="0"/>
              <a:buNone/>
              <a:tabLst/>
              <a:defRPr/>
            </a:pPr>
            <a:endParaRPr lang="it-IT" b="1" dirty="0">
              <a:solidFill>
                <a:srgbClr val="FF0000"/>
              </a:solidFill>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0026728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 </a:t>
            </a:r>
            <a:r>
              <a:rPr lang="it-IT" sz="2800" b="1" dirty="0" err="1" smtClean="0">
                <a:solidFill>
                  <a:srgbClr val="0A6AAE"/>
                </a:solidFill>
                <a:latin typeface="Calibri" pitchFamily="34" charset="0"/>
              </a:rPr>
              <a:t>eterocagionati</a:t>
            </a:r>
            <a:r>
              <a:rPr lang="it-IT" sz="2800" b="1" dirty="0" smtClean="0">
                <a:solidFill>
                  <a:srgbClr val="0A6AAE"/>
                </a:solidFill>
                <a:latin typeface="Calibri" pitchFamily="34" charset="0"/>
              </a:rPr>
              <a:t>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it-IT" sz="1600" b="1" dirty="0" smtClean="0">
                <a:latin typeface="Calibri" charset="0"/>
                <a:ea typeface="Calibri" charset="0"/>
                <a:cs typeface="Calibri" charset="0"/>
              </a:rPr>
              <a:t>IL RIPARTO DELL’ONERE DELLA PROVA </a:t>
            </a:r>
          </a:p>
          <a:p>
            <a:pPr algn="ctr"/>
            <a:endParaRPr lang="it-IT" sz="1600" b="1" dirty="0">
              <a:latin typeface="Calibri" charset="0"/>
              <a:ea typeface="Calibri" charset="0"/>
              <a:cs typeface="Calibri" charset="0"/>
            </a:endParaRPr>
          </a:p>
          <a:p>
            <a:pPr algn="ctr"/>
            <a:endParaRPr lang="it-IT" sz="1600" b="1" dirty="0" smtClean="0">
              <a:latin typeface="Calibri" charset="0"/>
              <a:ea typeface="Calibri" charset="0"/>
              <a:cs typeface="Calibri" charset="0"/>
            </a:endParaRPr>
          </a:p>
          <a:p>
            <a:pPr algn="ctr"/>
            <a:endParaRPr lang="it-IT" sz="1600" b="1" dirty="0">
              <a:latin typeface="Calibri" charset="0"/>
              <a:ea typeface="Calibri" charset="0"/>
              <a:cs typeface="Calibri" charset="0"/>
            </a:endParaRPr>
          </a:p>
          <a:p>
            <a:pPr algn="ctr"/>
            <a:endParaRPr lang="it-IT" sz="1600" b="1" dirty="0" smtClean="0">
              <a:latin typeface="Calibri" charset="0"/>
              <a:ea typeface="Calibri" charset="0"/>
              <a:cs typeface="Calibri" charset="0"/>
            </a:endParaRPr>
          </a:p>
          <a:p>
            <a:pPr marL="285750" indent="-285750">
              <a:buFont typeface="Arial" charset="0"/>
              <a:buChar char="•"/>
            </a:pPr>
            <a:endParaRPr lang="it-IT" sz="1600" dirty="0">
              <a:latin typeface="Calibri" charset="0"/>
              <a:ea typeface="Calibri" charset="0"/>
              <a:cs typeface="Calibri" charset="0"/>
            </a:endParaRPr>
          </a:p>
        </p:txBody>
      </p:sp>
      <p:graphicFrame>
        <p:nvGraphicFramePr>
          <p:cNvPr id="2" name="Diagramma 1"/>
          <p:cNvGraphicFramePr/>
          <p:nvPr>
            <p:extLst>
              <p:ext uri="{D42A27DB-BD31-4B8C-83A1-F6EECF244321}">
                <p14:modId xmlns:p14="http://schemas.microsoft.com/office/powerpoint/2010/main" val="669580566"/>
              </p:ext>
            </p:extLst>
          </p:nvPr>
        </p:nvGraphicFramePr>
        <p:xfrm>
          <a:off x="810952" y="1228372"/>
          <a:ext cx="8280919" cy="4829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62562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b="1" dirty="0" smtClean="0">
                <a:solidFill>
                  <a:srgbClr val="0A6AAE"/>
                </a:solidFill>
                <a:latin typeface="Calibri" pitchFamily="34" charset="0"/>
              </a:rPr>
              <a:t>Infortuni etero-cagionati </a:t>
            </a:r>
            <a:r>
              <a:rPr lang="it-IT" b="1" dirty="0">
                <a:solidFill>
                  <a:srgbClr val="0A6AAE"/>
                </a:solidFill>
                <a:latin typeface="Calibri" pitchFamily="34" charset="0"/>
              </a:rPr>
              <a:t>La responsabilità dei genitori per “culpa in educando”</a:t>
            </a:r>
          </a:p>
          <a:p>
            <a:pPr eaLnBrk="0" hangingPunct="0"/>
            <a:r>
              <a:rPr lang="it-IT" sz="2800" b="1" dirty="0" smtClean="0">
                <a:solidFill>
                  <a:srgbClr val="0A6AAE"/>
                </a:solidFill>
                <a:latin typeface="Calibri" pitchFamily="34" charset="0"/>
              </a:rPr>
              <a:t>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709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sz="1600" b="1" i="1" cap="all" dirty="0">
                <a:latin typeface="Calibri" charset="0"/>
                <a:ea typeface="Calibri" charset="0"/>
                <a:cs typeface="Calibri" charset="0"/>
              </a:rPr>
              <a:t> </a:t>
            </a:r>
            <a:endParaRPr lang="it-IT" sz="1600" dirty="0">
              <a:latin typeface="Calibri" charset="0"/>
              <a:ea typeface="Calibri" charset="0"/>
              <a:cs typeface="Calibri" charset="0"/>
            </a:endParaRPr>
          </a:p>
          <a:p>
            <a:pPr algn="just"/>
            <a:r>
              <a:rPr lang="it-IT" sz="1600" dirty="0">
                <a:latin typeface="Calibri" charset="0"/>
                <a:ea typeface="Calibri" charset="0"/>
                <a:cs typeface="Calibri" charset="0"/>
              </a:rPr>
              <a:t>A</a:t>
            </a:r>
            <a:r>
              <a:rPr lang="it-IT" sz="1600" dirty="0" smtClean="0">
                <a:latin typeface="Calibri" charset="0"/>
                <a:ea typeface="Calibri" charset="0"/>
                <a:cs typeface="Calibri" charset="0"/>
              </a:rPr>
              <a:t>ll’interno </a:t>
            </a:r>
            <a:r>
              <a:rPr lang="it-IT" sz="1600" dirty="0">
                <a:latin typeface="Calibri" charset="0"/>
                <a:ea typeface="Calibri" charset="0"/>
                <a:cs typeface="Calibri" charset="0"/>
              </a:rPr>
              <a:t>dell’art. 2048 c.c. sono previste due diverse fattispecie speciali di responsabilità per fatto </a:t>
            </a:r>
            <a:r>
              <a:rPr lang="it-IT" sz="1600" dirty="0" smtClean="0">
                <a:latin typeface="Calibri" charset="0"/>
                <a:ea typeface="Calibri" charset="0"/>
                <a:cs typeface="Calibri" charset="0"/>
              </a:rPr>
              <a:t>altrui</a:t>
            </a:r>
          </a:p>
          <a:p>
            <a:pPr algn="just"/>
            <a:r>
              <a:rPr lang="it-IT" sz="1600" b="1" dirty="0">
                <a:latin typeface="Calibri" charset="0"/>
                <a:ea typeface="Calibri" charset="0"/>
                <a:cs typeface="Calibri" charset="0"/>
              </a:rPr>
              <a:t>Art. 2048 c.c. </a:t>
            </a:r>
            <a:r>
              <a:rPr lang="it-IT" sz="1600" b="1" dirty="0" smtClean="0">
                <a:latin typeface="Calibri" charset="0"/>
                <a:ea typeface="Calibri" charset="0"/>
                <a:cs typeface="Calibri" charset="0"/>
              </a:rPr>
              <a:t>co 1; </a:t>
            </a:r>
            <a:r>
              <a:rPr lang="it-IT" sz="1600" i="1" dirty="0" smtClean="0">
                <a:latin typeface="Calibri" charset="0"/>
                <a:ea typeface="Calibri" charset="0"/>
                <a:cs typeface="Calibri" charset="0"/>
              </a:rPr>
              <a:t>Il </a:t>
            </a:r>
            <a:r>
              <a:rPr lang="it-IT" sz="1600" i="1" dirty="0">
                <a:latin typeface="Calibri" charset="0"/>
                <a:ea typeface="Calibri" charset="0"/>
                <a:cs typeface="Calibri" charset="0"/>
              </a:rPr>
              <a:t>padre e la madre, o il tutore, sono responsabili del danno cagionato dal fatto illecito dei figli minori non emancipati o delle persone soggette alla tutela che abitano con essi. </a:t>
            </a:r>
            <a:endParaRPr lang="it-IT" sz="1600" dirty="0">
              <a:latin typeface="Calibri" charset="0"/>
              <a:ea typeface="Calibri" charset="0"/>
              <a:cs typeface="Calibri" charset="0"/>
            </a:endParaRPr>
          </a:p>
          <a:p>
            <a:endParaRPr lang="it-IT" sz="1600" b="1" dirty="0">
              <a:solidFill>
                <a:srgbClr val="FF0000"/>
              </a:solidFill>
              <a:latin typeface="Calibri" charset="0"/>
              <a:ea typeface="Calibri" charset="0"/>
              <a:cs typeface="Calibri" charset="0"/>
            </a:endParaRPr>
          </a:p>
        </p:txBody>
      </p:sp>
      <p:pic>
        <p:nvPicPr>
          <p:cNvPr id="2" name="Immagine 1"/>
          <p:cNvPicPr>
            <a:picLocks noChangeAspect="1"/>
          </p:cNvPicPr>
          <p:nvPr/>
        </p:nvPicPr>
        <p:blipFill>
          <a:blip r:embed="rId3"/>
          <a:stretch>
            <a:fillRect/>
          </a:stretch>
        </p:blipFill>
        <p:spPr>
          <a:xfrm>
            <a:off x="2179104" y="3068960"/>
            <a:ext cx="3683000" cy="2209800"/>
          </a:xfrm>
          <a:prstGeom prst="rect">
            <a:avLst/>
          </a:prstGeom>
        </p:spPr>
      </p:pic>
    </p:spTree>
    <p:extLst>
      <p:ext uri="{BB962C8B-B14F-4D97-AF65-F5344CB8AC3E}">
        <p14:creationId xmlns:p14="http://schemas.microsoft.com/office/powerpoint/2010/main" val="28583691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b="1" dirty="0" smtClean="0">
                <a:solidFill>
                  <a:srgbClr val="0A6AAE"/>
                </a:solidFill>
                <a:latin typeface="Calibri" pitchFamily="34" charset="0"/>
              </a:rPr>
              <a:t>Infortuni etero-cagionati </a:t>
            </a:r>
            <a:r>
              <a:rPr lang="it-IT" b="1" dirty="0">
                <a:solidFill>
                  <a:srgbClr val="0A6AAE"/>
                </a:solidFill>
                <a:latin typeface="Calibri" pitchFamily="34" charset="0"/>
              </a:rPr>
              <a:t>La responsabilità dei genitori per “culpa in educando”</a:t>
            </a:r>
          </a:p>
          <a:p>
            <a:pPr eaLnBrk="0" hangingPunct="0"/>
            <a:r>
              <a:rPr lang="it-IT" sz="2800" b="1" dirty="0" smtClean="0">
                <a:solidFill>
                  <a:srgbClr val="0A6AAE"/>
                </a:solidFill>
                <a:latin typeface="Calibri" pitchFamily="34" charset="0"/>
              </a:rPr>
              <a:t>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709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sz="1600" b="1" i="1" dirty="0" smtClean="0">
                <a:solidFill>
                  <a:srgbClr val="FF0000"/>
                </a:solidFill>
                <a:latin typeface="Calibri" charset="0"/>
                <a:ea typeface="Calibri" charset="0"/>
                <a:cs typeface="Calibri" charset="0"/>
              </a:rPr>
              <a:t> </a:t>
            </a:r>
            <a:r>
              <a:rPr lang="it-IT" sz="1600" b="1" i="1" dirty="0">
                <a:solidFill>
                  <a:srgbClr val="FF0000"/>
                </a:solidFill>
                <a:latin typeface="Calibri" charset="0"/>
                <a:ea typeface="Calibri" charset="0"/>
                <a:cs typeface="Calibri" charset="0"/>
              </a:rPr>
              <a:t>Quali contenuti assume l’obbligo educativo nei confronti dei figli minori il cui assolvimento esclude la responsabilità dei genitori ex art. 2048</a:t>
            </a:r>
            <a:r>
              <a:rPr lang="it-IT" sz="1600" b="1" dirty="0">
                <a:solidFill>
                  <a:srgbClr val="FF0000"/>
                </a:solidFill>
                <a:latin typeface="Calibri" charset="0"/>
                <a:ea typeface="Calibri" charset="0"/>
                <a:cs typeface="Calibri" charset="0"/>
              </a:rPr>
              <a:t>?</a:t>
            </a:r>
            <a:endParaRPr lang="it-IT" sz="1600" dirty="0">
              <a:solidFill>
                <a:srgbClr val="FF0000"/>
              </a:solidFill>
              <a:latin typeface="Calibri" charset="0"/>
              <a:ea typeface="Calibri" charset="0"/>
              <a:cs typeface="Calibri" charset="0"/>
            </a:endParaRPr>
          </a:p>
          <a:p>
            <a:r>
              <a:rPr lang="it-IT" sz="1600" b="1" dirty="0">
                <a:latin typeface="Calibri" charset="0"/>
                <a:ea typeface="Calibri" charset="0"/>
                <a:cs typeface="Calibri" charset="0"/>
              </a:rPr>
              <a:t> </a:t>
            </a:r>
            <a:endParaRPr lang="it-IT" sz="1600" dirty="0">
              <a:latin typeface="Calibri" charset="0"/>
              <a:ea typeface="Calibri" charset="0"/>
              <a:cs typeface="Calibri" charset="0"/>
            </a:endParaRPr>
          </a:p>
          <a:p>
            <a:pPr marL="285750" indent="-285750">
              <a:buFont typeface="Arial" charset="0"/>
              <a:buChar char="•"/>
            </a:pPr>
            <a:r>
              <a:rPr lang="it-IT" sz="1600" dirty="0">
                <a:latin typeface="Calibri" charset="0"/>
                <a:ea typeface="Calibri" charset="0"/>
                <a:cs typeface="Calibri" charset="0"/>
              </a:rPr>
              <a:t>Ai sensi dell’art. 2048 c.c., i genitori sono responsabili dei danni cagionati dai figli minori che abitano con essi, per quanto concerne gli illeciti riconducibili ad oggettive carenze nell’attività educativa, che si </a:t>
            </a:r>
            <a:r>
              <a:rPr lang="it-IT" sz="1600" b="1" dirty="0">
                <a:latin typeface="Calibri" charset="0"/>
                <a:ea typeface="Calibri" charset="0"/>
                <a:cs typeface="Calibri" charset="0"/>
              </a:rPr>
              <a:t>manifestino nel mancato rispetto delle regole della civile coesistenza, vigenti nei diversi ambiti del contesto sociale in cui il soggetto si trovi ad operare.  </a:t>
            </a:r>
            <a:r>
              <a:rPr lang="it-IT" sz="1600" dirty="0">
                <a:latin typeface="Calibri" charset="0"/>
                <a:ea typeface="Calibri" charset="0"/>
                <a:cs typeface="Calibri" charset="0"/>
              </a:rPr>
              <a:t>CASS. CIV.,  6 DICEMBRE 2011, N. 26200</a:t>
            </a:r>
          </a:p>
          <a:p>
            <a:pPr marL="285750" indent="-285750">
              <a:buFont typeface="Arial" charset="0"/>
              <a:buChar char="•"/>
            </a:pPr>
            <a:r>
              <a:rPr lang="it-IT" sz="1600" dirty="0">
                <a:latin typeface="Calibri" charset="0"/>
                <a:ea typeface="Calibri" charset="0"/>
                <a:cs typeface="Calibri" charset="0"/>
              </a:rPr>
              <a:t> </a:t>
            </a:r>
          </a:p>
          <a:p>
            <a:pPr marL="285750" indent="-285750">
              <a:buFont typeface="Arial" charset="0"/>
              <a:buChar char="•"/>
            </a:pPr>
            <a:r>
              <a:rPr lang="it-IT" sz="1600" dirty="0">
                <a:latin typeface="Calibri" charset="0"/>
                <a:ea typeface="Calibri" charset="0"/>
                <a:cs typeface="Calibri" charset="0"/>
              </a:rPr>
              <a:t>i genitori, per sottrarsi alla presunzione di responsabilità a loro carico, </a:t>
            </a:r>
            <a:r>
              <a:rPr lang="it-IT" sz="1600" b="1" dirty="0">
                <a:latin typeface="Calibri" charset="0"/>
                <a:ea typeface="Calibri" charset="0"/>
                <a:cs typeface="Calibri" charset="0"/>
              </a:rPr>
              <a:t>devono provare di non avere potuto impedire il fatto, intendendosi tale onere probatorio come onere di fornire la positiva dimostrazione dell'osservanza dei precetti imposti dall'art. </a:t>
            </a:r>
            <a:r>
              <a:rPr lang="en-US" sz="1600" b="1" dirty="0">
                <a:latin typeface="Calibri" charset="0"/>
                <a:ea typeface="Calibri" charset="0"/>
                <a:cs typeface="Calibri" charset="0"/>
              </a:rPr>
              <a:t>147 </a:t>
            </a:r>
            <a:r>
              <a:rPr lang="en-US" sz="1600" b="1" dirty="0" err="1">
                <a:latin typeface="Calibri" charset="0"/>
                <a:ea typeface="Calibri" charset="0"/>
                <a:cs typeface="Calibri" charset="0"/>
              </a:rPr>
              <a:t>c.c</a:t>
            </a:r>
            <a:endParaRPr lang="en-US" sz="1600" b="1" dirty="0">
              <a:latin typeface="Calibri" charset="0"/>
              <a:ea typeface="Calibri" charset="0"/>
              <a:cs typeface="Calibri" charset="0"/>
            </a:endParaRPr>
          </a:p>
          <a:p>
            <a:pPr marL="285750" indent="-285750">
              <a:buFont typeface="Arial" charset="0"/>
              <a:buChar char="•"/>
            </a:pPr>
            <a:endParaRPr lang="en-US" sz="1600" dirty="0">
              <a:latin typeface="Calibri" charset="0"/>
              <a:ea typeface="Calibri" charset="0"/>
              <a:cs typeface="Calibri" charset="0"/>
            </a:endParaRPr>
          </a:p>
          <a:p>
            <a:pPr marL="285750" indent="-285750">
              <a:buFont typeface="Arial" charset="0"/>
              <a:buChar char="•"/>
            </a:pPr>
            <a:r>
              <a:rPr lang="it-IT" sz="1600" dirty="0">
                <a:latin typeface="Calibri" charset="0"/>
                <a:ea typeface="Calibri" charset="0"/>
                <a:cs typeface="Calibri" charset="0"/>
              </a:rPr>
              <a:t>Dai vari insegnamenti forniti dalla S.C. è possibile evincere un principio generale secondo cui "impedire il fatto illecito" significa non solo </a:t>
            </a:r>
            <a:r>
              <a:rPr lang="it-IT" sz="1600" b="1" dirty="0">
                <a:latin typeface="Calibri" charset="0"/>
                <a:ea typeface="Calibri" charset="0"/>
                <a:cs typeface="Calibri" charset="0"/>
              </a:rPr>
              <a:t>dimostrare di avere educato il figlio secondo i criteri di una buona educazione imposti dalla legge</a:t>
            </a:r>
            <a:r>
              <a:rPr lang="it-IT" sz="1600" dirty="0">
                <a:latin typeface="Calibri" charset="0"/>
                <a:ea typeface="Calibri" charset="0"/>
                <a:cs typeface="Calibri" charset="0"/>
              </a:rPr>
              <a:t>, ma anche avere esercitato una </a:t>
            </a:r>
            <a:r>
              <a:rPr lang="it-IT" sz="1600" b="1" dirty="0">
                <a:latin typeface="Calibri" charset="0"/>
                <a:ea typeface="Calibri" charset="0"/>
                <a:cs typeface="Calibri" charset="0"/>
              </a:rPr>
              <a:t>sorveglianza concreta consona alla personalità ed alle tendenze tipiche del carattere del minore. </a:t>
            </a:r>
          </a:p>
          <a:p>
            <a:endParaRPr lang="it-IT" sz="1600" dirty="0">
              <a:latin typeface="Calibri" charset="0"/>
              <a:ea typeface="Calibri" charset="0"/>
              <a:cs typeface="Calibri" charset="0"/>
            </a:endParaRPr>
          </a:p>
        </p:txBody>
      </p:sp>
      <p:pic>
        <p:nvPicPr>
          <p:cNvPr id="2" name="Immagine 1"/>
          <p:cNvPicPr>
            <a:picLocks noChangeAspect="1"/>
          </p:cNvPicPr>
          <p:nvPr/>
        </p:nvPicPr>
        <p:blipFill>
          <a:blip r:embed="rId3"/>
          <a:stretch>
            <a:fillRect/>
          </a:stretch>
        </p:blipFill>
        <p:spPr>
          <a:xfrm>
            <a:off x="5832475" y="4958850"/>
            <a:ext cx="3683000" cy="1530490"/>
          </a:xfrm>
          <a:prstGeom prst="rect">
            <a:avLst/>
          </a:prstGeom>
        </p:spPr>
      </p:pic>
    </p:spTree>
    <p:extLst>
      <p:ext uri="{BB962C8B-B14F-4D97-AF65-F5344CB8AC3E}">
        <p14:creationId xmlns:p14="http://schemas.microsoft.com/office/powerpoint/2010/main" val="97859998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Indice</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1</a:t>
            </a:r>
            <a:r>
              <a:rPr lang="it-IT" sz="2400" b="1" dirty="0">
                <a:latin typeface="Calibri" panose="020F0502020204030204" pitchFamily="34" charset="0"/>
                <a:ea typeface="Verdana" panose="020B0604030504040204" pitchFamily="34" charset="0"/>
                <a:cs typeface="Verdana" panose="020B0604030504040204" pitchFamily="34" charset="0"/>
              </a:rPr>
              <a:t>: casi pratici in materia di infortuni scolastici</a:t>
            </a:r>
          </a:p>
          <a:p>
            <a:pPr marL="539750" lvl="1" indent="-431800" eaLnBrk="0" hangingPunct="0">
              <a:lnSpc>
                <a:spcPct val="130000"/>
              </a:lnSpc>
              <a:buClr>
                <a:srgbClr val="0A6AAE"/>
              </a:buClr>
              <a:buSzPct val="90000"/>
              <a:buFontTx/>
              <a:buChar char="►"/>
            </a:pP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2</a:t>
            </a:r>
            <a:r>
              <a:rPr lang="it-IT" sz="2400" b="1" dirty="0">
                <a:latin typeface="Calibri" panose="020F0502020204030204" pitchFamily="34" charset="0"/>
                <a:ea typeface="Verdana" panose="020B0604030504040204" pitchFamily="34" charset="0"/>
                <a:cs typeface="Verdana" panose="020B0604030504040204" pitchFamily="34" charset="0"/>
              </a:rPr>
              <a:t>: casi pratici in materia di responsabilità amministrativo- contabile</a:t>
            </a:r>
          </a:p>
          <a:p>
            <a:pPr marL="539750" lvl="1" indent="-431800" eaLnBrk="0" hangingPunct="0">
              <a:lnSpc>
                <a:spcPct val="130000"/>
              </a:lnSpc>
              <a:buClr>
                <a:srgbClr val="0A6AAE"/>
              </a:buClr>
              <a:buSzPct val="90000"/>
              <a:buFontTx/>
              <a:buChar char="►"/>
            </a:pP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a:t>
            </a:r>
            <a:r>
              <a:rPr lang="it-IT" sz="2400" b="1" dirty="0" smtClean="0">
                <a:solidFill>
                  <a:srgbClr val="FF0000"/>
                </a:solidFill>
                <a:latin typeface="Calibri" panose="020F0502020204030204" pitchFamily="34" charset="0"/>
                <a:ea typeface="Verdana" panose="020B0604030504040204" pitchFamily="34" charset="0"/>
                <a:cs typeface="Verdana" panose="020B0604030504040204" pitchFamily="34" charset="0"/>
              </a:rPr>
              <a:t>3</a:t>
            </a:r>
            <a:r>
              <a:rPr lang="it-IT" sz="2400" b="1" dirty="0" smtClean="0">
                <a:latin typeface="Calibri" panose="020F0502020204030204" pitchFamily="34" charset="0"/>
                <a:ea typeface="Verdana" panose="020B0604030504040204" pitchFamily="34" charset="0"/>
                <a:cs typeface="Verdana" panose="020B0604030504040204" pitchFamily="34" charset="0"/>
              </a:rPr>
              <a:t>: </a:t>
            </a:r>
            <a:r>
              <a:rPr lang="it-IT" sz="2400" b="1" dirty="0">
                <a:latin typeface="Calibri" panose="020F0502020204030204" pitchFamily="34" charset="0"/>
                <a:ea typeface="Verdana" panose="020B0604030504040204" pitchFamily="34" charset="0"/>
                <a:cs typeface="Verdana" panose="020B0604030504040204" pitchFamily="34" charset="0"/>
              </a:rPr>
              <a:t>casi pratici in </a:t>
            </a:r>
            <a:r>
              <a:rPr lang="it-IT" sz="2400" b="1" dirty="0" smtClean="0">
                <a:latin typeface="Calibri" panose="020F0502020204030204" pitchFamily="34" charset="0"/>
                <a:ea typeface="Verdana" panose="020B0604030504040204" pitchFamily="34" charset="0"/>
                <a:cs typeface="Verdana" panose="020B0604030504040204" pitchFamily="34" charset="0"/>
              </a:rPr>
              <a:t>materia di contenzioso di fronte al Giudice del Lavoro</a:t>
            </a:r>
            <a:endParaRPr lang="it-IT" sz="2400" b="1"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r>
              <a:rPr lang="it-IT" sz="2400" b="1" dirty="0" smtClean="0">
                <a:solidFill>
                  <a:srgbClr val="FF0000"/>
                </a:solidFill>
                <a:latin typeface="Calibri" panose="020F0502020204030204" pitchFamily="34" charset="0"/>
                <a:ea typeface="Verdana" panose="020B0604030504040204" pitchFamily="34" charset="0"/>
                <a:cs typeface="Verdana" panose="020B0604030504040204" pitchFamily="34" charset="0"/>
              </a:rPr>
              <a:t>PARTE </a:t>
            </a: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4</a:t>
            </a:r>
            <a:r>
              <a:rPr lang="it-IT" sz="2400" b="1" dirty="0" smtClean="0">
                <a:latin typeface="Calibri" panose="020F0502020204030204" pitchFamily="34" charset="0"/>
                <a:ea typeface="Verdana" panose="020B0604030504040204" pitchFamily="34" charset="0"/>
                <a:cs typeface="Verdana" panose="020B0604030504040204" pitchFamily="34" charset="0"/>
              </a:rPr>
              <a:t>: </a:t>
            </a:r>
            <a:r>
              <a:rPr lang="it-IT" sz="2400" b="1" dirty="0">
                <a:latin typeface="Calibri" panose="020F0502020204030204" pitchFamily="34" charset="0"/>
                <a:ea typeface="Verdana" panose="020B0604030504040204" pitchFamily="34" charset="0"/>
                <a:cs typeface="Verdana" panose="020B0604030504040204" pitchFamily="34" charset="0"/>
              </a:rPr>
              <a:t>casi pratici in materia di accesso ai documenti amministrativi  e provvedimento disciplinari </a:t>
            </a: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0" y="796535"/>
            <a:ext cx="9248183" cy="423891"/>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smtClean="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8766273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 etero-cagionati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709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sz="1600" b="1" dirty="0" smtClean="0">
                <a:latin typeface="Calibri" charset="0"/>
                <a:ea typeface="Calibri" charset="0"/>
                <a:cs typeface="Calibri" charset="0"/>
              </a:rPr>
              <a:t>La </a:t>
            </a:r>
            <a:r>
              <a:rPr lang="it-IT" sz="1600" b="1" dirty="0">
                <a:latin typeface="Calibri" charset="0"/>
                <a:ea typeface="Calibri" charset="0"/>
                <a:cs typeface="Calibri" charset="0"/>
              </a:rPr>
              <a:t>responsabilità dell’amministrazione scolastica può concorrere con quella dei genitori?</a:t>
            </a:r>
            <a:endParaRPr lang="it-IT" sz="1600" dirty="0">
              <a:latin typeface="Calibri" charset="0"/>
              <a:ea typeface="Calibri" charset="0"/>
              <a:cs typeface="Calibri" charset="0"/>
            </a:endParaRPr>
          </a:p>
          <a:p>
            <a:r>
              <a:rPr lang="it-IT" sz="1600" b="1" cap="all" dirty="0">
                <a:latin typeface="Calibri" charset="0"/>
                <a:ea typeface="Calibri" charset="0"/>
                <a:cs typeface="Calibri" charset="0"/>
              </a:rPr>
              <a:t> </a:t>
            </a:r>
            <a:endParaRPr lang="it-IT" sz="1600" dirty="0">
              <a:latin typeface="Calibri" charset="0"/>
              <a:ea typeface="Calibri" charset="0"/>
              <a:cs typeface="Calibri" charset="0"/>
            </a:endParaRPr>
          </a:p>
          <a:p>
            <a:pPr algn="just"/>
            <a:r>
              <a:rPr lang="it-IT" sz="1600" dirty="0">
                <a:latin typeface="Calibri" charset="0"/>
                <a:ea typeface="Calibri" charset="0"/>
                <a:cs typeface="Calibri" charset="0"/>
              </a:rPr>
              <a:t>La responsabilità del genitore ex </a:t>
            </a:r>
            <a:r>
              <a:rPr lang="it-IT" sz="1600" dirty="0">
                <a:latin typeface="Calibri" charset="0"/>
                <a:ea typeface="Calibri" charset="0"/>
                <a:cs typeface="Calibri" charset="0"/>
                <a:hlinkClick r:id="rId3"/>
              </a:rPr>
              <a:t>art. 2048, primo comma, c.c.</a:t>
            </a:r>
            <a:r>
              <a:rPr lang="it-IT" sz="1600" dirty="0">
                <a:latin typeface="Calibri" charset="0"/>
                <a:ea typeface="Calibri" charset="0"/>
                <a:cs typeface="Calibri" charset="0"/>
              </a:rPr>
              <a:t> e quella del precettore ex </a:t>
            </a:r>
            <a:r>
              <a:rPr lang="it-IT" sz="1600" dirty="0">
                <a:latin typeface="Calibri" charset="0"/>
                <a:ea typeface="Calibri" charset="0"/>
                <a:cs typeface="Calibri" charset="0"/>
                <a:hlinkClick r:id="rId3"/>
              </a:rPr>
              <a:t>art. 2048, secondo comma, c.c.</a:t>
            </a:r>
            <a:r>
              <a:rPr lang="it-IT" sz="1600" dirty="0">
                <a:latin typeface="Calibri" charset="0"/>
                <a:ea typeface="Calibri" charset="0"/>
                <a:cs typeface="Calibri" charset="0"/>
              </a:rPr>
              <a:t>, per il fatto commesso da un minore capace di intendere e di volere mentre è affidato a persone idonee a vigilarlo e controllarlo, </a:t>
            </a:r>
            <a:r>
              <a:rPr lang="it-IT" sz="1600" dirty="0">
                <a:solidFill>
                  <a:srgbClr val="FF0000"/>
                </a:solidFill>
                <a:latin typeface="Calibri" charset="0"/>
                <a:ea typeface="Calibri" charset="0"/>
                <a:cs typeface="Calibri" charset="0"/>
              </a:rPr>
              <a:t>non sono tra loro alternative</a:t>
            </a:r>
            <a:r>
              <a:rPr lang="it-IT" sz="1600" dirty="0">
                <a:latin typeface="Calibri" charset="0"/>
                <a:ea typeface="Calibri" charset="0"/>
                <a:cs typeface="Calibri" charset="0"/>
              </a:rPr>
              <a:t> giacché l'affidamento del minore alla custodia di terzi solleva il genitore dalla presunzione di colpa in vigilando (rispondendo dell'adeguatezza della vigilanza il precettore cui il minore è stato affidato) ma non anche da quella di colpa in educando rimanendo pertanto i genitori tenuti a dimostrare, per liberarsi da responsabilità per il fatto compiuto dal minore mentre si trovava sotto la vigilanza di terzi, di aver impartito al minore stesso un'educazione adeguata a prevenire comportamenti illeciti (</a:t>
            </a:r>
            <a:r>
              <a:rPr lang="it-IT" sz="1600" dirty="0" err="1">
                <a:latin typeface="Calibri" charset="0"/>
                <a:ea typeface="Calibri" charset="0"/>
                <a:cs typeface="Calibri" charset="0"/>
              </a:rPr>
              <a:t>Cass</a:t>
            </a:r>
            <a:r>
              <a:rPr lang="it-IT" sz="1600" dirty="0">
                <a:latin typeface="Calibri" charset="0"/>
                <a:ea typeface="Calibri" charset="0"/>
                <a:cs typeface="Calibri" charset="0"/>
              </a:rPr>
              <a:t>. </a:t>
            </a:r>
            <a:r>
              <a:rPr lang="it-IT" sz="1600" dirty="0" err="1">
                <a:latin typeface="Calibri" charset="0"/>
                <a:ea typeface="Calibri" charset="0"/>
                <a:cs typeface="Calibri" charset="0"/>
              </a:rPr>
              <a:t>Civ</a:t>
            </a:r>
            <a:r>
              <a:rPr lang="it-IT" sz="1600" dirty="0">
                <a:latin typeface="Calibri" charset="0"/>
                <a:ea typeface="Calibri" charset="0"/>
                <a:cs typeface="Calibri" charset="0"/>
              </a:rPr>
              <a:t>. sez. III n. 12501/2000). Per superare la presunzione di colpa in educando il genitore deve provare di aver impartito al figlio un'educazione normalmente idonea, in relazione al suo ambiente, alle sue attitudini ed alla sua personalità, ad avviarlo ad una corretta vita di relazione e, quindi, a prevenire un suo comportamento illecito nonché a correggere quei difetti (imprudenza, leggerezza) che il fatto del minore ha rivelato; opera di educazione in cui è insita un'attività di vigilanza sulla rispondenza del comportamento del minore e sui risultati concreti dell'attività educativa.</a:t>
            </a:r>
          </a:p>
          <a:p>
            <a:endParaRPr lang="it-IT" sz="1600" dirty="0" smtClean="0">
              <a:latin typeface="Calibri" charset="0"/>
              <a:ea typeface="Calibri" charset="0"/>
              <a:cs typeface="Calibri" charset="0"/>
            </a:endParaRPr>
          </a:p>
          <a:p>
            <a:r>
              <a:rPr lang="it-IT" sz="1600" dirty="0" smtClean="0">
                <a:latin typeface="Calibri" charset="0"/>
                <a:ea typeface="Calibri" charset="0"/>
                <a:cs typeface="Calibri" charset="0"/>
              </a:rPr>
              <a:t>TRIB</a:t>
            </a:r>
            <a:r>
              <a:rPr lang="it-IT" sz="1600" dirty="0">
                <a:latin typeface="Calibri" charset="0"/>
                <a:ea typeface="Calibri" charset="0"/>
                <a:cs typeface="Calibri" charset="0"/>
              </a:rPr>
              <a:t>. L'AQUILA, 23 NOVEMBRE 2009</a:t>
            </a:r>
          </a:p>
          <a:p>
            <a:endParaRPr lang="it-IT" sz="1600" b="1" dirty="0">
              <a:solidFill>
                <a:srgbClr val="FF0000"/>
              </a:solidFill>
              <a:latin typeface="Calibri" charset="0"/>
              <a:ea typeface="Calibri" charset="0"/>
              <a:cs typeface="Calibri" charset="0"/>
            </a:endParaRPr>
          </a:p>
        </p:txBody>
      </p:sp>
    </p:spTree>
    <p:extLst>
      <p:ext uri="{BB962C8B-B14F-4D97-AF65-F5344CB8AC3E}">
        <p14:creationId xmlns:p14="http://schemas.microsoft.com/office/powerpoint/2010/main" val="137924340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Danno da spinta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6" name="Rettangolo 15"/>
          <p:cNvSpPr/>
          <p:nvPr/>
        </p:nvSpPr>
        <p:spPr bwMode="auto">
          <a:xfrm rot="16200000">
            <a:off x="166994" y="1513606"/>
            <a:ext cx="1191201" cy="695370"/>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it-IT" sz="1400" b="1" dirty="0" smtClean="0">
                <a:solidFill>
                  <a:schemeClr val="bg1"/>
                </a:solidFill>
                <a:latin typeface="Calibri" panose="020F0502020204030204" pitchFamily="34" charset="0"/>
                <a:cs typeface="Arial" pitchFamily="34" charset="0"/>
              </a:rPr>
              <a:t>Caso </a:t>
            </a:r>
            <a:endParaRPr lang="it-IT" sz="1400" b="1" dirty="0">
              <a:solidFill>
                <a:schemeClr val="bg1"/>
              </a:solidFill>
              <a:latin typeface="Calibri" panose="020F0502020204030204" pitchFamily="34" charset="0"/>
              <a:cs typeface="Arial" pitchFamily="34" charset="0"/>
            </a:endParaRPr>
          </a:p>
        </p:txBody>
      </p:sp>
      <p:sp>
        <p:nvSpPr>
          <p:cNvPr id="17" name="Rettangolo 16"/>
          <p:cNvSpPr/>
          <p:nvPr/>
        </p:nvSpPr>
        <p:spPr bwMode="auto">
          <a:xfrm>
            <a:off x="1235539" y="1265691"/>
            <a:ext cx="8000349" cy="1143046"/>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it-IT" sz="900" dirty="0">
              <a:latin typeface="Proxima Nova Alt Bd"/>
              <a:cs typeface="Arial" pitchFamily="34" charset="0"/>
            </a:endParaRPr>
          </a:p>
          <a:p>
            <a:endParaRPr lang="it-IT" sz="900" dirty="0">
              <a:latin typeface="Proxima Nova Alt Bd"/>
              <a:cs typeface="Arial" pitchFamily="34" charset="0"/>
            </a:endParaRPr>
          </a:p>
        </p:txBody>
      </p:sp>
      <p:sp>
        <p:nvSpPr>
          <p:cNvPr id="21" name="Rettangolo 20"/>
          <p:cNvSpPr/>
          <p:nvPr/>
        </p:nvSpPr>
        <p:spPr bwMode="auto">
          <a:xfrm>
            <a:off x="1329587" y="1367700"/>
            <a:ext cx="7227366" cy="735037"/>
          </a:xfrm>
          <a:prstGeom prst="rect">
            <a:avLst/>
          </a:prstGeom>
          <a:solidFill>
            <a:schemeClr val="bg1">
              <a:lumMod val="5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it-IT" sz="1050" b="1" dirty="0" smtClean="0">
              <a:latin typeface="Calibri" charset="0"/>
              <a:ea typeface="Calibri" charset="0"/>
              <a:cs typeface="Calibri" charset="0"/>
            </a:endParaRPr>
          </a:p>
          <a:p>
            <a:endParaRPr lang="it-IT" sz="1050" b="1" dirty="0">
              <a:latin typeface="Calibri" charset="0"/>
              <a:ea typeface="Calibri" charset="0"/>
              <a:cs typeface="Calibri" charset="0"/>
            </a:endParaRPr>
          </a:p>
          <a:p>
            <a:endParaRPr lang="it-IT" sz="1400" dirty="0" smtClean="0">
              <a:latin typeface="Calibri" charset="0"/>
              <a:ea typeface="Calibri" charset="0"/>
              <a:cs typeface="Calibri" charset="0"/>
            </a:endParaRPr>
          </a:p>
          <a:p>
            <a:pPr algn="just"/>
            <a:r>
              <a:rPr lang="it-IT" sz="1400" dirty="0" smtClean="0">
                <a:solidFill>
                  <a:schemeClr val="bg1"/>
                </a:solidFill>
                <a:latin typeface="Calibri" charset="0"/>
                <a:ea typeface="Calibri" charset="0"/>
                <a:cs typeface="Calibri" charset="0"/>
              </a:rPr>
              <a:t>un </a:t>
            </a:r>
            <a:r>
              <a:rPr lang="it-IT" sz="1400" dirty="0">
                <a:solidFill>
                  <a:schemeClr val="bg1"/>
                </a:solidFill>
                <a:latin typeface="Calibri" charset="0"/>
                <a:ea typeface="Calibri" charset="0"/>
                <a:cs typeface="Calibri" charset="0"/>
              </a:rPr>
              <a:t>allievo riporta una lesione fisica in dipendenza dall’impatto derivante dal comportamento doloso di terzi, e precipuamente di un compagno di scuola, il quale volontariamente, a mezzo per l’appunto di una spinta, determini la caduta in avanti del danneggiato</a:t>
            </a:r>
            <a:r>
              <a:rPr lang="it-IT" sz="1200" b="1" dirty="0">
                <a:solidFill>
                  <a:schemeClr val="bg1"/>
                </a:solidFill>
                <a:latin typeface="Calibri" charset="0"/>
                <a:ea typeface="Calibri" charset="0"/>
                <a:cs typeface="Calibri" charset="0"/>
              </a:rPr>
              <a:t>.</a:t>
            </a:r>
            <a:endParaRPr lang="it-IT" sz="1200" dirty="0">
              <a:solidFill>
                <a:schemeClr val="bg1"/>
              </a:solidFill>
              <a:latin typeface="Calibri" charset="0"/>
              <a:ea typeface="Calibri" charset="0"/>
              <a:cs typeface="Calibri" charset="0"/>
            </a:endParaRPr>
          </a:p>
          <a:p>
            <a:r>
              <a:rPr lang="it-IT" sz="1400" dirty="0"/>
              <a:t> </a:t>
            </a:r>
          </a:p>
          <a:p>
            <a:pPr marL="285750" lvl="0" indent="-285750">
              <a:buFont typeface="Arial" panose="020B0604020202020204" pitchFamily="34" charset="0"/>
              <a:buChar char="•"/>
            </a:pPr>
            <a:endParaRPr lang="it-IT" sz="1400" dirty="0">
              <a:solidFill>
                <a:schemeClr val="bg1"/>
              </a:solidFill>
              <a:latin typeface="Calibri" panose="020F0502020204030204" pitchFamily="34" charset="0"/>
              <a:cs typeface="Arial" pitchFamily="34" charset="0"/>
            </a:endParaRPr>
          </a:p>
        </p:txBody>
      </p:sp>
      <p:sp>
        <p:nvSpPr>
          <p:cNvPr id="23" name="Rettangolo 22"/>
          <p:cNvSpPr/>
          <p:nvPr/>
        </p:nvSpPr>
        <p:spPr bwMode="auto">
          <a:xfrm rot="16200000">
            <a:off x="309697" y="2567852"/>
            <a:ext cx="905793" cy="695370"/>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it-IT" sz="1400" b="1" dirty="0" smtClean="0">
                <a:solidFill>
                  <a:schemeClr val="bg1"/>
                </a:solidFill>
                <a:latin typeface="Calibri" panose="020F0502020204030204" pitchFamily="34" charset="0"/>
                <a:cs typeface="Arial" pitchFamily="34" charset="0"/>
              </a:rPr>
              <a:t>Problema  </a:t>
            </a:r>
            <a:endParaRPr lang="it-IT" sz="1400" b="1" dirty="0">
              <a:solidFill>
                <a:schemeClr val="bg1"/>
              </a:solidFill>
              <a:latin typeface="Calibri" panose="020F0502020204030204" pitchFamily="34" charset="0"/>
              <a:cs typeface="Arial" pitchFamily="34" charset="0"/>
            </a:endParaRPr>
          </a:p>
        </p:txBody>
      </p:sp>
      <p:sp>
        <p:nvSpPr>
          <p:cNvPr id="24" name="Rettangolo 23"/>
          <p:cNvSpPr/>
          <p:nvPr/>
        </p:nvSpPr>
        <p:spPr bwMode="auto">
          <a:xfrm>
            <a:off x="1218339" y="2456892"/>
            <a:ext cx="8000349" cy="911541"/>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it-IT" sz="900" dirty="0">
              <a:latin typeface="Proxima Nova Alt Bd"/>
              <a:cs typeface="Arial" pitchFamily="34" charset="0"/>
            </a:endParaRPr>
          </a:p>
          <a:p>
            <a:endParaRPr lang="it-IT" sz="900" dirty="0">
              <a:latin typeface="Proxima Nova Alt Bd"/>
              <a:cs typeface="Arial" pitchFamily="34" charset="0"/>
            </a:endParaRPr>
          </a:p>
        </p:txBody>
      </p:sp>
      <p:sp>
        <p:nvSpPr>
          <p:cNvPr id="31" name="Ovale 30"/>
          <p:cNvSpPr/>
          <p:nvPr/>
        </p:nvSpPr>
        <p:spPr>
          <a:xfrm>
            <a:off x="1206996" y="1243580"/>
            <a:ext cx="205200" cy="205200"/>
          </a:xfrm>
          <a:prstGeom prst="ellipse">
            <a:avLst/>
          </a:prstGeom>
          <a:solidFill>
            <a:srgbClr val="FFC000"/>
          </a:solidFill>
          <a:ln w="12700">
            <a:solidFill>
              <a:schemeClr val="tx1"/>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it-IT" sz="900" b="1" dirty="0">
                <a:latin typeface="Proxima Nova Alt Bd"/>
              </a:rPr>
              <a:t>1</a:t>
            </a:r>
          </a:p>
        </p:txBody>
      </p:sp>
      <p:cxnSp>
        <p:nvCxnSpPr>
          <p:cNvPr id="36" name="Connettore 4 35"/>
          <p:cNvCxnSpPr>
            <a:stCxn id="21" idx="2"/>
            <a:endCxn id="62" idx="1"/>
          </p:cNvCxnSpPr>
          <p:nvPr/>
        </p:nvCxnSpPr>
        <p:spPr bwMode="auto">
          <a:xfrm rot="5400000">
            <a:off x="2992603" y="971330"/>
            <a:ext cx="819261" cy="3082074"/>
          </a:xfrm>
          <a:prstGeom prst="bentConnector4">
            <a:avLst>
              <a:gd name="adj1" fmla="val 27570"/>
              <a:gd name="adj2" fmla="val 107417"/>
            </a:avLst>
          </a:prstGeom>
          <a:solidFill>
            <a:schemeClr val="accent1"/>
          </a:solidFill>
          <a:ln w="12700" cap="flat" cmpd="sng" algn="ctr">
            <a:solidFill>
              <a:schemeClr val="tx1"/>
            </a:solidFill>
            <a:prstDash val="solid"/>
            <a:round/>
            <a:headEnd type="none" w="med" len="med"/>
            <a:tailEnd type="triangle"/>
          </a:ln>
          <a:effectLst/>
        </p:spPr>
      </p:cxnSp>
      <p:sp>
        <p:nvSpPr>
          <p:cNvPr id="62" name="Rettangolo 61"/>
          <p:cNvSpPr/>
          <p:nvPr/>
        </p:nvSpPr>
        <p:spPr bwMode="auto">
          <a:xfrm>
            <a:off x="1861196" y="2554479"/>
            <a:ext cx="2829737" cy="735037"/>
          </a:xfrm>
          <a:prstGeom prst="rect">
            <a:avLst/>
          </a:prstGeom>
          <a:solidFill>
            <a:schemeClr val="bg1">
              <a:lumMod val="5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it-IT" sz="1400" dirty="0" err="1" smtClean="0">
                <a:solidFill>
                  <a:schemeClr val="bg1"/>
                </a:solidFill>
                <a:latin typeface="Calibri" panose="020F0502020204030204" pitchFamily="34" charset="0"/>
              </a:rPr>
              <a:t>sussumibilità</a:t>
            </a:r>
            <a:r>
              <a:rPr lang="it-IT" sz="1400" dirty="0" smtClean="0">
                <a:solidFill>
                  <a:schemeClr val="bg1"/>
                </a:solidFill>
                <a:latin typeface="Calibri" panose="020F0502020204030204" pitchFamily="34" charset="0"/>
              </a:rPr>
              <a:t> in art. 2048 co 2 </a:t>
            </a:r>
            <a:r>
              <a:rPr lang="it-IT" sz="1400" dirty="0">
                <a:solidFill>
                  <a:schemeClr val="bg1"/>
                </a:solidFill>
                <a:latin typeface="Calibri" panose="020F0502020204030204" pitchFamily="34" charset="0"/>
                <a:sym typeface="Wingdings"/>
              </a:rPr>
              <a:t> </a:t>
            </a:r>
            <a:r>
              <a:rPr lang="it-IT" sz="1400" dirty="0" smtClean="0">
                <a:solidFill>
                  <a:schemeClr val="bg1"/>
                </a:solidFill>
                <a:latin typeface="Calibri" panose="020F0502020204030204" pitchFamily="34" charset="0"/>
                <a:sym typeface="Wingdings"/>
              </a:rPr>
              <a:t>oppure 2048 co1 ?</a:t>
            </a:r>
            <a:endParaRPr lang="it-IT" sz="1400" dirty="0">
              <a:solidFill>
                <a:schemeClr val="bg1"/>
              </a:solidFill>
              <a:latin typeface="Calibri" panose="020F0502020204030204" pitchFamily="34" charset="0"/>
            </a:endParaRPr>
          </a:p>
        </p:txBody>
      </p:sp>
      <p:sp>
        <p:nvSpPr>
          <p:cNvPr id="66" name="Rettangolo 65"/>
          <p:cNvSpPr/>
          <p:nvPr/>
        </p:nvSpPr>
        <p:spPr bwMode="auto">
          <a:xfrm rot="16200000">
            <a:off x="164252" y="3679039"/>
            <a:ext cx="1196685" cy="695370"/>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it-IT" sz="1400" b="1" dirty="0" smtClean="0">
                <a:solidFill>
                  <a:schemeClr val="bg1"/>
                </a:solidFill>
                <a:latin typeface="Calibri" panose="020F0502020204030204" pitchFamily="34" charset="0"/>
                <a:cs typeface="Arial" pitchFamily="34" charset="0"/>
              </a:rPr>
              <a:t>2048 co2 </a:t>
            </a:r>
            <a:endParaRPr lang="it-IT" sz="1400" b="1" dirty="0">
              <a:solidFill>
                <a:schemeClr val="bg1"/>
              </a:solidFill>
              <a:latin typeface="Calibri" panose="020F0502020204030204" pitchFamily="34" charset="0"/>
              <a:cs typeface="Arial" pitchFamily="34" charset="0"/>
            </a:endParaRPr>
          </a:p>
        </p:txBody>
      </p:sp>
      <p:sp>
        <p:nvSpPr>
          <p:cNvPr id="67" name="Rettangolo 66"/>
          <p:cNvSpPr/>
          <p:nvPr/>
        </p:nvSpPr>
        <p:spPr bwMode="auto">
          <a:xfrm>
            <a:off x="1209227" y="3428381"/>
            <a:ext cx="8000349" cy="1196685"/>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it-IT" sz="900" dirty="0">
              <a:latin typeface="Proxima Nova Alt Bd"/>
              <a:cs typeface="Arial" pitchFamily="34" charset="0"/>
            </a:endParaRPr>
          </a:p>
          <a:p>
            <a:endParaRPr lang="it-IT" sz="900" dirty="0">
              <a:latin typeface="Proxima Nova Alt Bd"/>
              <a:cs typeface="Arial" pitchFamily="34" charset="0"/>
            </a:endParaRPr>
          </a:p>
        </p:txBody>
      </p:sp>
      <p:cxnSp>
        <p:nvCxnSpPr>
          <p:cNvPr id="68" name="Connettore 4 67"/>
          <p:cNvCxnSpPr/>
          <p:nvPr/>
        </p:nvCxnSpPr>
        <p:spPr bwMode="auto">
          <a:xfrm rot="16200000" flipH="1">
            <a:off x="2733760" y="3897496"/>
            <a:ext cx="901574" cy="227753"/>
          </a:xfrm>
          <a:prstGeom prst="bentConnector2">
            <a:avLst/>
          </a:prstGeom>
          <a:solidFill>
            <a:schemeClr val="accent1"/>
          </a:solidFill>
          <a:ln w="12700" cap="flat" cmpd="sng" algn="ctr">
            <a:solidFill>
              <a:schemeClr val="tx1"/>
            </a:solidFill>
            <a:prstDash val="solid"/>
            <a:round/>
            <a:headEnd type="none" w="med" len="med"/>
            <a:tailEnd type="triangle"/>
          </a:ln>
          <a:effectLst/>
        </p:spPr>
      </p:cxnSp>
      <p:sp>
        <p:nvSpPr>
          <p:cNvPr id="69" name="Rettangolo 68"/>
          <p:cNvSpPr/>
          <p:nvPr/>
        </p:nvSpPr>
        <p:spPr bwMode="auto">
          <a:xfrm>
            <a:off x="3314948" y="3466020"/>
            <a:ext cx="5242005" cy="1151955"/>
          </a:xfrm>
          <a:prstGeom prst="rect">
            <a:avLst/>
          </a:prstGeom>
          <a:solidFill>
            <a:schemeClr val="bg1">
              <a:lumMod val="5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it-IT" sz="1400" dirty="0" smtClean="0">
                <a:solidFill>
                  <a:schemeClr val="bg1"/>
                </a:solidFill>
                <a:latin typeface="Calibri" charset="0"/>
                <a:ea typeface="Calibri" charset="0"/>
                <a:cs typeface="Calibri" charset="0"/>
              </a:rPr>
              <a:t>Si ritiene </a:t>
            </a:r>
            <a:r>
              <a:rPr lang="it-IT" sz="1400" dirty="0">
                <a:solidFill>
                  <a:schemeClr val="bg1"/>
                </a:solidFill>
                <a:latin typeface="Calibri" charset="0"/>
                <a:ea typeface="Calibri" charset="0"/>
                <a:cs typeface="Calibri" charset="0"/>
              </a:rPr>
              <a:t>che il docente non possa essere ritenuto responsabile allorquando sia stato presente in aula e abbia adottato tutte le misure organizzative e disciplinari idonee a scongiurare la situazione di pericolo, ma </a:t>
            </a:r>
            <a:r>
              <a:rPr lang="it-IT" sz="1400" dirty="0" smtClean="0">
                <a:solidFill>
                  <a:schemeClr val="bg1"/>
                </a:solidFill>
                <a:latin typeface="Calibri" charset="0"/>
                <a:ea typeface="Calibri" charset="0"/>
                <a:cs typeface="Calibri" charset="0"/>
              </a:rPr>
              <a:t>cionondimeno l’evento si sia verificato in modo repentino ed imprevedibile </a:t>
            </a:r>
            <a:endParaRPr lang="it-IT" sz="1600" dirty="0">
              <a:solidFill>
                <a:schemeClr val="bg1"/>
              </a:solidFill>
              <a:latin typeface="Calibri" panose="020F0502020204030204" pitchFamily="34" charset="0"/>
            </a:endParaRPr>
          </a:p>
        </p:txBody>
      </p:sp>
      <p:sp>
        <p:nvSpPr>
          <p:cNvPr id="73" name="Rettangolo 72"/>
          <p:cNvSpPr/>
          <p:nvPr/>
        </p:nvSpPr>
        <p:spPr bwMode="auto">
          <a:xfrm rot="16200000">
            <a:off x="96636" y="5042087"/>
            <a:ext cx="1331916" cy="695370"/>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it-IT" sz="1400" b="1" dirty="0" smtClean="0">
                <a:solidFill>
                  <a:schemeClr val="bg1"/>
                </a:solidFill>
                <a:latin typeface="Calibri" panose="020F0502020204030204" pitchFamily="34" charset="0"/>
                <a:cs typeface="Arial" pitchFamily="34" charset="0"/>
              </a:rPr>
              <a:t>2048 co 1 </a:t>
            </a:r>
            <a:endParaRPr lang="it-IT" sz="1400" b="1" dirty="0">
              <a:solidFill>
                <a:schemeClr val="bg1"/>
              </a:solidFill>
              <a:latin typeface="Calibri" panose="020F0502020204030204" pitchFamily="34" charset="0"/>
              <a:cs typeface="Arial" pitchFamily="34" charset="0"/>
            </a:endParaRPr>
          </a:p>
        </p:txBody>
      </p:sp>
      <p:sp>
        <p:nvSpPr>
          <p:cNvPr id="74" name="Rettangolo 73"/>
          <p:cNvSpPr/>
          <p:nvPr/>
        </p:nvSpPr>
        <p:spPr bwMode="auto">
          <a:xfrm>
            <a:off x="1209228" y="4723814"/>
            <a:ext cx="8000349" cy="1356197"/>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it-IT" sz="900" dirty="0">
              <a:latin typeface="Proxima Nova Alt Bd"/>
              <a:cs typeface="Arial" pitchFamily="34" charset="0"/>
            </a:endParaRPr>
          </a:p>
          <a:p>
            <a:endParaRPr lang="it-IT" sz="900" dirty="0">
              <a:latin typeface="Proxima Nova Alt Bd"/>
              <a:cs typeface="Arial" pitchFamily="34" charset="0"/>
            </a:endParaRPr>
          </a:p>
        </p:txBody>
      </p:sp>
      <p:sp>
        <p:nvSpPr>
          <p:cNvPr id="75" name="Rettangolo 74"/>
          <p:cNvSpPr/>
          <p:nvPr/>
        </p:nvSpPr>
        <p:spPr bwMode="auto">
          <a:xfrm>
            <a:off x="4881545" y="4848163"/>
            <a:ext cx="4300965" cy="1207567"/>
          </a:xfrm>
          <a:prstGeom prst="rect">
            <a:avLst/>
          </a:prstGeom>
          <a:solidFill>
            <a:schemeClr val="bg1">
              <a:lumMod val="5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it-IT" sz="1400" dirty="0" smtClean="0">
                <a:solidFill>
                  <a:schemeClr val="bg1"/>
                </a:solidFill>
                <a:latin typeface="Calibri" charset="0"/>
                <a:ea typeface="Calibri" charset="0"/>
                <a:cs typeface="Calibri" charset="0"/>
              </a:rPr>
              <a:t>Se dunque il fatto illecito del terzo, ove imprevedibile e non evitabile, è idoneo a costituire un fattore causale sufficiente a descrivere la dinamica eziologica del fatto, residua l’ </a:t>
            </a:r>
            <a:r>
              <a:rPr lang="it-IT" sz="1400" dirty="0" err="1" smtClean="0">
                <a:solidFill>
                  <a:schemeClr val="bg1"/>
                </a:solidFill>
                <a:latin typeface="Calibri" charset="0"/>
                <a:ea typeface="Calibri" charset="0"/>
                <a:cs typeface="Calibri" charset="0"/>
              </a:rPr>
              <a:t>ascrivibilità</a:t>
            </a:r>
            <a:r>
              <a:rPr lang="it-IT" sz="1400" dirty="0" smtClean="0">
                <a:solidFill>
                  <a:schemeClr val="bg1"/>
                </a:solidFill>
                <a:latin typeface="Calibri" charset="0"/>
                <a:ea typeface="Calibri" charset="0"/>
                <a:cs typeface="Calibri" charset="0"/>
              </a:rPr>
              <a:t> alla </a:t>
            </a:r>
            <a:r>
              <a:rPr lang="it-IT" sz="1400" i="1" dirty="0" smtClean="0">
                <a:solidFill>
                  <a:schemeClr val="bg1"/>
                </a:solidFill>
                <a:latin typeface="Calibri" charset="0"/>
                <a:ea typeface="Calibri" charset="0"/>
                <a:cs typeface="Calibri" charset="0"/>
              </a:rPr>
              <a:t>culpa in educando</a:t>
            </a:r>
            <a:r>
              <a:rPr lang="it-IT" sz="1400" dirty="0" smtClean="0">
                <a:solidFill>
                  <a:schemeClr val="bg1"/>
                </a:solidFill>
                <a:latin typeface="Calibri" charset="0"/>
                <a:ea typeface="Calibri" charset="0"/>
                <a:cs typeface="Calibri" charset="0"/>
              </a:rPr>
              <a:t> dei genitori della condotta lesiva.</a:t>
            </a:r>
            <a:endParaRPr lang="it-IT" sz="1400" dirty="0">
              <a:solidFill>
                <a:schemeClr val="bg1"/>
              </a:solidFill>
              <a:latin typeface="Calibri" charset="0"/>
              <a:ea typeface="Calibri" charset="0"/>
              <a:cs typeface="Calibri" charset="0"/>
            </a:endParaRPr>
          </a:p>
        </p:txBody>
      </p:sp>
      <p:cxnSp>
        <p:nvCxnSpPr>
          <p:cNvPr id="37" name="Connettore 4 36"/>
          <p:cNvCxnSpPr/>
          <p:nvPr/>
        </p:nvCxnSpPr>
        <p:spPr bwMode="auto">
          <a:xfrm rot="16200000" flipH="1">
            <a:off x="4173105" y="5006499"/>
            <a:ext cx="828109" cy="262740"/>
          </a:xfrm>
          <a:prstGeom prst="bentConnector2">
            <a:avLst/>
          </a:prstGeom>
          <a:solidFill>
            <a:schemeClr val="accent1"/>
          </a:solidFill>
          <a:ln w="12700" cap="flat" cmpd="sng" algn="ctr">
            <a:solidFill>
              <a:schemeClr val="tx1"/>
            </a:solidFill>
            <a:prstDash val="solid"/>
            <a:round/>
            <a:headEnd type="none" w="med" len="med"/>
            <a:tailEnd type="triangle"/>
          </a:ln>
          <a:effectLst/>
        </p:spPr>
      </p:cxnSp>
      <p:sp>
        <p:nvSpPr>
          <p:cNvPr id="91" name="Ovale 90"/>
          <p:cNvSpPr/>
          <p:nvPr/>
        </p:nvSpPr>
        <p:spPr>
          <a:xfrm>
            <a:off x="1572537" y="2690686"/>
            <a:ext cx="205200" cy="205200"/>
          </a:xfrm>
          <a:prstGeom prst="ellipse">
            <a:avLst/>
          </a:prstGeom>
          <a:solidFill>
            <a:srgbClr val="FFC000"/>
          </a:solidFill>
          <a:ln w="12700">
            <a:solidFill>
              <a:schemeClr val="tx1"/>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it-IT" sz="900" b="1" dirty="0" smtClean="0">
                <a:latin typeface="Proxima Nova Alt Bd"/>
              </a:rPr>
              <a:t>2</a:t>
            </a:r>
            <a:endParaRPr lang="it-IT" sz="900" b="1" dirty="0">
              <a:latin typeface="Proxima Nova Alt Bd"/>
            </a:endParaRPr>
          </a:p>
        </p:txBody>
      </p:sp>
      <p:sp>
        <p:nvSpPr>
          <p:cNvPr id="92" name="Ovale 91"/>
          <p:cNvSpPr/>
          <p:nvPr/>
        </p:nvSpPr>
        <p:spPr>
          <a:xfrm>
            <a:off x="3109748" y="3947538"/>
            <a:ext cx="205200" cy="205200"/>
          </a:xfrm>
          <a:prstGeom prst="ellipse">
            <a:avLst/>
          </a:prstGeom>
          <a:solidFill>
            <a:srgbClr val="FFC000"/>
          </a:solidFill>
          <a:ln w="12700">
            <a:solidFill>
              <a:schemeClr val="tx1"/>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it-IT" sz="900" b="1" dirty="0" smtClean="0">
                <a:latin typeface="Proxima Nova Alt Bd"/>
              </a:rPr>
              <a:t>3</a:t>
            </a:r>
            <a:endParaRPr lang="it-IT" sz="900" b="1" dirty="0">
              <a:latin typeface="Proxima Nova Alt Bd"/>
            </a:endParaRPr>
          </a:p>
        </p:txBody>
      </p:sp>
      <p:sp>
        <p:nvSpPr>
          <p:cNvPr id="93" name="Ovale 92"/>
          <p:cNvSpPr/>
          <p:nvPr/>
        </p:nvSpPr>
        <p:spPr>
          <a:xfrm>
            <a:off x="4566966" y="5257968"/>
            <a:ext cx="228716" cy="167030"/>
          </a:xfrm>
          <a:prstGeom prst="ellipse">
            <a:avLst/>
          </a:prstGeom>
          <a:solidFill>
            <a:srgbClr val="FFC000"/>
          </a:solidFill>
          <a:ln w="12700">
            <a:solidFill>
              <a:schemeClr val="tx1"/>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it-IT" sz="900" b="1" dirty="0" smtClean="0">
                <a:latin typeface="Proxima Nova Alt Bd"/>
              </a:rPr>
              <a:t>4</a:t>
            </a:r>
            <a:endParaRPr lang="it-IT" sz="900" b="1" dirty="0">
              <a:latin typeface="Proxima Nova Alt Bd"/>
            </a:endParaRPr>
          </a:p>
        </p:txBody>
      </p:sp>
    </p:spTree>
    <p:extLst>
      <p:ext uri="{BB962C8B-B14F-4D97-AF65-F5344CB8AC3E}">
        <p14:creationId xmlns:p14="http://schemas.microsoft.com/office/powerpoint/2010/main" val="109246644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Quando? </a:t>
            </a:r>
            <a:endParaRPr lang="it-IT" sz="2800" b="1" dirty="0">
              <a:solidFill>
                <a:srgbClr val="0A6AAE"/>
              </a:solidFill>
              <a:latin typeface="Calibri" pitchFamily="34" charset="0"/>
            </a:endParaRPr>
          </a:p>
        </p:txBody>
      </p:sp>
      <p:graphicFrame>
        <p:nvGraphicFramePr>
          <p:cNvPr id="5" name="Diagramma 4"/>
          <p:cNvGraphicFramePr/>
          <p:nvPr>
            <p:extLst/>
          </p:nvPr>
        </p:nvGraphicFramePr>
        <p:xfrm>
          <a:off x="270893" y="800100"/>
          <a:ext cx="9252520" cy="55812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Oval 23"/>
          <p:cNvSpPr>
            <a:spLocks noChangeAspect="1" noChangeArrowheads="1"/>
          </p:cNvSpPr>
          <p:nvPr>
            <p:custDataLst>
              <p:tags r:id="rId1"/>
            </p:custDataLst>
          </p:nvPr>
        </p:nvSpPr>
        <p:spPr bwMode="auto">
          <a:xfrm>
            <a:off x="6283600" y="1513214"/>
            <a:ext cx="360000" cy="360000"/>
          </a:xfrm>
          <a:prstGeom prst="ellipse">
            <a:avLst/>
          </a:prstGeom>
          <a:solidFill>
            <a:srgbClr val="FF0000"/>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1</a:t>
            </a:r>
            <a:endParaRPr lang="it-IT" sz="1400" b="1" dirty="0">
              <a:solidFill>
                <a:schemeClr val="bg1"/>
              </a:solidFill>
              <a:latin typeface="Calibri" panose="020F0502020204030204" pitchFamily="34" charset="0"/>
            </a:endParaRPr>
          </a:p>
        </p:txBody>
      </p:sp>
      <p:sp>
        <p:nvSpPr>
          <p:cNvPr id="7" name="Oval 23"/>
          <p:cNvSpPr>
            <a:spLocks noChangeAspect="1" noChangeArrowheads="1"/>
          </p:cNvSpPr>
          <p:nvPr>
            <p:custDataLst>
              <p:tags r:id="rId2"/>
            </p:custDataLst>
          </p:nvPr>
        </p:nvSpPr>
        <p:spPr bwMode="auto">
          <a:xfrm>
            <a:off x="7039644" y="4149080"/>
            <a:ext cx="360000" cy="360000"/>
          </a:xfrm>
          <a:prstGeom prst="ellipse">
            <a:avLst/>
          </a:prstGeom>
          <a:solidFill>
            <a:schemeClr val="tx1"/>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ln>
                  <a:solidFill>
                    <a:schemeClr val="bg1"/>
                  </a:solidFill>
                </a:ln>
                <a:solidFill>
                  <a:schemeClr val="bg1"/>
                </a:solidFill>
                <a:latin typeface="Calibri" panose="020F0502020204030204" pitchFamily="34" charset="0"/>
              </a:rPr>
              <a:t>2</a:t>
            </a:r>
            <a:endParaRPr lang="it-IT" sz="1400" b="1" dirty="0">
              <a:ln>
                <a:solidFill>
                  <a:schemeClr val="bg1"/>
                </a:solidFill>
              </a:ln>
              <a:solidFill>
                <a:schemeClr val="bg1"/>
              </a:solidFill>
              <a:latin typeface="Calibri" panose="020F0502020204030204" pitchFamily="34" charset="0"/>
            </a:endParaRPr>
          </a:p>
        </p:txBody>
      </p:sp>
      <p:sp>
        <p:nvSpPr>
          <p:cNvPr id="8" name="Oval 23"/>
          <p:cNvSpPr>
            <a:spLocks noChangeAspect="1" noChangeArrowheads="1"/>
          </p:cNvSpPr>
          <p:nvPr>
            <p:custDataLst>
              <p:tags r:id="rId3"/>
            </p:custDataLst>
          </p:nvPr>
        </p:nvSpPr>
        <p:spPr bwMode="auto">
          <a:xfrm>
            <a:off x="2719124" y="490520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3</a:t>
            </a:r>
            <a:endParaRPr lang="it-IT" sz="1400" b="1" dirty="0">
              <a:solidFill>
                <a:schemeClr val="bg1"/>
              </a:solidFill>
              <a:latin typeface="Calibri" panose="020F0502020204030204" pitchFamily="34" charset="0"/>
            </a:endParaRPr>
          </a:p>
        </p:txBody>
      </p:sp>
      <p:sp>
        <p:nvSpPr>
          <p:cNvPr id="9" name="Oval 23"/>
          <p:cNvSpPr>
            <a:spLocks noChangeAspect="1" noChangeArrowheads="1"/>
          </p:cNvSpPr>
          <p:nvPr>
            <p:custDataLst>
              <p:tags r:id="rId4"/>
            </p:custDataLst>
          </p:nvPr>
        </p:nvSpPr>
        <p:spPr bwMode="auto">
          <a:xfrm>
            <a:off x="2719125" y="169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4</a:t>
            </a:r>
            <a:endParaRPr lang="it-IT" sz="1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48127998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Infortunio durante la ricreazione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r>
              <a:rPr lang="it-IT" sz="1600" b="1" dirty="0" smtClean="0">
                <a:solidFill>
                  <a:schemeClr val="tx2"/>
                </a:solidFill>
                <a:latin typeface="Calibri" charset="0"/>
                <a:ea typeface="Calibri" charset="0"/>
                <a:cs typeface="Calibri" charset="0"/>
              </a:rPr>
              <a:t>IL CASO DEGLI ALUNNI CHE GIOCANO A CALCETTO DURANTE L’INTERVALLO IN UN CORTILE : </a:t>
            </a:r>
          </a:p>
          <a:p>
            <a:pPr marL="0" lvl="1" algn="ctr" eaLnBrk="0" hangingPunct="0">
              <a:lnSpc>
                <a:spcPct val="130000"/>
              </a:lnSpc>
              <a:buClr>
                <a:srgbClr val="0A6AAE"/>
              </a:buClr>
              <a:buSzPct val="90000"/>
            </a:pPr>
            <a:r>
              <a:rPr lang="it-IT" sz="1600" b="1" dirty="0" smtClean="0">
                <a:solidFill>
                  <a:schemeClr val="tx2"/>
                </a:solidFill>
                <a:latin typeface="Calibri" charset="0"/>
                <a:ea typeface="Calibri" charset="0"/>
                <a:cs typeface="Calibri" charset="0"/>
              </a:rPr>
              <a:t>ESCLUSA LA RESPONSABILITÀ DELL’INSEGNATE </a:t>
            </a:r>
          </a:p>
          <a:p>
            <a:pPr marL="0" lvl="1" eaLnBrk="0" hangingPunct="0">
              <a:lnSpc>
                <a:spcPct val="130000"/>
              </a:lnSpc>
              <a:buClr>
                <a:srgbClr val="0A6AAE"/>
              </a:buClr>
              <a:buSzPct val="90000"/>
            </a:pPr>
            <a:endParaRPr lang="it-IT" sz="1600" dirty="0">
              <a:latin typeface="Calibri" charset="0"/>
              <a:ea typeface="Calibri" charset="0"/>
              <a:cs typeface="Calibri" charset="0"/>
            </a:endParaRPr>
          </a:p>
          <a:p>
            <a:pPr marL="285750" lvl="1" indent="-285750" eaLnBrk="0" hangingPunct="0">
              <a:lnSpc>
                <a:spcPct val="130000"/>
              </a:lnSpc>
              <a:buClr>
                <a:srgbClr val="0A6AAE"/>
              </a:buClr>
              <a:buSzPct val="90000"/>
              <a:buFont typeface="Arial" charset="0"/>
              <a:buChar char="•"/>
            </a:pPr>
            <a:r>
              <a:rPr lang="it-IT" sz="1600" b="1" dirty="0">
                <a:latin typeface="Calibri" charset="0"/>
                <a:ea typeface="Calibri" charset="0"/>
                <a:cs typeface="Calibri" charset="0"/>
              </a:rPr>
              <a:t>Non </a:t>
            </a:r>
            <a:r>
              <a:rPr lang="it-IT" sz="1600" dirty="0">
                <a:latin typeface="Calibri" charset="0"/>
                <a:ea typeface="Calibri" charset="0"/>
                <a:cs typeface="Calibri" charset="0"/>
              </a:rPr>
              <a:t>può certamente sostenersi che l'obbligazione dell'insegnante addetto alla sorveglianza dei ragazzi durante l'ora di ricreazione sia quella di </a:t>
            </a:r>
            <a:r>
              <a:rPr lang="it-IT" sz="1600" b="1" dirty="0">
                <a:latin typeface="Calibri" charset="0"/>
                <a:ea typeface="Calibri" charset="0"/>
                <a:cs typeface="Calibri" charset="0"/>
              </a:rPr>
              <a:t>impedire in assoluto qualsiasi tipo di danno </a:t>
            </a:r>
            <a:r>
              <a:rPr lang="it-IT" sz="1600" dirty="0">
                <a:latin typeface="Calibri" charset="0"/>
                <a:ea typeface="Calibri" charset="0"/>
                <a:cs typeface="Calibri" charset="0"/>
              </a:rPr>
              <a:t>che i suoi alunni possano patire mentre giocano, e tanto più se giocano con un pallone, essendo, invece, sua obbligazione quella di controllare il </a:t>
            </a:r>
            <a:r>
              <a:rPr lang="it-IT" sz="1600" b="1" dirty="0">
                <a:latin typeface="Calibri" charset="0"/>
                <a:ea typeface="Calibri" charset="0"/>
                <a:cs typeface="Calibri" charset="0"/>
              </a:rPr>
              <a:t>rispetto delle regole di correttezza nello svolgimento del gioco </a:t>
            </a:r>
            <a:r>
              <a:rPr lang="it-IT" sz="1600" dirty="0">
                <a:latin typeface="Calibri" charset="0"/>
                <a:ea typeface="Calibri" charset="0"/>
                <a:cs typeface="Calibri" charset="0"/>
              </a:rPr>
              <a:t>(ad esempio che non scoppino risse), di </a:t>
            </a:r>
            <a:r>
              <a:rPr lang="it-IT" sz="1600" b="1" dirty="0">
                <a:latin typeface="Calibri" charset="0"/>
                <a:ea typeface="Calibri" charset="0"/>
                <a:cs typeface="Calibri" charset="0"/>
              </a:rPr>
              <a:t>valutare che il campo non sia effettivamente impraticabile </a:t>
            </a:r>
            <a:r>
              <a:rPr lang="it-IT" sz="1600" dirty="0" smtClean="0">
                <a:latin typeface="Calibri" charset="0"/>
                <a:ea typeface="Calibri" charset="0"/>
                <a:cs typeface="Calibri" charset="0"/>
              </a:rPr>
              <a:t>o </a:t>
            </a:r>
            <a:r>
              <a:rPr lang="it-IT" sz="1600" dirty="0">
                <a:latin typeface="Calibri" charset="0"/>
                <a:ea typeface="Calibri" charset="0"/>
                <a:cs typeface="Calibri" charset="0"/>
              </a:rPr>
              <a:t>che le </a:t>
            </a:r>
            <a:r>
              <a:rPr lang="it-IT" sz="1600" b="1" dirty="0">
                <a:latin typeface="Calibri" charset="0"/>
                <a:ea typeface="Calibri" charset="0"/>
                <a:cs typeface="Calibri" charset="0"/>
              </a:rPr>
              <a:t>scarpe </a:t>
            </a:r>
            <a:r>
              <a:rPr lang="it-IT" sz="1600" dirty="0">
                <a:latin typeface="Calibri" charset="0"/>
                <a:ea typeface="Calibri" charset="0"/>
                <a:cs typeface="Calibri" charset="0"/>
              </a:rPr>
              <a:t>di un alunno non siano assolutamente inadeguate </a:t>
            </a:r>
          </a:p>
          <a:p>
            <a:pPr marL="285750" lvl="1" indent="-285750" eaLnBrk="0" hangingPunct="0">
              <a:lnSpc>
                <a:spcPct val="130000"/>
              </a:lnSpc>
              <a:buClr>
                <a:srgbClr val="0A6AAE"/>
              </a:buClr>
              <a:buSzPct val="90000"/>
              <a:buFont typeface="Arial" charset="0"/>
              <a:buChar char="•"/>
            </a:pPr>
            <a:r>
              <a:rPr lang="it-IT" sz="1600" dirty="0" smtClean="0">
                <a:latin typeface="Calibri" charset="0"/>
                <a:ea typeface="Calibri" charset="0"/>
                <a:cs typeface="Calibri" charset="0"/>
              </a:rPr>
              <a:t>L'insegnante </a:t>
            </a:r>
            <a:r>
              <a:rPr lang="it-IT" sz="1600" dirty="0">
                <a:latin typeface="Calibri" charset="0"/>
                <a:ea typeface="Calibri" charset="0"/>
                <a:cs typeface="Calibri" charset="0"/>
              </a:rPr>
              <a:t>ha l'obbligo di impedire la pratica di un tipo di gioco (e dunque ha un obbligo di prevenzione del rischio) solo quando il grado di prevedibilità di un evento supera la soglia di ciò che è prevedibile solo come accidentale.</a:t>
            </a:r>
          </a:p>
          <a:p>
            <a:pPr marL="0" lvl="1" eaLnBrk="0" hangingPunct="0">
              <a:lnSpc>
                <a:spcPct val="130000"/>
              </a:lnSpc>
              <a:buClr>
                <a:srgbClr val="0A6AAE"/>
              </a:buClr>
              <a:buSzPct val="90000"/>
            </a:pPr>
            <a:endParaRPr lang="it-IT" sz="1600" i="1" dirty="0" smtClean="0">
              <a:latin typeface="Calibri" charset="0"/>
              <a:ea typeface="Calibri" charset="0"/>
              <a:cs typeface="Calibri" charset="0"/>
            </a:endParaRPr>
          </a:p>
          <a:p>
            <a:pPr marL="0" lvl="1" eaLnBrk="0" hangingPunct="0">
              <a:lnSpc>
                <a:spcPct val="130000"/>
              </a:lnSpc>
              <a:buClr>
                <a:srgbClr val="0A6AAE"/>
              </a:buClr>
              <a:buSzPct val="90000"/>
            </a:pPr>
            <a:endParaRPr lang="it-IT" sz="1600" i="1" dirty="0">
              <a:latin typeface="Calibri" charset="0"/>
              <a:ea typeface="Calibri" charset="0"/>
              <a:cs typeface="Calibri" charset="0"/>
            </a:endParaRPr>
          </a:p>
        </p:txBody>
      </p:sp>
    </p:spTree>
    <p:extLst>
      <p:ext uri="{BB962C8B-B14F-4D97-AF65-F5344CB8AC3E}">
        <p14:creationId xmlns:p14="http://schemas.microsoft.com/office/powerpoint/2010/main" val="185468073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Infortunio durante la ricreazione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it-IT" sz="1600" dirty="0" smtClean="0">
                <a:solidFill>
                  <a:srgbClr val="FF0000"/>
                </a:solidFill>
                <a:latin typeface="Calibri" charset="0"/>
                <a:ea typeface="Calibri" charset="0"/>
                <a:cs typeface="Calibri" charset="0"/>
              </a:rPr>
              <a:t>IL CASO DEL LANCIO DEL CANCELLINO DURANTE LA RICREAZIONE E IN ASSENZA DEL DOCENTE: </a:t>
            </a:r>
          </a:p>
          <a:p>
            <a:pPr algn="ctr"/>
            <a:r>
              <a:rPr lang="it-IT" sz="1600" dirty="0" smtClean="0">
                <a:solidFill>
                  <a:srgbClr val="FF0000"/>
                </a:solidFill>
                <a:latin typeface="Calibri" charset="0"/>
                <a:ea typeface="Calibri" charset="0"/>
                <a:cs typeface="Calibri" charset="0"/>
              </a:rPr>
              <a:t>CASO IN CUI È STATA AFFERMATA LA RESPONSABILITÀ DELL’INSEGNATE </a:t>
            </a:r>
            <a:r>
              <a:rPr lang="it-IT" sz="1600" dirty="0">
                <a:latin typeface="Calibri" charset="0"/>
                <a:ea typeface="Calibri" charset="0"/>
                <a:cs typeface="Calibri" charset="0"/>
              </a:rPr>
              <a:t> </a:t>
            </a:r>
          </a:p>
          <a:p>
            <a:endParaRPr lang="it-IT" sz="1600" dirty="0">
              <a:latin typeface="Calibri" charset="0"/>
              <a:ea typeface="Calibri" charset="0"/>
              <a:cs typeface="Calibri" charset="0"/>
            </a:endParaRPr>
          </a:p>
          <a:p>
            <a:pPr marL="285750" indent="-285750">
              <a:buFont typeface="Arial" charset="0"/>
              <a:buChar char="•"/>
            </a:pPr>
            <a:r>
              <a:rPr lang="it-IT" sz="1600" dirty="0" smtClean="0">
                <a:latin typeface="Calibri" charset="0"/>
                <a:ea typeface="Calibri" charset="0"/>
                <a:cs typeface="Calibri" charset="0"/>
              </a:rPr>
              <a:t>L'art</a:t>
            </a:r>
            <a:r>
              <a:rPr lang="it-IT" sz="1600" dirty="0">
                <a:latin typeface="Calibri" charset="0"/>
                <a:ea typeface="Calibri" charset="0"/>
                <a:cs typeface="Calibri" charset="0"/>
              </a:rPr>
              <a:t>. 2048 c.c. prevede che "I precettori e coloro che insegnano un mestiere o un'arte sono responsabili del danno cagionato dal fatto illecito dei loro allievi e apprendisti nel tempo in cui sono sotto la loro vigilanza. Le persone indicate dai commi precedenti sono liberate dalla responsabilità soltanto se provano di non aver potuto impedire il fatto</a:t>
            </a:r>
            <a:r>
              <a:rPr lang="it-IT" sz="1600" dirty="0" smtClean="0">
                <a:latin typeface="Calibri" charset="0"/>
                <a:ea typeface="Calibri" charset="0"/>
                <a:cs typeface="Calibri" charset="0"/>
              </a:rPr>
              <a:t>.”</a:t>
            </a:r>
          </a:p>
          <a:p>
            <a:pPr marL="285750" indent="-285750">
              <a:buFont typeface="Arial" charset="0"/>
              <a:buChar char="•"/>
            </a:pPr>
            <a:r>
              <a:rPr lang="it-IT" sz="1600" dirty="0" smtClean="0">
                <a:latin typeface="Calibri" charset="0"/>
                <a:ea typeface="Calibri" charset="0"/>
                <a:cs typeface="Calibri" charset="0"/>
              </a:rPr>
              <a:t>La </a:t>
            </a:r>
            <a:r>
              <a:rPr lang="it-IT" sz="1600" dirty="0">
                <a:latin typeface="Calibri" charset="0"/>
                <a:ea typeface="Calibri" charset="0"/>
                <a:cs typeface="Calibri" charset="0"/>
              </a:rPr>
              <a:t>norma, con previsione pacificamente applicabile al personale dell'amministrazione scolastica, pone a carico di maestri e precettori, </a:t>
            </a:r>
            <a:r>
              <a:rPr lang="it-IT" sz="1600" b="1" dirty="0">
                <a:latin typeface="Calibri" charset="0"/>
                <a:ea typeface="Calibri" charset="0"/>
                <a:cs typeface="Calibri" charset="0"/>
              </a:rPr>
              <a:t>tra cui rientra senz'altro l'amministrazione scolastica </a:t>
            </a:r>
            <a:endParaRPr lang="it-IT" sz="1600" b="1" dirty="0" smtClean="0">
              <a:latin typeface="Calibri" charset="0"/>
              <a:ea typeface="Calibri" charset="0"/>
              <a:cs typeface="Calibri" charset="0"/>
            </a:endParaRPr>
          </a:p>
          <a:p>
            <a:pPr marL="285750" indent="-285750">
              <a:buFont typeface="Arial" charset="0"/>
              <a:buChar char="•"/>
            </a:pPr>
            <a:r>
              <a:rPr lang="it-IT" sz="1600" dirty="0" smtClean="0">
                <a:latin typeface="Calibri" charset="0"/>
                <a:ea typeface="Calibri" charset="0"/>
                <a:cs typeface="Calibri" charset="0"/>
              </a:rPr>
              <a:t>Nel </a:t>
            </a:r>
            <a:r>
              <a:rPr lang="it-IT" sz="1600" dirty="0">
                <a:latin typeface="Calibri" charset="0"/>
                <a:ea typeface="Calibri" charset="0"/>
                <a:cs typeface="Calibri" charset="0"/>
              </a:rPr>
              <a:t>caso in esame, è senz'altro ravvisabile un "fatto illecito" nella condotta del S., che ha riconosciuto di avere intenzionalmente colpito il M., provocandogli lesioni, pur se il suo intento dichiarato era solo quello di lasciare l'impronta di gesso sugli abiti del compagno; va comunque osservato che, anche se si fosse trattato di una condotta meramente colposa, non verrebbe meno la </a:t>
            </a:r>
            <a:r>
              <a:rPr lang="it-IT" sz="1600" dirty="0">
                <a:solidFill>
                  <a:srgbClr val="FF0000"/>
                </a:solidFill>
                <a:latin typeface="Calibri" charset="0"/>
                <a:ea typeface="Calibri" charset="0"/>
                <a:cs typeface="Calibri" charset="0"/>
              </a:rPr>
              <a:t>presunzione di responsabilità di cui all'art. 2048 </a:t>
            </a:r>
            <a:r>
              <a:rPr lang="it-IT" sz="1600" dirty="0" smtClean="0">
                <a:solidFill>
                  <a:srgbClr val="FF0000"/>
                </a:solidFill>
                <a:latin typeface="Calibri" charset="0"/>
                <a:ea typeface="Calibri" charset="0"/>
                <a:cs typeface="Calibri" charset="0"/>
              </a:rPr>
              <a:t>c.c.</a:t>
            </a:r>
          </a:p>
          <a:p>
            <a:pPr marL="285750" indent="-285750">
              <a:buFont typeface="Arial" charset="0"/>
              <a:buChar char="•"/>
            </a:pPr>
            <a:r>
              <a:rPr lang="it-IT" sz="1600" dirty="0" smtClean="0">
                <a:latin typeface="Calibri" charset="0"/>
                <a:ea typeface="Calibri" charset="0"/>
                <a:cs typeface="Calibri" charset="0"/>
              </a:rPr>
              <a:t>Ritiene </a:t>
            </a:r>
            <a:r>
              <a:rPr lang="it-IT" sz="1600" dirty="0">
                <a:latin typeface="Calibri" charset="0"/>
                <a:ea typeface="Calibri" charset="0"/>
                <a:cs typeface="Calibri" charset="0"/>
              </a:rPr>
              <a:t>il giudicante che nel caso in esame la prova liberatoria non sia stata né offerta né raggiunta</a:t>
            </a:r>
            <a:r>
              <a:rPr lang="it-IT" dirty="0"/>
              <a:t>.</a:t>
            </a:r>
            <a:endParaRPr lang="it-IT" sz="1800" dirty="0"/>
          </a:p>
          <a:p>
            <a:pPr marL="0" lvl="1" eaLnBrk="0" hangingPunct="0">
              <a:lnSpc>
                <a:spcPct val="130000"/>
              </a:lnSpc>
              <a:buClr>
                <a:srgbClr val="0A6AAE"/>
              </a:buClr>
              <a:buSzPct val="90000"/>
            </a:pPr>
            <a:endParaRPr lang="it-IT" i="1" dirty="0" smtClean="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6643600" y="4660336"/>
            <a:ext cx="3089920" cy="1730355"/>
          </a:xfrm>
          <a:prstGeom prst="rect">
            <a:avLst/>
          </a:prstGeom>
        </p:spPr>
      </p:pic>
    </p:spTree>
    <p:extLst>
      <p:ext uri="{BB962C8B-B14F-4D97-AF65-F5344CB8AC3E}">
        <p14:creationId xmlns:p14="http://schemas.microsoft.com/office/powerpoint/2010/main" val="171719637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Quando? </a:t>
            </a:r>
            <a:endParaRPr lang="it-IT" sz="2800" b="1" dirty="0">
              <a:solidFill>
                <a:srgbClr val="0A6AAE"/>
              </a:solidFill>
              <a:latin typeface="Calibri" pitchFamily="34" charset="0"/>
            </a:endParaRPr>
          </a:p>
        </p:txBody>
      </p:sp>
      <p:graphicFrame>
        <p:nvGraphicFramePr>
          <p:cNvPr id="5" name="Diagramma 4"/>
          <p:cNvGraphicFramePr/>
          <p:nvPr>
            <p:extLst/>
          </p:nvPr>
        </p:nvGraphicFramePr>
        <p:xfrm>
          <a:off x="270893" y="800100"/>
          <a:ext cx="9252520" cy="55812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Oval 23"/>
          <p:cNvSpPr>
            <a:spLocks noChangeAspect="1" noChangeArrowheads="1"/>
          </p:cNvSpPr>
          <p:nvPr>
            <p:custDataLst>
              <p:tags r:id="rId1"/>
            </p:custDataLst>
          </p:nvPr>
        </p:nvSpPr>
        <p:spPr bwMode="auto">
          <a:xfrm>
            <a:off x="6283600" y="151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1</a:t>
            </a:r>
            <a:endParaRPr lang="it-IT" sz="1400" b="1" dirty="0">
              <a:solidFill>
                <a:schemeClr val="bg1"/>
              </a:solidFill>
              <a:latin typeface="Calibri" panose="020F0502020204030204" pitchFamily="34" charset="0"/>
            </a:endParaRPr>
          </a:p>
        </p:txBody>
      </p:sp>
      <p:sp>
        <p:nvSpPr>
          <p:cNvPr id="7" name="Oval 23"/>
          <p:cNvSpPr>
            <a:spLocks noChangeAspect="1" noChangeArrowheads="1"/>
          </p:cNvSpPr>
          <p:nvPr>
            <p:custDataLst>
              <p:tags r:id="rId2"/>
            </p:custDataLst>
          </p:nvPr>
        </p:nvSpPr>
        <p:spPr bwMode="auto">
          <a:xfrm>
            <a:off x="7039644" y="4149080"/>
            <a:ext cx="360000" cy="360000"/>
          </a:xfrm>
          <a:prstGeom prst="ellipse">
            <a:avLst/>
          </a:prstGeom>
          <a:solidFill>
            <a:srgbClr val="FF0000"/>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ln>
                  <a:solidFill>
                    <a:schemeClr val="bg1"/>
                  </a:solidFill>
                </a:ln>
                <a:solidFill>
                  <a:schemeClr val="bg1"/>
                </a:solidFill>
                <a:latin typeface="Calibri" panose="020F0502020204030204" pitchFamily="34" charset="0"/>
              </a:rPr>
              <a:t>2</a:t>
            </a:r>
            <a:endParaRPr lang="it-IT" sz="1400" b="1" dirty="0">
              <a:ln>
                <a:solidFill>
                  <a:schemeClr val="bg1"/>
                </a:solidFill>
              </a:ln>
              <a:solidFill>
                <a:schemeClr val="bg1"/>
              </a:solidFill>
              <a:latin typeface="Calibri" panose="020F0502020204030204" pitchFamily="34" charset="0"/>
            </a:endParaRPr>
          </a:p>
        </p:txBody>
      </p:sp>
      <p:sp>
        <p:nvSpPr>
          <p:cNvPr id="8" name="Oval 23"/>
          <p:cNvSpPr>
            <a:spLocks noChangeAspect="1" noChangeArrowheads="1"/>
          </p:cNvSpPr>
          <p:nvPr>
            <p:custDataLst>
              <p:tags r:id="rId3"/>
            </p:custDataLst>
          </p:nvPr>
        </p:nvSpPr>
        <p:spPr bwMode="auto">
          <a:xfrm>
            <a:off x="2719124" y="490520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3</a:t>
            </a:r>
            <a:endParaRPr lang="it-IT" sz="1400" b="1" dirty="0">
              <a:solidFill>
                <a:schemeClr val="bg1"/>
              </a:solidFill>
              <a:latin typeface="Calibri" panose="020F0502020204030204" pitchFamily="34" charset="0"/>
            </a:endParaRPr>
          </a:p>
        </p:txBody>
      </p:sp>
      <p:sp>
        <p:nvSpPr>
          <p:cNvPr id="9" name="Oval 23"/>
          <p:cNvSpPr>
            <a:spLocks noChangeAspect="1" noChangeArrowheads="1"/>
          </p:cNvSpPr>
          <p:nvPr>
            <p:custDataLst>
              <p:tags r:id="rId4"/>
            </p:custDataLst>
          </p:nvPr>
        </p:nvSpPr>
        <p:spPr bwMode="auto">
          <a:xfrm>
            <a:off x="2719125" y="169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4</a:t>
            </a:r>
            <a:endParaRPr lang="it-IT" sz="1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62905974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Infortunio all’ingresso ed all’uscita di scuola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endParaRPr lang="it-IT" sz="1600" dirty="0" smtClean="0">
              <a:latin typeface="Calibri" charset="0"/>
              <a:ea typeface="Calibri" charset="0"/>
              <a:cs typeface="Calibri" charset="0"/>
            </a:endParaRPr>
          </a:p>
          <a:p>
            <a:pPr algn="just"/>
            <a:endParaRPr lang="it-IT" sz="1600" dirty="0">
              <a:latin typeface="Calibri" charset="0"/>
              <a:ea typeface="Calibri" charset="0"/>
              <a:cs typeface="Calibri" charset="0"/>
            </a:endParaRPr>
          </a:p>
          <a:p>
            <a:pPr algn="just"/>
            <a:r>
              <a:rPr lang="it-IT" sz="1600" dirty="0" smtClean="0">
                <a:latin typeface="Calibri" charset="0"/>
                <a:ea typeface="Calibri" charset="0"/>
                <a:cs typeface="Calibri" charset="0"/>
              </a:rPr>
              <a:t>1. Problema dell’arco </a:t>
            </a:r>
            <a:r>
              <a:rPr lang="it-IT" sz="1600" dirty="0">
                <a:latin typeface="Calibri" charset="0"/>
                <a:ea typeface="Calibri" charset="0"/>
                <a:cs typeface="Calibri" charset="0"/>
              </a:rPr>
              <a:t>spazio-temporale entro cui si inscrive l’obbligo di sorveglianza gravante sul personale scolastico.</a:t>
            </a:r>
          </a:p>
          <a:p>
            <a:pPr algn="just"/>
            <a:endParaRPr lang="it-IT" sz="1600" dirty="0" smtClean="0">
              <a:latin typeface="Calibri" charset="0"/>
              <a:ea typeface="Calibri" charset="0"/>
              <a:cs typeface="Calibri" charset="0"/>
            </a:endParaRPr>
          </a:p>
          <a:p>
            <a:pPr algn="just"/>
            <a:r>
              <a:rPr lang="it-IT" sz="1600" dirty="0" smtClean="0">
                <a:latin typeface="Calibri" charset="0"/>
                <a:ea typeface="Calibri" charset="0"/>
                <a:cs typeface="Calibri" charset="0"/>
              </a:rPr>
              <a:t>2. Ci </a:t>
            </a:r>
            <a:r>
              <a:rPr lang="it-IT" sz="1600" dirty="0">
                <a:latin typeface="Calibri" charset="0"/>
                <a:ea typeface="Calibri" charset="0"/>
                <a:cs typeface="Calibri" charset="0"/>
              </a:rPr>
              <a:t>interroga sul momento a partire dal quale l’obbligo di vigilanza trasmigra dai genitori (o dai rappresentanti legali) in capo al personale </a:t>
            </a:r>
            <a:r>
              <a:rPr lang="it-IT" sz="1600" dirty="0" smtClean="0">
                <a:latin typeface="Calibri" charset="0"/>
                <a:ea typeface="Calibri" charset="0"/>
                <a:cs typeface="Calibri" charset="0"/>
              </a:rPr>
              <a:t>scolastico</a:t>
            </a:r>
          </a:p>
          <a:p>
            <a:endParaRPr lang="it-IT" dirty="0" smtClean="0"/>
          </a:p>
        </p:txBody>
      </p:sp>
      <p:pic>
        <p:nvPicPr>
          <p:cNvPr id="2" name="Immagine 1"/>
          <p:cNvPicPr>
            <a:picLocks noChangeAspect="1"/>
          </p:cNvPicPr>
          <p:nvPr/>
        </p:nvPicPr>
        <p:blipFill>
          <a:blip r:embed="rId3"/>
          <a:stretch>
            <a:fillRect/>
          </a:stretch>
        </p:blipFill>
        <p:spPr>
          <a:xfrm>
            <a:off x="3581379" y="4287837"/>
            <a:ext cx="2925212" cy="1790700"/>
          </a:xfrm>
          <a:prstGeom prst="rect">
            <a:avLst/>
          </a:prstGeom>
        </p:spPr>
      </p:pic>
      <p:pic>
        <p:nvPicPr>
          <p:cNvPr id="3" name="Immagine 2"/>
          <p:cNvPicPr>
            <a:picLocks noChangeAspect="1"/>
          </p:cNvPicPr>
          <p:nvPr/>
        </p:nvPicPr>
        <p:blipFill>
          <a:blip r:embed="rId4"/>
          <a:stretch>
            <a:fillRect/>
          </a:stretch>
        </p:blipFill>
        <p:spPr>
          <a:xfrm>
            <a:off x="6506389" y="4287837"/>
            <a:ext cx="3017573" cy="1772024"/>
          </a:xfrm>
          <a:prstGeom prst="rect">
            <a:avLst/>
          </a:prstGeom>
        </p:spPr>
      </p:pic>
      <p:pic>
        <p:nvPicPr>
          <p:cNvPr id="4" name="Immagine 3"/>
          <p:cNvPicPr>
            <a:picLocks noChangeAspect="1"/>
          </p:cNvPicPr>
          <p:nvPr/>
        </p:nvPicPr>
        <p:blipFill>
          <a:blip r:embed="rId5"/>
          <a:stretch>
            <a:fillRect/>
          </a:stretch>
        </p:blipFill>
        <p:spPr>
          <a:xfrm>
            <a:off x="270892" y="4287836"/>
            <a:ext cx="3302000" cy="1770063"/>
          </a:xfrm>
          <a:prstGeom prst="rect">
            <a:avLst/>
          </a:prstGeom>
        </p:spPr>
      </p:pic>
    </p:spTree>
    <p:extLst>
      <p:ext uri="{BB962C8B-B14F-4D97-AF65-F5344CB8AC3E}">
        <p14:creationId xmlns:p14="http://schemas.microsoft.com/office/powerpoint/2010/main" val="338917314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Infortunio all’ingresso ed all’uscita di scuola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cap="all" dirty="0" smtClean="0"/>
          </a:p>
          <a:p>
            <a:endParaRPr lang="it-IT" cap="all" dirty="0" smtClean="0"/>
          </a:p>
          <a:p>
            <a:endParaRPr lang="it-IT" cap="all" dirty="0"/>
          </a:p>
          <a:p>
            <a:endParaRPr lang="it-IT" cap="all" dirty="0" smtClean="0"/>
          </a:p>
          <a:p>
            <a:endParaRPr lang="it-IT" cap="all" dirty="0"/>
          </a:p>
          <a:p>
            <a:endParaRPr lang="it-IT" cap="all" dirty="0"/>
          </a:p>
          <a:p>
            <a:endParaRPr lang="it-IT" cap="all" dirty="0" smtClean="0"/>
          </a:p>
          <a:p>
            <a:pPr marL="539750" lvl="1" indent="-431800" eaLnBrk="0" hangingPunct="0">
              <a:buClr>
                <a:srgbClr val="0A6AAE"/>
              </a:buClr>
              <a:buSzPct val="90000"/>
              <a:buFontTx/>
              <a:buChar char="►"/>
            </a:pPr>
            <a:endParaRPr lang="it-IT" dirty="0"/>
          </a:p>
          <a:p>
            <a:pPr marL="539750" lvl="1" indent="-431800" eaLnBrk="0" hangingPunct="0">
              <a:buClr>
                <a:srgbClr val="0A6AAE"/>
              </a:buClr>
              <a:buSzPct val="90000"/>
              <a:buFontTx/>
              <a:buChar char="►"/>
            </a:pPr>
            <a:endParaRPr lang="it-IT" dirty="0"/>
          </a:p>
          <a:p>
            <a:pPr marL="539750" lvl="1" indent="-431800" eaLnBrk="0" hangingPunct="0">
              <a:buClr>
                <a:srgbClr val="0A6AAE"/>
              </a:buClr>
              <a:buSzPct val="90000"/>
              <a:buFontTx/>
              <a:buChar char="►"/>
            </a:pPr>
            <a:endParaRPr lang="it-IT" i="1" dirty="0">
              <a:latin typeface="Calibri" panose="020F0502020204030204" pitchFamily="34" charset="0"/>
              <a:ea typeface="Verdana" panose="020B0604030504040204" pitchFamily="34" charset="0"/>
              <a:cs typeface="Verdana" panose="020B0604030504040204" pitchFamily="34" charset="0"/>
            </a:endParaRPr>
          </a:p>
        </p:txBody>
      </p:sp>
      <p:graphicFrame>
        <p:nvGraphicFramePr>
          <p:cNvPr id="2" name="Diagramma 1"/>
          <p:cNvGraphicFramePr/>
          <p:nvPr>
            <p:extLst>
              <p:ext uri="{D42A27DB-BD31-4B8C-83A1-F6EECF244321}">
                <p14:modId xmlns:p14="http://schemas.microsoft.com/office/powerpoint/2010/main" val="717151072"/>
              </p:ext>
            </p:extLst>
          </p:nvPr>
        </p:nvGraphicFramePr>
        <p:xfrm>
          <a:off x="666936" y="779463"/>
          <a:ext cx="9037004" cy="5508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0964363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Quando? </a:t>
            </a:r>
            <a:endParaRPr lang="it-IT" sz="2800" b="1" dirty="0">
              <a:solidFill>
                <a:srgbClr val="0A6AAE"/>
              </a:solidFill>
              <a:latin typeface="Calibri" pitchFamily="34" charset="0"/>
            </a:endParaRPr>
          </a:p>
        </p:txBody>
      </p:sp>
      <p:graphicFrame>
        <p:nvGraphicFramePr>
          <p:cNvPr id="5" name="Diagramma 4"/>
          <p:cNvGraphicFramePr/>
          <p:nvPr>
            <p:extLst/>
          </p:nvPr>
        </p:nvGraphicFramePr>
        <p:xfrm>
          <a:off x="270893" y="800100"/>
          <a:ext cx="9252520" cy="55812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Oval 23"/>
          <p:cNvSpPr>
            <a:spLocks noChangeAspect="1" noChangeArrowheads="1"/>
          </p:cNvSpPr>
          <p:nvPr>
            <p:custDataLst>
              <p:tags r:id="rId1"/>
            </p:custDataLst>
          </p:nvPr>
        </p:nvSpPr>
        <p:spPr bwMode="auto">
          <a:xfrm>
            <a:off x="6283600" y="151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1</a:t>
            </a:r>
            <a:endParaRPr lang="it-IT" sz="1400" b="1" dirty="0">
              <a:solidFill>
                <a:schemeClr val="bg1"/>
              </a:solidFill>
              <a:latin typeface="Calibri" panose="020F0502020204030204" pitchFamily="34" charset="0"/>
            </a:endParaRPr>
          </a:p>
        </p:txBody>
      </p:sp>
      <p:sp>
        <p:nvSpPr>
          <p:cNvPr id="7" name="Oval 23"/>
          <p:cNvSpPr>
            <a:spLocks noChangeAspect="1" noChangeArrowheads="1"/>
          </p:cNvSpPr>
          <p:nvPr>
            <p:custDataLst>
              <p:tags r:id="rId2"/>
            </p:custDataLst>
          </p:nvPr>
        </p:nvSpPr>
        <p:spPr bwMode="auto">
          <a:xfrm>
            <a:off x="7039644" y="4149080"/>
            <a:ext cx="360000" cy="360000"/>
          </a:xfrm>
          <a:prstGeom prst="ellipse">
            <a:avLst/>
          </a:prstGeom>
          <a:solidFill>
            <a:schemeClr val="tx1"/>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ln>
                  <a:solidFill>
                    <a:schemeClr val="bg1"/>
                  </a:solidFill>
                </a:ln>
                <a:solidFill>
                  <a:schemeClr val="bg1"/>
                </a:solidFill>
                <a:latin typeface="Calibri" panose="020F0502020204030204" pitchFamily="34" charset="0"/>
              </a:rPr>
              <a:t>2</a:t>
            </a:r>
            <a:endParaRPr lang="it-IT" sz="1400" b="1" dirty="0">
              <a:ln>
                <a:solidFill>
                  <a:schemeClr val="bg1"/>
                </a:solidFill>
              </a:ln>
              <a:solidFill>
                <a:schemeClr val="bg1"/>
              </a:solidFill>
              <a:latin typeface="Calibri" panose="020F0502020204030204" pitchFamily="34" charset="0"/>
            </a:endParaRPr>
          </a:p>
        </p:txBody>
      </p:sp>
      <p:sp>
        <p:nvSpPr>
          <p:cNvPr id="8" name="Oval 23"/>
          <p:cNvSpPr>
            <a:spLocks noChangeAspect="1" noChangeArrowheads="1"/>
          </p:cNvSpPr>
          <p:nvPr>
            <p:custDataLst>
              <p:tags r:id="rId3"/>
            </p:custDataLst>
          </p:nvPr>
        </p:nvSpPr>
        <p:spPr bwMode="auto">
          <a:xfrm>
            <a:off x="2719124" y="4905204"/>
            <a:ext cx="360000" cy="360000"/>
          </a:xfrm>
          <a:prstGeom prst="ellipse">
            <a:avLst/>
          </a:prstGeom>
          <a:solidFill>
            <a:srgbClr val="FF0000"/>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3</a:t>
            </a:r>
            <a:endParaRPr lang="it-IT" sz="1400" b="1" dirty="0">
              <a:solidFill>
                <a:schemeClr val="bg1"/>
              </a:solidFill>
              <a:latin typeface="Calibri" panose="020F0502020204030204" pitchFamily="34" charset="0"/>
            </a:endParaRPr>
          </a:p>
        </p:txBody>
      </p:sp>
      <p:sp>
        <p:nvSpPr>
          <p:cNvPr id="9" name="Oval 23"/>
          <p:cNvSpPr>
            <a:spLocks noChangeAspect="1" noChangeArrowheads="1"/>
          </p:cNvSpPr>
          <p:nvPr>
            <p:custDataLst>
              <p:tags r:id="rId4"/>
            </p:custDataLst>
          </p:nvPr>
        </p:nvSpPr>
        <p:spPr bwMode="auto">
          <a:xfrm>
            <a:off x="2719125" y="169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4</a:t>
            </a:r>
            <a:endParaRPr lang="it-IT" sz="1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833554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sportivo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gn="just">
              <a:buFont typeface="Arial" charset="0"/>
              <a:buChar char="•"/>
            </a:pPr>
            <a:r>
              <a:rPr lang="it-IT" sz="1600" dirty="0">
                <a:latin typeface="Calibri" charset="0"/>
                <a:ea typeface="Calibri" charset="0"/>
                <a:cs typeface="Calibri" charset="0"/>
              </a:rPr>
              <a:t>Per infortunio sportivo si intende il nocumento subito dal danneggiato in dipendenza dello svolgimento di attività ginnica, a prescindere dalla circostanza che il medesimo sia stato causato dal fatto illecito di terzi.</a:t>
            </a:r>
          </a:p>
          <a:p>
            <a:pPr marL="285750" indent="-285750" algn="just">
              <a:buFont typeface="Arial" charset="0"/>
              <a:buChar char="•"/>
            </a:pPr>
            <a:endParaRPr lang="it-IT" sz="1600" dirty="0" smtClean="0">
              <a:latin typeface="Calibri" charset="0"/>
              <a:ea typeface="Calibri" charset="0"/>
              <a:cs typeface="Calibri" charset="0"/>
            </a:endParaRPr>
          </a:p>
          <a:p>
            <a:pPr marL="285750" indent="-285750" algn="just">
              <a:buFont typeface="Arial" charset="0"/>
              <a:buChar char="•"/>
            </a:pPr>
            <a:r>
              <a:rPr lang="it-IT" sz="1600" dirty="0" smtClean="0">
                <a:latin typeface="Calibri" charset="0"/>
                <a:ea typeface="Calibri" charset="0"/>
                <a:cs typeface="Calibri" charset="0"/>
              </a:rPr>
              <a:t>Eventi </a:t>
            </a:r>
            <a:r>
              <a:rPr lang="it-IT" sz="1600" dirty="0">
                <a:latin typeface="Calibri" charset="0"/>
                <a:ea typeface="Calibri" charset="0"/>
                <a:cs typeface="Calibri" charset="0"/>
              </a:rPr>
              <a:t>infortunistici si registrano frequentemente durante lo svolgimento delle lezioni pratiche di educazione fisica, stante il dinamismo che connota tale disciplina e, con esso, il moltiplicarsi delle occasioni di contatto fisico con terzi o di autolesione per non corretta esecuzione dell’esercizio intrapreso.</a:t>
            </a:r>
          </a:p>
          <a:p>
            <a:pPr marL="107950" lvl="1" algn="just" eaLnBrk="0" hangingPunct="0">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3" name="Immagine 2"/>
          <p:cNvPicPr>
            <a:picLocks noChangeAspect="1"/>
          </p:cNvPicPr>
          <p:nvPr/>
        </p:nvPicPr>
        <p:blipFill>
          <a:blip r:embed="rId3"/>
          <a:stretch>
            <a:fillRect/>
          </a:stretch>
        </p:blipFill>
        <p:spPr>
          <a:xfrm>
            <a:off x="3267684" y="4370387"/>
            <a:ext cx="2475815" cy="1858944"/>
          </a:xfrm>
          <a:prstGeom prst="rect">
            <a:avLst/>
          </a:prstGeom>
        </p:spPr>
      </p:pic>
      <p:pic>
        <p:nvPicPr>
          <p:cNvPr id="5" name="Immagine 4"/>
          <p:cNvPicPr>
            <a:picLocks noChangeAspect="1"/>
          </p:cNvPicPr>
          <p:nvPr/>
        </p:nvPicPr>
        <p:blipFill>
          <a:blip r:embed="rId4"/>
          <a:stretch>
            <a:fillRect/>
          </a:stretch>
        </p:blipFill>
        <p:spPr>
          <a:xfrm>
            <a:off x="5743500" y="4370387"/>
            <a:ext cx="3870400" cy="1841500"/>
          </a:xfrm>
          <a:prstGeom prst="rect">
            <a:avLst/>
          </a:prstGeom>
        </p:spPr>
      </p:pic>
      <p:pic>
        <p:nvPicPr>
          <p:cNvPr id="6" name="Immagine 5"/>
          <p:cNvPicPr>
            <a:picLocks noChangeAspect="1"/>
          </p:cNvPicPr>
          <p:nvPr/>
        </p:nvPicPr>
        <p:blipFill>
          <a:blip r:embed="rId5"/>
          <a:stretch>
            <a:fillRect/>
          </a:stretch>
        </p:blipFill>
        <p:spPr>
          <a:xfrm>
            <a:off x="270891" y="4370386"/>
            <a:ext cx="2996792" cy="1846165"/>
          </a:xfrm>
          <a:prstGeom prst="rect">
            <a:avLst/>
          </a:prstGeom>
        </p:spPr>
      </p:pic>
    </p:spTree>
    <p:extLst>
      <p:ext uri="{BB962C8B-B14F-4D97-AF65-F5344CB8AC3E}">
        <p14:creationId xmlns:p14="http://schemas.microsoft.com/office/powerpoint/2010/main" val="365613695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 SCOLASTICI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24000" lvl="1" indent="-180975" eaLnBrk="0" hangingPunct="0">
              <a:lnSpc>
                <a:spcPct val="130000"/>
              </a:lnSpc>
              <a:buClr>
                <a:srgbClr val="0A6AAE"/>
              </a:buClr>
              <a:buSzPct val="90000"/>
              <a:buFontTx/>
              <a:buChar char="►"/>
            </a:pPr>
            <a:endParaRPr lang="it-IT" sz="2400" b="1" dirty="0" smtClean="0">
              <a:latin typeface="Calibri" panose="020F0502020204030204" pitchFamily="34" charset="0"/>
              <a:ea typeface="Verdana" panose="020B0604030504040204" pitchFamily="34" charset="0"/>
              <a:cs typeface="Verdana" panose="020B0604030504040204" pitchFamily="34" charset="0"/>
            </a:endParaRPr>
          </a:p>
          <a:p>
            <a:pPr marL="324000" lvl="1" indent="-180975" eaLnBrk="0" hangingPunct="0">
              <a:lnSpc>
                <a:spcPct val="130000"/>
              </a:lnSpc>
              <a:buClr>
                <a:srgbClr val="0A6AAE"/>
              </a:buClr>
              <a:buSzPct val="90000"/>
              <a:buFontTx/>
              <a:buChar char="►"/>
            </a:pPr>
            <a:r>
              <a:rPr lang="it-IT" sz="2400" b="1" dirty="0" smtClean="0">
                <a:latin typeface="Calibri" panose="020F0502020204030204" pitchFamily="34" charset="0"/>
                <a:ea typeface="Verdana" panose="020B0604030504040204" pitchFamily="34" charset="0"/>
                <a:cs typeface="Verdana" panose="020B0604030504040204" pitchFamily="34" charset="0"/>
              </a:rPr>
              <a:t>Tipologie di infortuni e relativa disciplina applicabile</a:t>
            </a:r>
          </a:p>
          <a:p>
            <a:pPr marL="324000" lvl="1" indent="-180975" eaLnBrk="0" hangingPunct="0">
              <a:lnSpc>
                <a:spcPct val="130000"/>
              </a:lnSpc>
              <a:buClr>
                <a:srgbClr val="0A6AAE"/>
              </a:buClr>
              <a:buSzPct val="90000"/>
              <a:buFontTx/>
              <a:buChar char="►"/>
            </a:pPr>
            <a:r>
              <a:rPr lang="it-IT" sz="2400" b="1" dirty="0" smtClean="0">
                <a:latin typeface="Calibri" panose="020F0502020204030204" pitchFamily="34" charset="0"/>
                <a:ea typeface="Verdana" panose="020B0604030504040204" pitchFamily="34" charset="0"/>
                <a:cs typeface="Verdana" panose="020B0604030504040204" pitchFamily="34" charset="0"/>
              </a:rPr>
              <a:t>Casi pratici </a:t>
            </a:r>
          </a:p>
          <a:p>
            <a:pPr marL="324000" lvl="1" indent="-180975" eaLnBrk="0" hangingPunct="0">
              <a:lnSpc>
                <a:spcPct val="130000"/>
              </a:lnSpc>
              <a:buClr>
                <a:srgbClr val="0A6AAE"/>
              </a:buClr>
              <a:buSzPct val="90000"/>
              <a:buFontTx/>
              <a:buChar char="►"/>
            </a:pPr>
            <a:r>
              <a:rPr lang="it-IT" sz="2400" b="1" dirty="0" smtClean="0">
                <a:latin typeface="Calibri" panose="020F0502020204030204" pitchFamily="34" charset="0"/>
                <a:ea typeface="Verdana" panose="020B0604030504040204" pitchFamily="34" charset="0"/>
                <a:cs typeface="Verdana" panose="020B0604030504040204" pitchFamily="34" charset="0"/>
              </a:rPr>
              <a:t>Il rapporto tra la Scuola e l’Avvocatura dello Stato: in particolare </a:t>
            </a:r>
            <a:r>
              <a:rPr lang="it-IT" sz="2400" b="1" dirty="0" smtClean="0">
                <a:latin typeface="Calibri" panose="020F0502020204030204" pitchFamily="34" charset="0"/>
                <a:ea typeface="Verdana" panose="020B0604030504040204" pitchFamily="34" charset="0"/>
                <a:cs typeface="Verdana" panose="020B0604030504040204" pitchFamily="34" charset="0"/>
              </a:rPr>
              <a:t>il contenuto del </a:t>
            </a:r>
            <a:r>
              <a:rPr lang="it-IT" sz="2400" b="1" dirty="0" smtClean="0">
                <a:latin typeface="Calibri" panose="020F0502020204030204" pitchFamily="34" charset="0"/>
                <a:ea typeface="Verdana" panose="020B0604030504040204" pitchFamily="34" charset="0"/>
                <a:cs typeface="Verdana" panose="020B0604030504040204" pitchFamily="34" charset="0"/>
              </a:rPr>
              <a:t>rapporto informativo </a:t>
            </a:r>
            <a:endParaRPr lang="it-IT" sz="2400" b="1" dirty="0">
              <a:latin typeface="Calibri" panose="020F0502020204030204" pitchFamily="34" charset="0"/>
              <a:ea typeface="Verdana" panose="020B0604030504040204" pitchFamily="34" charset="0"/>
              <a:cs typeface="Verdana" panose="020B0604030504040204" pitchFamily="34" charset="0"/>
            </a:endParaRP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270891" y="4891479"/>
            <a:ext cx="2475177" cy="1305278"/>
          </a:xfrm>
          <a:prstGeom prst="rect">
            <a:avLst/>
          </a:prstGeom>
        </p:spPr>
      </p:pic>
      <p:pic>
        <p:nvPicPr>
          <p:cNvPr id="3" name="Immagine 2"/>
          <p:cNvPicPr>
            <a:picLocks noChangeAspect="1"/>
          </p:cNvPicPr>
          <p:nvPr/>
        </p:nvPicPr>
        <p:blipFill>
          <a:blip r:embed="rId4"/>
          <a:stretch>
            <a:fillRect/>
          </a:stretch>
        </p:blipFill>
        <p:spPr>
          <a:xfrm>
            <a:off x="2746069" y="4891480"/>
            <a:ext cx="2327203" cy="1305277"/>
          </a:xfrm>
          <a:prstGeom prst="rect">
            <a:avLst/>
          </a:prstGeom>
        </p:spPr>
      </p:pic>
      <p:pic>
        <p:nvPicPr>
          <p:cNvPr id="4" name="Immagine 3"/>
          <p:cNvPicPr>
            <a:picLocks noChangeAspect="1"/>
          </p:cNvPicPr>
          <p:nvPr/>
        </p:nvPicPr>
        <p:blipFill>
          <a:blip r:embed="rId5"/>
          <a:stretch>
            <a:fillRect/>
          </a:stretch>
        </p:blipFill>
        <p:spPr>
          <a:xfrm>
            <a:off x="5056268" y="4891481"/>
            <a:ext cx="2451428" cy="1281993"/>
          </a:xfrm>
          <a:prstGeom prst="rect">
            <a:avLst/>
          </a:prstGeom>
        </p:spPr>
      </p:pic>
      <p:pic>
        <p:nvPicPr>
          <p:cNvPr id="5" name="Immagine 4"/>
          <p:cNvPicPr>
            <a:picLocks noChangeAspect="1"/>
          </p:cNvPicPr>
          <p:nvPr/>
        </p:nvPicPr>
        <p:blipFill>
          <a:blip r:embed="rId6"/>
          <a:stretch>
            <a:fillRect/>
          </a:stretch>
        </p:blipFill>
        <p:spPr>
          <a:xfrm>
            <a:off x="7507696" y="4905164"/>
            <a:ext cx="2310198" cy="1263982"/>
          </a:xfrm>
          <a:prstGeom prst="rect">
            <a:avLst/>
          </a:prstGeom>
        </p:spPr>
      </p:pic>
    </p:spTree>
    <p:extLst>
      <p:ext uri="{BB962C8B-B14F-4D97-AF65-F5344CB8AC3E}">
        <p14:creationId xmlns:p14="http://schemas.microsoft.com/office/powerpoint/2010/main" val="115558222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L’infortunio sportivo </a:t>
            </a:r>
          </a:p>
          <a:p>
            <a:pPr eaLnBrk="0" hangingPunct="0"/>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4"/>
            <a:ext cx="9244012" cy="818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buClr>
                <a:srgbClr val="0A6AAE"/>
              </a:buClr>
              <a:buSzPct val="90000"/>
            </a:pPr>
            <a:r>
              <a:rPr lang="it-IT" sz="1600" dirty="0">
                <a:latin typeface="Calibri" charset="0"/>
                <a:ea typeface="Calibri" charset="0"/>
                <a:cs typeface="Calibri" charset="0"/>
              </a:rPr>
              <a:t>L’orientamento dominante ritiene che la presenza concorrente delle seguenti circostanze sia idonea a far ritenere adempiuto l’obbligo di vigilanza gravante sul docente, con conseguente ascrizione dell’infortunio al caso fortuito. </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5" name="Rettangolo arrotondato 4"/>
          <p:cNvSpPr/>
          <p:nvPr/>
        </p:nvSpPr>
        <p:spPr bwMode="auto">
          <a:xfrm>
            <a:off x="2767425" y="1667152"/>
            <a:ext cx="5748383" cy="1295107"/>
          </a:xfrm>
          <a:prstGeom prst="roundRect">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6" name="AutoShape 39"/>
          <p:cNvSpPr>
            <a:spLocks noChangeArrowheads="1"/>
          </p:cNvSpPr>
          <p:nvPr/>
        </p:nvSpPr>
        <p:spPr bwMode="auto">
          <a:xfrm>
            <a:off x="1009775" y="1669774"/>
            <a:ext cx="2429468" cy="1292485"/>
          </a:xfrm>
          <a:prstGeom prst="homePlate">
            <a:avLst>
              <a:gd name="adj" fmla="val 15695"/>
            </a:avLst>
          </a:prstGeom>
          <a:solidFill>
            <a:srgbClr val="0A6AAE"/>
          </a:solidFill>
          <a:ln>
            <a:headEnd/>
            <a:tailEnd/>
          </a:ln>
        </p:spPr>
        <p:style>
          <a:lnRef idx="0">
            <a:schemeClr val="accent1"/>
          </a:lnRef>
          <a:fillRef idx="3">
            <a:schemeClr val="accent1"/>
          </a:fillRef>
          <a:effectRef idx="3">
            <a:schemeClr val="accent1"/>
          </a:effectRef>
          <a:fontRef idx="minor">
            <a:schemeClr val="lt1"/>
          </a:fontRef>
        </p:style>
        <p:txBody>
          <a:bodyPr wrap="square" lIns="90000" tIns="46800" rIns="90000" bIns="46800" anchor="ctr"/>
          <a:lstStyle/>
          <a:p>
            <a:pPr lvl="0"/>
            <a:endParaRPr lang="it-IT" sz="1600" dirty="0">
              <a:latin typeface="Calibri" panose="020F0502020204030204" pitchFamily="34" charset="0"/>
            </a:endParaRPr>
          </a:p>
        </p:txBody>
      </p:sp>
      <p:sp>
        <p:nvSpPr>
          <p:cNvPr id="7" name="Rettangolo 6"/>
          <p:cNvSpPr/>
          <p:nvPr/>
        </p:nvSpPr>
        <p:spPr bwMode="auto">
          <a:xfrm>
            <a:off x="3221121" y="1827955"/>
            <a:ext cx="5258682" cy="1026292"/>
          </a:xfrm>
          <a:prstGeom prst="rect">
            <a:avLst/>
          </a:prstGeom>
          <a:noFill/>
          <a:ln w="9525" cap="flat" cmpd="sng" algn="ctr">
            <a:no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107950" lvl="1" eaLnBrk="0" hangingPunct="0">
              <a:buClr>
                <a:srgbClr val="0A6AAE"/>
              </a:buClr>
              <a:buSzPct val="90000"/>
            </a:pPr>
            <a:r>
              <a:rPr lang="it-IT" sz="1600" dirty="0" smtClean="0">
                <a:latin typeface="Calibri" charset="0"/>
                <a:ea typeface="Calibri" charset="0"/>
                <a:cs typeface="Calibri" charset="0"/>
              </a:rPr>
              <a:t>presenza </a:t>
            </a:r>
            <a:r>
              <a:rPr lang="it-IT" sz="1600" dirty="0">
                <a:latin typeface="Calibri" charset="0"/>
                <a:ea typeface="Calibri" charset="0"/>
                <a:cs typeface="Calibri" charset="0"/>
              </a:rPr>
              <a:t>del precettore nel contesto spaziale in cui si è verificato l’evento pregiudizievole;</a:t>
            </a:r>
          </a:p>
          <a:p>
            <a:pPr marL="107950" lvl="1" eaLnBrk="0" hangingPunct="0">
              <a:buClr>
                <a:srgbClr val="0A6AAE"/>
              </a:buClr>
              <a:buSzPct val="90000"/>
            </a:pPr>
            <a:endParaRPr lang="it-IT" sz="1800" dirty="0">
              <a:latin typeface="Calibri" panose="020F0502020204030204" pitchFamily="34" charset="0"/>
              <a:ea typeface="Verdana" panose="020B0604030504040204" pitchFamily="34" charset="0"/>
              <a:cs typeface="Verdana" panose="020B0604030504040204" pitchFamily="34" charset="0"/>
            </a:endParaRPr>
          </a:p>
        </p:txBody>
      </p:sp>
      <p:sp>
        <p:nvSpPr>
          <p:cNvPr id="8" name="Rettangolo arrotondato 7"/>
          <p:cNvSpPr/>
          <p:nvPr/>
        </p:nvSpPr>
        <p:spPr bwMode="auto">
          <a:xfrm>
            <a:off x="2382770" y="3142279"/>
            <a:ext cx="6133037" cy="1491640"/>
          </a:xfrm>
          <a:prstGeom prst="roundRect">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9" name="AutoShape 39"/>
          <p:cNvSpPr>
            <a:spLocks noChangeArrowheads="1"/>
          </p:cNvSpPr>
          <p:nvPr/>
        </p:nvSpPr>
        <p:spPr bwMode="auto">
          <a:xfrm>
            <a:off x="1009775" y="3142279"/>
            <a:ext cx="2429468" cy="1510857"/>
          </a:xfrm>
          <a:prstGeom prst="homePlate">
            <a:avLst>
              <a:gd name="adj" fmla="val 15695"/>
            </a:avLst>
          </a:prstGeom>
          <a:solidFill>
            <a:srgbClr val="0A6AAE"/>
          </a:solidFill>
          <a:ln>
            <a:headEnd/>
            <a:tailEnd/>
          </a:ln>
        </p:spPr>
        <p:style>
          <a:lnRef idx="0">
            <a:schemeClr val="accent1"/>
          </a:lnRef>
          <a:fillRef idx="3">
            <a:schemeClr val="accent1"/>
          </a:fillRef>
          <a:effectRef idx="3">
            <a:schemeClr val="accent1"/>
          </a:effectRef>
          <a:fontRef idx="minor">
            <a:schemeClr val="lt1"/>
          </a:fontRef>
        </p:style>
        <p:txBody>
          <a:bodyPr wrap="square" lIns="90000" tIns="46800" rIns="90000" bIns="46800" anchor="ctr"/>
          <a:lstStyle/>
          <a:p>
            <a:pPr lvl="0"/>
            <a:endParaRPr lang="it-IT" sz="1600" dirty="0">
              <a:latin typeface="Calibri" panose="020F0502020204030204" pitchFamily="34" charset="0"/>
            </a:endParaRPr>
          </a:p>
        </p:txBody>
      </p:sp>
      <p:sp>
        <p:nvSpPr>
          <p:cNvPr id="10" name="Rettangolo 9"/>
          <p:cNvSpPr/>
          <p:nvPr/>
        </p:nvSpPr>
        <p:spPr bwMode="auto">
          <a:xfrm>
            <a:off x="3221121" y="3104964"/>
            <a:ext cx="5258682" cy="1440160"/>
          </a:xfrm>
          <a:prstGeom prst="rect">
            <a:avLst/>
          </a:prstGeom>
          <a:noFill/>
          <a:ln w="9525" cap="flat" cmpd="sng" algn="ctr">
            <a:no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107950" lvl="1" eaLnBrk="0" hangingPunct="0">
              <a:buClr>
                <a:srgbClr val="0A6AAE"/>
              </a:buClr>
              <a:buSzPct val="90000"/>
            </a:pPr>
            <a:r>
              <a:rPr lang="it-IT" sz="1600" dirty="0">
                <a:latin typeface="Calibri" charset="0"/>
                <a:ea typeface="Calibri" charset="0"/>
                <a:cs typeface="Calibri" charset="0"/>
              </a:rPr>
              <a:t>previa dimostrazione delle manovre idonee ai fini della corretta esecuzione dell’esercizio</a:t>
            </a:r>
          </a:p>
        </p:txBody>
      </p:sp>
      <p:sp>
        <p:nvSpPr>
          <p:cNvPr id="13" name="Ovale 12"/>
          <p:cNvSpPr/>
          <p:nvPr/>
        </p:nvSpPr>
        <p:spPr>
          <a:xfrm>
            <a:off x="1819064" y="2081395"/>
            <a:ext cx="432048" cy="360000"/>
          </a:xfrm>
          <a:prstGeom prst="ellipse">
            <a:avLst/>
          </a:prstGeom>
          <a:solidFill>
            <a:srgbClr val="FFC000"/>
          </a:solidFill>
          <a:ln w="12700">
            <a:solidFill>
              <a:schemeClr val="tx1"/>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it-IT" sz="1600" b="1" dirty="0" smtClean="0">
                <a:latin typeface="Calibri" panose="020F0502020204030204" pitchFamily="34" charset="0"/>
              </a:rPr>
              <a:t>1</a:t>
            </a:r>
            <a:endParaRPr lang="it-IT" sz="1600" b="1" dirty="0">
              <a:latin typeface="Calibri" panose="020F0502020204030204" pitchFamily="34" charset="0"/>
            </a:endParaRPr>
          </a:p>
        </p:txBody>
      </p:sp>
      <p:sp>
        <p:nvSpPr>
          <p:cNvPr id="14" name="Ovale 13"/>
          <p:cNvSpPr/>
          <p:nvPr/>
        </p:nvSpPr>
        <p:spPr>
          <a:xfrm>
            <a:off x="1891112" y="3853014"/>
            <a:ext cx="360000" cy="404078"/>
          </a:xfrm>
          <a:prstGeom prst="ellipse">
            <a:avLst/>
          </a:prstGeom>
          <a:solidFill>
            <a:srgbClr val="FFC000"/>
          </a:solidFill>
          <a:ln w="12700">
            <a:solidFill>
              <a:schemeClr val="tx1"/>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it-IT" sz="1600" b="1" dirty="0" smtClean="0">
                <a:latin typeface="Calibri" panose="020F0502020204030204" pitchFamily="34" charset="0"/>
              </a:rPr>
              <a:t>2</a:t>
            </a:r>
            <a:endParaRPr lang="it-IT" sz="1600" b="1" dirty="0">
              <a:latin typeface="Calibri" panose="020F0502020204030204" pitchFamily="34" charset="0"/>
            </a:endParaRPr>
          </a:p>
        </p:txBody>
      </p:sp>
      <p:sp>
        <p:nvSpPr>
          <p:cNvPr id="15" name="Rettangolo arrotondato 14"/>
          <p:cNvSpPr/>
          <p:nvPr/>
        </p:nvSpPr>
        <p:spPr bwMode="auto">
          <a:xfrm>
            <a:off x="2382771" y="4901505"/>
            <a:ext cx="6120680" cy="1445130"/>
          </a:xfrm>
          <a:prstGeom prst="roundRect">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6" name="AutoShape 39"/>
          <p:cNvSpPr>
            <a:spLocks noChangeArrowheads="1"/>
          </p:cNvSpPr>
          <p:nvPr/>
        </p:nvSpPr>
        <p:spPr bwMode="auto">
          <a:xfrm>
            <a:off x="997418" y="4901505"/>
            <a:ext cx="2429468" cy="1445130"/>
          </a:xfrm>
          <a:prstGeom prst="homePlate">
            <a:avLst>
              <a:gd name="adj" fmla="val 15695"/>
            </a:avLst>
          </a:prstGeom>
          <a:solidFill>
            <a:srgbClr val="0A6AAE"/>
          </a:solidFill>
          <a:ln>
            <a:headEnd/>
            <a:tailEnd/>
          </a:ln>
        </p:spPr>
        <p:style>
          <a:lnRef idx="0">
            <a:schemeClr val="accent1"/>
          </a:lnRef>
          <a:fillRef idx="3">
            <a:schemeClr val="accent1"/>
          </a:fillRef>
          <a:effectRef idx="3">
            <a:schemeClr val="accent1"/>
          </a:effectRef>
          <a:fontRef idx="minor">
            <a:schemeClr val="lt1"/>
          </a:fontRef>
        </p:style>
        <p:txBody>
          <a:bodyPr wrap="square" lIns="90000" tIns="46800" rIns="90000" bIns="46800" anchor="ctr"/>
          <a:lstStyle/>
          <a:p>
            <a:pPr lvl="0"/>
            <a:endParaRPr lang="it-IT" sz="1600" dirty="0">
              <a:latin typeface="Calibri" panose="020F0502020204030204" pitchFamily="34" charset="0"/>
            </a:endParaRPr>
          </a:p>
        </p:txBody>
      </p:sp>
      <p:sp>
        <p:nvSpPr>
          <p:cNvPr id="17" name="Rettangolo 16"/>
          <p:cNvSpPr/>
          <p:nvPr/>
        </p:nvSpPr>
        <p:spPr bwMode="auto">
          <a:xfrm>
            <a:off x="3208764" y="4882287"/>
            <a:ext cx="5258682" cy="1356335"/>
          </a:xfrm>
          <a:prstGeom prst="rect">
            <a:avLst/>
          </a:prstGeom>
          <a:noFill/>
          <a:ln w="9525" cap="flat" cmpd="sng" algn="ctr">
            <a:no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107950" lvl="1" eaLnBrk="0" hangingPunct="0">
              <a:buClr>
                <a:srgbClr val="0A6AAE"/>
              </a:buClr>
              <a:buSzPct val="90000"/>
            </a:pPr>
            <a:endParaRPr lang="it-IT" sz="1800" dirty="0">
              <a:latin typeface="Calibri" panose="020F0502020204030204" pitchFamily="34" charset="0"/>
              <a:ea typeface="Verdana" panose="020B0604030504040204" pitchFamily="34" charset="0"/>
              <a:cs typeface="Verdana" panose="020B0604030504040204" pitchFamily="34" charset="0"/>
            </a:endParaRPr>
          </a:p>
        </p:txBody>
      </p:sp>
      <p:sp>
        <p:nvSpPr>
          <p:cNvPr id="18" name="Ovale 17"/>
          <p:cNvSpPr/>
          <p:nvPr/>
        </p:nvSpPr>
        <p:spPr>
          <a:xfrm>
            <a:off x="1891112" y="5444070"/>
            <a:ext cx="360000" cy="360000"/>
          </a:xfrm>
          <a:prstGeom prst="ellipse">
            <a:avLst/>
          </a:prstGeom>
          <a:solidFill>
            <a:srgbClr val="FFC000"/>
          </a:solidFill>
          <a:ln w="12700">
            <a:solidFill>
              <a:schemeClr val="tx1"/>
            </a:solidFill>
          </a:ln>
        </p:spPr>
        <p:style>
          <a:lnRef idx="2">
            <a:schemeClr val="accent2"/>
          </a:lnRef>
          <a:fillRef idx="1">
            <a:schemeClr val="lt1"/>
          </a:fillRef>
          <a:effectRef idx="0">
            <a:schemeClr val="accent2"/>
          </a:effectRef>
          <a:fontRef idx="minor">
            <a:schemeClr val="dk1"/>
          </a:fontRef>
        </p:style>
        <p:txBody>
          <a:bodyPr lIns="0" tIns="0" rIns="0" bIns="0" rtlCol="0" anchor="ctr"/>
          <a:lstStyle/>
          <a:p>
            <a:pPr algn="ctr"/>
            <a:r>
              <a:rPr lang="it-IT" sz="1600" b="1" dirty="0" smtClean="0">
                <a:latin typeface="Calibri" panose="020F0502020204030204" pitchFamily="34" charset="0"/>
              </a:rPr>
              <a:t>3</a:t>
            </a:r>
            <a:endParaRPr lang="it-IT" sz="1600" b="1" dirty="0">
              <a:latin typeface="Calibri" panose="020F0502020204030204" pitchFamily="34" charset="0"/>
            </a:endParaRPr>
          </a:p>
        </p:txBody>
      </p:sp>
      <p:sp>
        <p:nvSpPr>
          <p:cNvPr id="2" name="CasellaDiTesto 1"/>
          <p:cNvSpPr txBox="1"/>
          <p:nvPr/>
        </p:nvSpPr>
        <p:spPr>
          <a:xfrm>
            <a:off x="5181600" y="1669774"/>
            <a:ext cx="184731" cy="400110"/>
          </a:xfrm>
          <a:prstGeom prst="rect">
            <a:avLst/>
          </a:prstGeom>
          <a:noFill/>
        </p:spPr>
        <p:txBody>
          <a:bodyPr wrap="none" rtlCol="0">
            <a:spAutoFit/>
          </a:bodyPr>
          <a:lstStyle/>
          <a:p>
            <a:endParaRPr lang="it-IT"/>
          </a:p>
        </p:txBody>
      </p:sp>
      <p:sp>
        <p:nvSpPr>
          <p:cNvPr id="3" name="Rettangolo 2"/>
          <p:cNvSpPr/>
          <p:nvPr/>
        </p:nvSpPr>
        <p:spPr>
          <a:xfrm>
            <a:off x="3535623" y="5270127"/>
            <a:ext cx="4949825" cy="584775"/>
          </a:xfrm>
          <a:prstGeom prst="rect">
            <a:avLst/>
          </a:prstGeom>
        </p:spPr>
        <p:txBody>
          <a:bodyPr>
            <a:spAutoFit/>
          </a:bodyPr>
          <a:lstStyle/>
          <a:p>
            <a:r>
              <a:rPr lang="it-IT" sz="1600" dirty="0">
                <a:latin typeface="Calibri" charset="0"/>
                <a:ea typeface="Calibri" charset="0"/>
                <a:cs typeface="Calibri" charset="0"/>
              </a:rPr>
              <a:t>puntuale vigilanza sullo svolgimento a regola d’arte dell’attività sportiva</a:t>
            </a:r>
          </a:p>
        </p:txBody>
      </p:sp>
    </p:spTree>
    <p:extLst>
      <p:ext uri="{BB962C8B-B14F-4D97-AF65-F5344CB8AC3E}">
        <p14:creationId xmlns:p14="http://schemas.microsoft.com/office/powerpoint/2010/main" val="213271788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sportivo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sz="1800" dirty="0"/>
          </a:p>
          <a:p>
            <a:pPr algn="just"/>
            <a:endParaRPr lang="it-IT" sz="1600" dirty="0" smtClean="0">
              <a:latin typeface="Calibri" charset="0"/>
              <a:ea typeface="Calibri" charset="0"/>
              <a:cs typeface="Calibri" charset="0"/>
            </a:endParaRPr>
          </a:p>
          <a:p>
            <a:pPr algn="just"/>
            <a:r>
              <a:rPr lang="it-IT" sz="1600" b="1" dirty="0" smtClean="0">
                <a:latin typeface="Calibri" charset="0"/>
                <a:ea typeface="Calibri" charset="0"/>
                <a:cs typeface="Calibri" charset="0"/>
              </a:rPr>
              <a:t>In particolare l’obbligo di prevenzione </a:t>
            </a:r>
            <a:r>
              <a:rPr lang="it-IT" sz="1600" b="1" dirty="0" smtClean="0">
                <a:latin typeface="Calibri" charset="0"/>
                <a:ea typeface="Calibri" charset="0"/>
                <a:cs typeface="Calibri" charset="0"/>
                <a:sym typeface="Wingdings"/>
              </a:rPr>
              <a:t> </a:t>
            </a:r>
          </a:p>
          <a:p>
            <a:pPr algn="just"/>
            <a:endParaRPr lang="it-IT" sz="1600" dirty="0">
              <a:latin typeface="Calibri" charset="0"/>
              <a:ea typeface="Calibri" charset="0"/>
              <a:cs typeface="Calibri" charset="0"/>
            </a:endParaRPr>
          </a:p>
          <a:p>
            <a:pPr algn="just"/>
            <a:r>
              <a:rPr lang="it-IT" sz="1600" dirty="0" smtClean="0">
                <a:latin typeface="Calibri" charset="0"/>
                <a:ea typeface="Calibri" charset="0"/>
                <a:cs typeface="Calibri" charset="0"/>
              </a:rPr>
              <a:t>E </a:t>
            </a:r>
            <a:r>
              <a:rPr lang="it-IT" sz="1600" dirty="0">
                <a:latin typeface="Calibri" charset="0"/>
                <a:ea typeface="Calibri" charset="0"/>
                <a:cs typeface="Calibri" charset="0"/>
              </a:rPr>
              <a:t>invero, la giurisprudenza di legittimità è unanime nel riconoscere che non è sufficiente la sola dimostrazione di non essere stato in grado di spiegare un intervento correttivo o repressivo, dopo l'inizio della serie causale sfociante nella produzione del danno, ma è necessario </a:t>
            </a:r>
            <a:r>
              <a:rPr lang="it-IT" sz="1600" b="1" dirty="0">
                <a:latin typeface="Calibri" charset="0"/>
                <a:ea typeface="Calibri" charset="0"/>
                <a:cs typeface="Calibri" charset="0"/>
              </a:rPr>
              <a:t>anche dimostrare di aver adottato, in via preventiva, tutte le misure disciplinari o organizzative idonee ad evitare il sorgere di una situazione di pericolo favorevole al determinarsi di detta serie causale </a:t>
            </a:r>
            <a:r>
              <a:rPr lang="it-IT" sz="1600" dirty="0">
                <a:latin typeface="Calibri" charset="0"/>
                <a:ea typeface="Calibri" charset="0"/>
                <a:cs typeface="Calibri" charset="0"/>
              </a:rPr>
              <a:t>(</a:t>
            </a:r>
            <a:r>
              <a:rPr lang="it-IT" sz="1600" dirty="0" err="1">
                <a:latin typeface="Calibri" charset="0"/>
                <a:ea typeface="Calibri" charset="0"/>
                <a:cs typeface="Calibri" charset="0"/>
              </a:rPr>
              <a:t>Cass</a:t>
            </a:r>
            <a:r>
              <a:rPr lang="it-IT" sz="1600" dirty="0">
                <a:latin typeface="Calibri" charset="0"/>
                <a:ea typeface="Calibri" charset="0"/>
                <a:cs typeface="Calibri" charset="0"/>
              </a:rPr>
              <a:t>. 2657/2003). </a:t>
            </a:r>
          </a:p>
          <a:p>
            <a:pPr marL="107950" lvl="1" eaLnBrk="0" hangingPunct="0">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stretch>
            <a:fillRect/>
          </a:stretch>
        </p:blipFill>
        <p:spPr>
          <a:xfrm>
            <a:off x="3267684" y="4450376"/>
            <a:ext cx="2475815" cy="1858944"/>
          </a:xfrm>
          <a:prstGeom prst="rect">
            <a:avLst/>
          </a:prstGeom>
        </p:spPr>
      </p:pic>
      <p:pic>
        <p:nvPicPr>
          <p:cNvPr id="5" name="Immagine 4"/>
          <p:cNvPicPr>
            <a:picLocks noChangeAspect="1"/>
          </p:cNvPicPr>
          <p:nvPr/>
        </p:nvPicPr>
        <p:blipFill>
          <a:blip r:embed="rId4"/>
          <a:stretch>
            <a:fillRect/>
          </a:stretch>
        </p:blipFill>
        <p:spPr>
          <a:xfrm>
            <a:off x="5743500" y="4450376"/>
            <a:ext cx="3870400" cy="1841500"/>
          </a:xfrm>
          <a:prstGeom prst="rect">
            <a:avLst/>
          </a:prstGeom>
        </p:spPr>
      </p:pic>
      <p:pic>
        <p:nvPicPr>
          <p:cNvPr id="6" name="Immagine 5"/>
          <p:cNvPicPr>
            <a:picLocks noChangeAspect="1"/>
          </p:cNvPicPr>
          <p:nvPr/>
        </p:nvPicPr>
        <p:blipFill>
          <a:blip r:embed="rId5"/>
          <a:stretch>
            <a:fillRect/>
          </a:stretch>
        </p:blipFill>
        <p:spPr>
          <a:xfrm>
            <a:off x="270891" y="4450375"/>
            <a:ext cx="2996792" cy="1846165"/>
          </a:xfrm>
          <a:prstGeom prst="rect">
            <a:avLst/>
          </a:prstGeom>
        </p:spPr>
      </p:pic>
    </p:spTree>
    <p:extLst>
      <p:ext uri="{BB962C8B-B14F-4D97-AF65-F5344CB8AC3E}">
        <p14:creationId xmlns:p14="http://schemas.microsoft.com/office/powerpoint/2010/main" val="23152745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sportivo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buAutoNum type="arabicPeriod"/>
            </a:pPr>
            <a:r>
              <a:rPr lang="it-IT" sz="1600" dirty="0" smtClean="0">
                <a:solidFill>
                  <a:srgbClr val="FF0000"/>
                </a:solidFill>
                <a:latin typeface="Calibri" charset="0"/>
                <a:ea typeface="Calibri" charset="0"/>
                <a:cs typeface="Calibri" charset="0"/>
              </a:rPr>
              <a:t>IL CASO DELLO STUDENTE CHE SI INFORTUNA DURANTE LA CORSA DI RISCALDAMENTO PERCHÉ COLPITO DA UNA PIGNA LANCIATA DA UN COMPAGNO : </a:t>
            </a:r>
          </a:p>
          <a:p>
            <a:pPr algn="ctr"/>
            <a:r>
              <a:rPr lang="it-IT" sz="1600" dirty="0" smtClean="0">
                <a:solidFill>
                  <a:srgbClr val="FF0000"/>
                </a:solidFill>
                <a:latin typeface="Calibri" charset="0"/>
                <a:ea typeface="Calibri" charset="0"/>
                <a:cs typeface="Calibri" charset="0"/>
              </a:rPr>
              <a:t>AFFERMAZIONE DELLA RESPONSABILITÀ DELL’INSEGNATE </a:t>
            </a:r>
          </a:p>
          <a:p>
            <a:r>
              <a:rPr lang="it-IT" dirty="0"/>
              <a:t> </a:t>
            </a:r>
            <a:endParaRPr lang="it-IT" sz="3200" dirty="0"/>
          </a:p>
          <a:p>
            <a:pPr marL="285750" indent="-285750" algn="just">
              <a:buFont typeface="Arial" charset="0"/>
              <a:buChar char="•"/>
            </a:pPr>
            <a:r>
              <a:rPr lang="it-IT" sz="1600" dirty="0" smtClean="0">
                <a:latin typeface="Calibri" charset="0"/>
                <a:ea typeface="Calibri" charset="0"/>
                <a:cs typeface="Calibri" charset="0"/>
              </a:rPr>
              <a:t>IL FATTO: La </a:t>
            </a:r>
            <a:r>
              <a:rPr lang="it-IT" sz="1600" dirty="0">
                <a:latin typeface="Calibri" charset="0"/>
                <a:ea typeface="Calibri" charset="0"/>
                <a:cs typeface="Calibri" charset="0"/>
              </a:rPr>
              <a:t>classe aveva iniziato a fare lezione con il consueto riscaldamento effettuato di corsa lenta in gruppo sul campo esterno della </a:t>
            </a:r>
            <a:r>
              <a:rPr lang="it-IT" sz="1600" dirty="0" smtClean="0">
                <a:latin typeface="Calibri" charset="0"/>
                <a:ea typeface="Calibri" charset="0"/>
                <a:cs typeface="Calibri" charset="0"/>
              </a:rPr>
              <a:t>succursale. All'improvviso </a:t>
            </a:r>
            <a:r>
              <a:rPr lang="it-IT" sz="1600" dirty="0">
                <a:latin typeface="Calibri" charset="0"/>
                <a:ea typeface="Calibri" charset="0"/>
                <a:cs typeface="Calibri" charset="0"/>
              </a:rPr>
              <a:t>un alunno colpiva con </a:t>
            </a:r>
            <a:r>
              <a:rPr lang="it-IT" sz="1600" dirty="0" err="1" smtClean="0">
                <a:latin typeface="Calibri" charset="0"/>
                <a:ea typeface="Calibri" charset="0"/>
                <a:cs typeface="Calibri" charset="0"/>
              </a:rPr>
              <a:t>uncalcio</a:t>
            </a:r>
            <a:r>
              <a:rPr lang="it-IT" sz="1600" dirty="0" smtClean="0">
                <a:latin typeface="Calibri" charset="0"/>
                <a:ea typeface="Calibri" charset="0"/>
                <a:cs typeface="Calibri" charset="0"/>
              </a:rPr>
              <a:t> </a:t>
            </a:r>
            <a:r>
              <a:rPr lang="it-IT" sz="1600" dirty="0">
                <a:latin typeface="Calibri" charset="0"/>
                <a:ea typeface="Calibri" charset="0"/>
                <a:cs typeface="Calibri" charset="0"/>
              </a:rPr>
              <a:t>una pigna che si trovava sul campo in questione, la cui traiettoria finiva contro il viso dell'alunna C. e precisamente sulla </a:t>
            </a:r>
            <a:r>
              <a:rPr lang="it-IT" sz="1600" dirty="0" smtClean="0">
                <a:latin typeface="Calibri" charset="0"/>
                <a:ea typeface="Calibri" charset="0"/>
                <a:cs typeface="Calibri" charset="0"/>
              </a:rPr>
              <a:t>bocca.</a:t>
            </a:r>
          </a:p>
          <a:p>
            <a:pPr marL="285750" indent="-285750" algn="just">
              <a:buFont typeface="Arial" charset="0"/>
              <a:buChar char="•"/>
            </a:pPr>
            <a:endParaRPr lang="it-IT" sz="1600" dirty="0">
              <a:latin typeface="Calibri" charset="0"/>
              <a:ea typeface="Calibri" charset="0"/>
              <a:cs typeface="Calibri" charset="0"/>
            </a:endParaRPr>
          </a:p>
          <a:p>
            <a:pPr marL="285750" indent="-285750" algn="just">
              <a:buFont typeface="Arial" charset="0"/>
              <a:buChar char="•"/>
            </a:pPr>
            <a:r>
              <a:rPr lang="it-IT" sz="1600" dirty="0" smtClean="0">
                <a:latin typeface="Calibri" charset="0"/>
                <a:ea typeface="Calibri" charset="0"/>
                <a:cs typeface="Calibri" charset="0"/>
              </a:rPr>
              <a:t>IL GIUDIZIO: Alla </a:t>
            </a:r>
            <a:r>
              <a:rPr lang="it-IT" sz="1600" dirty="0">
                <a:latin typeface="Calibri" charset="0"/>
                <a:ea typeface="Calibri" charset="0"/>
                <a:cs typeface="Calibri" charset="0"/>
              </a:rPr>
              <a:t>luce di tali risultanze, ritiene il giudicante che la responsabilità dell'evento sia da ascriversi alla omissione del dovere di vigilanza incombente sull'insegnante preposto, che durante l'espletamento dell'attività didattica non ha svolto quella sorveglianza correlata alla prevedibilità di quanto può accadere con la diligenza diretta ad impedire il </a:t>
            </a:r>
            <a:r>
              <a:rPr lang="it-IT" sz="1600" dirty="0" smtClean="0">
                <a:latin typeface="Calibri" charset="0"/>
                <a:ea typeface="Calibri" charset="0"/>
                <a:cs typeface="Calibri" charset="0"/>
              </a:rPr>
              <a:t>fatto</a:t>
            </a:r>
            <a:endParaRPr lang="it-IT" sz="1600" dirty="0">
              <a:latin typeface="Calibri" charset="0"/>
              <a:ea typeface="Calibri" charset="0"/>
              <a:cs typeface="Calibri" charset="0"/>
            </a:endParaRPr>
          </a:p>
          <a:p>
            <a:pPr algn="just"/>
            <a:r>
              <a:rPr lang="it-IT" sz="1600" dirty="0" smtClean="0">
                <a:latin typeface="Calibri" charset="0"/>
                <a:ea typeface="Calibri" charset="0"/>
                <a:cs typeface="Calibri" charset="0"/>
              </a:rPr>
              <a:t>.</a:t>
            </a:r>
            <a:endParaRPr lang="it-IT" sz="1600" dirty="0">
              <a:latin typeface="Calibri" charset="0"/>
              <a:ea typeface="Calibri" charset="0"/>
              <a:cs typeface="Calibri" charset="0"/>
            </a:endParaRPr>
          </a:p>
          <a:p>
            <a:r>
              <a:rPr lang="it-IT" sz="1600" dirty="0">
                <a:latin typeface="Calibri" charset="0"/>
                <a:ea typeface="Calibri" charset="0"/>
                <a:cs typeface="Calibri" charset="0"/>
              </a:rPr>
              <a:t>TRIB. ROMA,  SEZ. II, 30 SETTEMBRE 2008, N. 18941</a:t>
            </a:r>
          </a:p>
          <a:p>
            <a:pPr marL="107950" lvl="1" eaLnBrk="0" hangingPunct="0">
              <a:buClr>
                <a:srgbClr val="0A6AAE"/>
              </a:buClr>
              <a:buSzPct val="90000"/>
            </a:pPr>
            <a:endParaRPr lang="it-IT" sz="1600" dirty="0">
              <a:latin typeface="Calibri" charset="0"/>
              <a:ea typeface="Calibri" charset="0"/>
              <a:cs typeface="Calibri" charset="0"/>
            </a:endParaRPr>
          </a:p>
        </p:txBody>
      </p:sp>
    </p:spTree>
    <p:extLst>
      <p:ext uri="{BB962C8B-B14F-4D97-AF65-F5344CB8AC3E}">
        <p14:creationId xmlns:p14="http://schemas.microsoft.com/office/powerpoint/2010/main" val="175297181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sportivo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it-IT" sz="1600" b="1" dirty="0" smtClean="0">
                <a:solidFill>
                  <a:schemeClr val="accent6"/>
                </a:solidFill>
                <a:latin typeface="Calibri" charset="0"/>
                <a:ea typeface="Calibri" charset="0"/>
                <a:cs typeface="Calibri" charset="0"/>
              </a:rPr>
              <a:t>IL </a:t>
            </a:r>
            <a:r>
              <a:rPr lang="it-IT" sz="1600" b="1" dirty="0">
                <a:solidFill>
                  <a:schemeClr val="accent6"/>
                </a:solidFill>
                <a:latin typeface="Calibri" charset="0"/>
                <a:ea typeface="Calibri" charset="0"/>
                <a:cs typeface="Calibri" charset="0"/>
              </a:rPr>
              <a:t>CASO DELLO STUDENTE CHE DISATTENDE LE PRESCRIZIONI FORNITE DALL’INSEGNANTE PER LO SVOLGIMENTO DELL’ESERCIZIO </a:t>
            </a:r>
            <a:r>
              <a:rPr lang="it-IT" sz="1600" b="1" dirty="0" smtClean="0">
                <a:solidFill>
                  <a:schemeClr val="accent6"/>
                </a:solidFill>
                <a:latin typeface="Calibri" charset="0"/>
                <a:ea typeface="Calibri" charset="0"/>
                <a:cs typeface="Calibri" charset="0"/>
              </a:rPr>
              <a:t>GINNICO. SI ESCLUDE LA RESPONSABILITA’ DELL’AMMINISTRAZIONE SCOLASTICA </a:t>
            </a:r>
            <a:endParaRPr lang="it-IT" sz="1600" b="1" dirty="0">
              <a:solidFill>
                <a:schemeClr val="accent6"/>
              </a:solidFill>
              <a:latin typeface="Calibri" charset="0"/>
              <a:ea typeface="Calibri" charset="0"/>
              <a:cs typeface="Calibri" charset="0"/>
            </a:endParaRPr>
          </a:p>
          <a:p>
            <a:r>
              <a:rPr lang="it-IT" sz="1600" b="1" dirty="0">
                <a:latin typeface="Calibri" charset="0"/>
                <a:ea typeface="Calibri" charset="0"/>
                <a:cs typeface="Calibri" charset="0"/>
              </a:rPr>
              <a:t> </a:t>
            </a:r>
            <a:r>
              <a:rPr lang="it-IT" sz="1600" b="1" dirty="0" smtClean="0">
                <a:latin typeface="Calibri" charset="0"/>
                <a:ea typeface="Calibri" charset="0"/>
                <a:cs typeface="Calibri" charset="0"/>
              </a:rPr>
              <a:t>IL CASO </a:t>
            </a:r>
            <a:endParaRPr lang="it-IT" sz="1600" b="1" dirty="0">
              <a:latin typeface="Calibri" charset="0"/>
              <a:ea typeface="Calibri" charset="0"/>
              <a:cs typeface="Calibri" charset="0"/>
            </a:endParaRPr>
          </a:p>
          <a:p>
            <a:pPr marL="285750" indent="-285750" algn="just">
              <a:buFont typeface="Arial" charset="0"/>
              <a:buChar char="•"/>
            </a:pPr>
            <a:r>
              <a:rPr lang="it-IT" sz="1600" dirty="0">
                <a:latin typeface="Calibri" charset="0"/>
                <a:ea typeface="Calibri" charset="0"/>
                <a:cs typeface="Calibri" charset="0"/>
              </a:rPr>
              <a:t>La professoressa radunava </a:t>
            </a:r>
            <a:r>
              <a:rPr lang="it-IT" sz="1600" dirty="0" err="1" smtClean="0">
                <a:latin typeface="Calibri" charset="0"/>
                <a:ea typeface="Calibri" charset="0"/>
                <a:cs typeface="Calibri" charset="0"/>
              </a:rPr>
              <a:t>gLi</a:t>
            </a:r>
            <a:r>
              <a:rPr lang="it-IT" sz="1600" dirty="0" smtClean="0">
                <a:latin typeface="Calibri" charset="0"/>
                <a:ea typeface="Calibri" charset="0"/>
                <a:cs typeface="Calibri" charset="0"/>
              </a:rPr>
              <a:t> </a:t>
            </a:r>
            <a:r>
              <a:rPr lang="it-IT" sz="1600" dirty="0">
                <a:latin typeface="Calibri" charset="0"/>
                <a:ea typeface="Calibri" charset="0"/>
                <a:cs typeface="Calibri" charset="0"/>
              </a:rPr>
              <a:t>alunni nella palestra della scuola e li faceva riscaldare lasciandoli correre intorno al perimetro della palestra. </a:t>
            </a:r>
            <a:r>
              <a:rPr lang="it-IT" sz="1600" dirty="0" smtClean="0">
                <a:latin typeface="Calibri" charset="0"/>
                <a:ea typeface="Calibri" charset="0"/>
                <a:cs typeface="Calibri" charset="0"/>
              </a:rPr>
              <a:t>Durante </a:t>
            </a:r>
            <a:r>
              <a:rPr lang="it-IT" sz="1600" dirty="0">
                <a:latin typeface="Calibri" charset="0"/>
                <a:ea typeface="Calibri" charset="0"/>
                <a:cs typeface="Calibri" charset="0"/>
              </a:rPr>
              <a:t>la fase di riscaldamento il piccolo D.B. usciva dall'allineamento che gli allievi osservavano, tentando di superare nella corsa il compagno </a:t>
            </a:r>
            <a:r>
              <a:rPr lang="it-IT" sz="1600" dirty="0" err="1">
                <a:latin typeface="Calibri" charset="0"/>
                <a:ea typeface="Calibri" charset="0"/>
                <a:cs typeface="Calibri" charset="0"/>
              </a:rPr>
              <a:t>Da.A</a:t>
            </a:r>
            <a:r>
              <a:rPr lang="it-IT" sz="1600" dirty="0">
                <a:latin typeface="Calibri" charset="0"/>
                <a:ea typeface="Calibri" charset="0"/>
                <a:cs typeface="Calibri" charset="0"/>
              </a:rPr>
              <a:t>.; nel momento in cui veniva ripreso dall'insegnante per tale improvvida condotta, cadeva in terra insieme a quest'ultimo, probabilmente a causa di uno scontro di </a:t>
            </a:r>
            <a:r>
              <a:rPr lang="it-IT" sz="1600" dirty="0" smtClean="0">
                <a:latin typeface="Calibri" charset="0"/>
                <a:ea typeface="Calibri" charset="0"/>
                <a:cs typeface="Calibri" charset="0"/>
              </a:rPr>
              <a:t>gambe. Dopo </a:t>
            </a:r>
            <a:r>
              <a:rPr lang="it-IT" sz="1600" dirty="0">
                <a:latin typeface="Calibri" charset="0"/>
                <a:ea typeface="Calibri" charset="0"/>
                <a:cs typeface="Calibri" charset="0"/>
              </a:rPr>
              <a:t>l'incidente la professoressa accompagnava l' alunno al bagno in quanto aveva del sangue sulla bocca e constatava che lo stesso aveva un taglio sul labbro e un dente scheggiato.  </a:t>
            </a:r>
            <a:r>
              <a:rPr lang="it-IT" sz="1600" dirty="0" smtClean="0">
                <a:latin typeface="Calibri" charset="0"/>
                <a:ea typeface="Calibri" charset="0"/>
                <a:cs typeface="Calibri" charset="0"/>
              </a:rPr>
              <a:t>Quindi </a:t>
            </a:r>
            <a:r>
              <a:rPr lang="it-IT" sz="1600" dirty="0">
                <a:latin typeface="Calibri" charset="0"/>
                <a:ea typeface="Calibri" charset="0"/>
                <a:cs typeface="Calibri" charset="0"/>
              </a:rPr>
              <a:t>si recava in segreteria perché fosse avvisata la madre del </a:t>
            </a:r>
            <a:r>
              <a:rPr lang="it-IT" sz="1600" dirty="0" smtClean="0">
                <a:latin typeface="Calibri" charset="0"/>
                <a:ea typeface="Calibri" charset="0"/>
                <a:cs typeface="Calibri" charset="0"/>
              </a:rPr>
              <a:t>minore</a:t>
            </a:r>
          </a:p>
          <a:p>
            <a:pPr marL="285750" indent="-285750">
              <a:buFont typeface="Arial" charset="0"/>
              <a:buChar char="•"/>
            </a:pPr>
            <a:endParaRPr lang="it-IT" sz="1600" dirty="0">
              <a:latin typeface="Calibri" charset="0"/>
              <a:ea typeface="Calibri" charset="0"/>
              <a:cs typeface="Calibri" charset="0"/>
            </a:endParaRPr>
          </a:p>
          <a:p>
            <a:r>
              <a:rPr lang="it-IT" sz="1600" b="1" dirty="0" smtClean="0">
                <a:latin typeface="Calibri" charset="0"/>
                <a:ea typeface="Calibri" charset="0"/>
                <a:cs typeface="Calibri" charset="0"/>
              </a:rPr>
              <a:t>IL GIUDIZIO </a:t>
            </a:r>
            <a:endParaRPr lang="it-IT" sz="1600" b="1" dirty="0">
              <a:latin typeface="Calibri" charset="0"/>
              <a:ea typeface="Calibri" charset="0"/>
              <a:cs typeface="Calibri" charset="0"/>
            </a:endParaRPr>
          </a:p>
          <a:p>
            <a:pPr marL="285750" indent="-285750" algn="just">
              <a:buFont typeface="Arial" charset="0"/>
              <a:buChar char="•"/>
            </a:pPr>
            <a:r>
              <a:rPr lang="it-IT" sz="1600" dirty="0" smtClean="0">
                <a:latin typeface="Calibri" charset="0"/>
                <a:ea typeface="Calibri" charset="0"/>
                <a:cs typeface="Calibri" charset="0"/>
              </a:rPr>
              <a:t>Alla </a:t>
            </a:r>
            <a:r>
              <a:rPr lang="it-IT" sz="1600" dirty="0">
                <a:latin typeface="Calibri" charset="0"/>
                <a:ea typeface="Calibri" charset="0"/>
                <a:cs typeface="Calibri" charset="0"/>
              </a:rPr>
              <a:t>luce delle risultanze istruttorie, deve escludersi la responsabilità dell'istituto scolastico in ordine all' infortunio subito dall' alunno D.B., avendo l'insegnante di educazione fisica correttamente adempiuto ai propri obblighi di vigilanza e custodia della classe di appartenenza del minore, durante l'ora di lezione dalla stessa svolta nell'osservanza di regole comportamentali assolutamente </a:t>
            </a:r>
            <a:r>
              <a:rPr lang="it-IT" sz="1600" dirty="0" smtClean="0">
                <a:latin typeface="Calibri" charset="0"/>
                <a:ea typeface="Calibri" charset="0"/>
                <a:cs typeface="Calibri" charset="0"/>
              </a:rPr>
              <a:t>pertinenti.</a:t>
            </a:r>
          </a:p>
          <a:p>
            <a:pPr marL="285750" indent="-285750" algn="just">
              <a:buFont typeface="Arial" charset="0"/>
              <a:buChar char="•"/>
            </a:pPr>
            <a:r>
              <a:rPr lang="it-IT" sz="1600" dirty="0" smtClean="0">
                <a:latin typeface="Calibri" charset="0"/>
                <a:ea typeface="Calibri" charset="0"/>
                <a:cs typeface="Calibri" charset="0"/>
              </a:rPr>
              <a:t>Al </a:t>
            </a:r>
            <a:r>
              <a:rPr lang="it-IT" sz="1600" dirty="0">
                <a:latin typeface="Calibri" charset="0"/>
                <a:ea typeface="Calibri" charset="0"/>
                <a:cs typeface="Calibri" charset="0"/>
              </a:rPr>
              <a:t>contrario, l'incidente per cui è causa è direttamente riconducibile alla condotta inottemperante del minore, avendo egli disatteso le direttive impartitegli dalla professoressa circa le modalità di espletamento dell'attività ginnica; con la conseguenza che nulla avrebbe potuto fare l'insegnante per impedire il fatto(art. 2048, terzo comma, cod. civ</a:t>
            </a:r>
            <a:r>
              <a:rPr lang="it-IT" sz="1600" dirty="0" smtClean="0">
                <a:latin typeface="Calibri" charset="0"/>
                <a:ea typeface="Calibri" charset="0"/>
                <a:cs typeface="Calibri" charset="0"/>
              </a:rPr>
              <a:t>.).</a:t>
            </a:r>
            <a:endParaRPr lang="it-IT" sz="1600" dirty="0">
              <a:latin typeface="Calibri" charset="0"/>
              <a:ea typeface="Calibri" charset="0"/>
              <a:cs typeface="Calibri" charset="0"/>
            </a:endParaRPr>
          </a:p>
          <a:p>
            <a:pPr marL="285750" indent="-285750">
              <a:buFont typeface="Arial" charset="0"/>
              <a:buChar char="•"/>
            </a:pPr>
            <a:endParaRPr lang="it-IT" sz="1600" dirty="0">
              <a:latin typeface="Calibri" charset="0"/>
              <a:ea typeface="Calibri" charset="0"/>
              <a:cs typeface="Calibri" charset="0"/>
            </a:endParaRPr>
          </a:p>
          <a:p>
            <a:r>
              <a:rPr lang="it-IT" sz="1600" dirty="0">
                <a:latin typeface="Calibri" charset="0"/>
                <a:ea typeface="Calibri" charset="0"/>
                <a:cs typeface="Calibri" charset="0"/>
              </a:rPr>
              <a:t>TRIB. ROMA, SEZ. XIII, 6 AGOSTO 2009, N. 17210</a:t>
            </a:r>
          </a:p>
          <a:p>
            <a:pPr marL="107950" lvl="1" eaLnBrk="0" hangingPunct="0">
              <a:buClr>
                <a:srgbClr val="0A6AAE"/>
              </a:buClr>
              <a:buSzPct val="90000"/>
            </a:pPr>
            <a:endParaRPr lang="it-IT" sz="1600" dirty="0">
              <a:latin typeface="Calibri" charset="0"/>
              <a:ea typeface="Calibri" charset="0"/>
              <a:cs typeface="Calibri" charset="0"/>
            </a:endParaRPr>
          </a:p>
        </p:txBody>
      </p:sp>
    </p:spTree>
    <p:extLst>
      <p:ext uri="{BB962C8B-B14F-4D97-AF65-F5344CB8AC3E}">
        <p14:creationId xmlns:p14="http://schemas.microsoft.com/office/powerpoint/2010/main" val="57654722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sportivo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sz="1600" b="1" dirty="0" smtClean="0"/>
              <a:t>Il </a:t>
            </a:r>
            <a:r>
              <a:rPr lang="it-IT" sz="1600" b="1" dirty="0"/>
              <a:t>caso dell’esercizio ginnico atipico</a:t>
            </a:r>
            <a:endParaRPr lang="it-IT" sz="1600" dirty="0"/>
          </a:p>
          <a:p>
            <a:r>
              <a:rPr lang="it-IT" sz="1600" b="1" dirty="0"/>
              <a:t> </a:t>
            </a:r>
            <a:endParaRPr lang="it-IT" sz="1600" dirty="0"/>
          </a:p>
          <a:p>
            <a:pPr marL="285750" indent="-285750">
              <a:buFont typeface="Arial" charset="0"/>
              <a:buChar char="•"/>
            </a:pPr>
            <a:r>
              <a:rPr lang="it-IT" sz="1600" dirty="0" smtClean="0"/>
              <a:t>Ipotesi di infortuni occorso </a:t>
            </a:r>
            <a:r>
              <a:rPr lang="it-IT" sz="1600" dirty="0"/>
              <a:t>al minore durante lo svolgimento di esercizi ginnici ricompresi </a:t>
            </a:r>
            <a:r>
              <a:rPr lang="it-IT" sz="1600" dirty="0" smtClean="0"/>
              <a:t>non nei </a:t>
            </a:r>
            <a:r>
              <a:rPr lang="it-IT" sz="1600" dirty="0"/>
              <a:t>programmi </a:t>
            </a:r>
            <a:r>
              <a:rPr lang="it-IT" sz="1600" dirty="0" smtClean="0"/>
              <a:t>ministeriali.</a:t>
            </a:r>
          </a:p>
          <a:p>
            <a:pPr marL="285750" indent="-285750">
              <a:buFont typeface="Arial" charset="0"/>
              <a:buChar char="•"/>
            </a:pPr>
            <a:r>
              <a:rPr lang="it-IT" sz="1600" dirty="0" smtClean="0"/>
              <a:t>esercizi </a:t>
            </a:r>
            <a:r>
              <a:rPr lang="it-IT" sz="1600" dirty="0"/>
              <a:t>cd. atipici, in quanto esulanti dalla programmazione didattica.</a:t>
            </a:r>
          </a:p>
          <a:p>
            <a:endParaRPr lang="it-IT" dirty="0"/>
          </a:p>
          <a:p>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255668" y="3897052"/>
            <a:ext cx="2032000" cy="2032000"/>
          </a:xfrm>
          <a:prstGeom prst="rect">
            <a:avLst/>
          </a:prstGeom>
        </p:spPr>
      </p:pic>
    </p:spTree>
    <p:extLst>
      <p:ext uri="{BB962C8B-B14F-4D97-AF65-F5344CB8AC3E}">
        <p14:creationId xmlns:p14="http://schemas.microsoft.com/office/powerpoint/2010/main" val="104083725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sportivo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b="1" dirty="0"/>
              <a:t> </a:t>
            </a:r>
            <a:r>
              <a:rPr lang="it-IT" sz="1600" dirty="0">
                <a:latin typeface="Calibri" charset="0"/>
                <a:ea typeface="Calibri" charset="0"/>
                <a:cs typeface="Calibri" charset="0"/>
              </a:rPr>
              <a:t>Un primo quesito investe la stessa ammissibilità di tali </a:t>
            </a:r>
            <a:r>
              <a:rPr lang="it-IT" sz="1600" dirty="0" smtClean="0">
                <a:latin typeface="Calibri" charset="0"/>
                <a:ea typeface="Calibri" charset="0"/>
                <a:cs typeface="Calibri" charset="0"/>
              </a:rPr>
              <a:t>esercizi</a:t>
            </a:r>
          </a:p>
          <a:p>
            <a:endParaRPr lang="it-IT" sz="1600" dirty="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Al </a:t>
            </a:r>
            <a:r>
              <a:rPr lang="it-IT" sz="1600" dirty="0">
                <a:latin typeface="Calibri" charset="0"/>
                <a:ea typeface="Calibri" charset="0"/>
                <a:cs typeface="Calibri" charset="0"/>
              </a:rPr>
              <a:t>riguardo, come è noto, essa è massimamente garantita già a livello costituzionale, </a:t>
            </a:r>
            <a:r>
              <a:rPr lang="it-IT" sz="1600" i="1" dirty="0">
                <a:latin typeface="Calibri" charset="0"/>
                <a:ea typeface="Calibri" charset="0"/>
                <a:cs typeface="Calibri" charset="0"/>
              </a:rPr>
              <a:t>ex</a:t>
            </a:r>
            <a:r>
              <a:rPr lang="it-IT" sz="1600" dirty="0">
                <a:latin typeface="Calibri" charset="0"/>
                <a:ea typeface="Calibri" charset="0"/>
                <a:cs typeface="Calibri" charset="0"/>
              </a:rPr>
              <a:t> art. 33 </a:t>
            </a:r>
            <a:r>
              <a:rPr lang="it-IT" sz="1600" dirty="0" err="1">
                <a:latin typeface="Calibri" charset="0"/>
                <a:ea typeface="Calibri" charset="0"/>
                <a:cs typeface="Calibri" charset="0"/>
              </a:rPr>
              <a:t>Cost</a:t>
            </a:r>
            <a:r>
              <a:rPr lang="it-IT" sz="1600" dirty="0">
                <a:latin typeface="Calibri" charset="0"/>
                <a:ea typeface="Calibri" charset="0"/>
                <a:cs typeface="Calibri" charset="0"/>
              </a:rPr>
              <a:t>., che al primo comma recita </a:t>
            </a:r>
            <a:r>
              <a:rPr lang="it-IT" sz="1600" i="1" dirty="0">
                <a:latin typeface="Calibri" charset="0"/>
                <a:ea typeface="Calibri" charset="0"/>
                <a:cs typeface="Calibri" charset="0"/>
              </a:rPr>
              <a:t>“L’arte e la scienza sono libere e libero ne è l’insegnamento</a:t>
            </a:r>
            <a:r>
              <a:rPr lang="it-IT" sz="1600" i="1" dirty="0" smtClean="0">
                <a:latin typeface="Calibri" charset="0"/>
                <a:ea typeface="Calibri" charset="0"/>
                <a:cs typeface="Calibri" charset="0"/>
              </a:rPr>
              <a:t>”.</a:t>
            </a:r>
            <a:endParaRPr lang="it-IT" sz="1600" dirty="0" smtClean="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art</a:t>
            </a:r>
            <a:r>
              <a:rPr lang="it-IT" sz="1600" dirty="0">
                <a:latin typeface="Calibri" charset="0"/>
                <a:ea typeface="Calibri" charset="0"/>
                <a:cs typeface="Calibri" charset="0"/>
              </a:rPr>
              <a:t>. 21 della legge n. 59/97 che inserisce il progetto autonomistico in una più ampia esigenza di decentramento amministrativo e di valorizzazione delle peculiarità dei contesti </a:t>
            </a:r>
            <a:r>
              <a:rPr lang="it-IT" sz="1600" dirty="0" smtClean="0">
                <a:latin typeface="Calibri" charset="0"/>
                <a:ea typeface="Calibri" charset="0"/>
                <a:cs typeface="Calibri" charset="0"/>
              </a:rPr>
              <a:t>territoriali.</a:t>
            </a:r>
          </a:p>
          <a:p>
            <a:pPr marL="342900" indent="-342900" algn="just">
              <a:buFont typeface="Arial" charset="0"/>
              <a:buChar char="•"/>
            </a:pPr>
            <a:r>
              <a:rPr lang="it-IT" sz="1600" dirty="0" smtClean="0">
                <a:latin typeface="Calibri" charset="0"/>
                <a:ea typeface="Calibri" charset="0"/>
                <a:cs typeface="Calibri" charset="0"/>
              </a:rPr>
              <a:t>Ne </a:t>
            </a:r>
            <a:r>
              <a:rPr lang="it-IT" sz="1600" dirty="0">
                <a:latin typeface="Calibri" charset="0"/>
                <a:ea typeface="Calibri" charset="0"/>
                <a:cs typeface="Calibri" charset="0"/>
              </a:rPr>
              <a:t>consegue che all’interrogativo concernente l’ammissibilità di esercizi ginnici atipici può agevolmente fornirsi risposta affermativa</a:t>
            </a:r>
          </a:p>
          <a:p>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stretch>
            <a:fillRect/>
          </a:stretch>
        </p:blipFill>
        <p:spPr>
          <a:xfrm>
            <a:off x="7255668" y="3897052"/>
            <a:ext cx="2032000" cy="2032000"/>
          </a:xfrm>
          <a:prstGeom prst="rect">
            <a:avLst/>
          </a:prstGeom>
        </p:spPr>
      </p:pic>
    </p:spTree>
    <p:extLst>
      <p:ext uri="{BB962C8B-B14F-4D97-AF65-F5344CB8AC3E}">
        <p14:creationId xmlns:p14="http://schemas.microsoft.com/office/powerpoint/2010/main" val="80373614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sportivo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709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it-IT" sz="1600" dirty="0" smtClean="0">
                <a:solidFill>
                  <a:srgbClr val="FF0000"/>
                </a:solidFill>
                <a:latin typeface="Calibri" charset="0"/>
                <a:ea typeface="Calibri" charset="0"/>
                <a:cs typeface="Calibri" charset="0"/>
              </a:rPr>
              <a:t>L’INFORTUNIO </a:t>
            </a:r>
            <a:r>
              <a:rPr lang="it-IT" sz="1600" dirty="0">
                <a:solidFill>
                  <a:srgbClr val="FF0000"/>
                </a:solidFill>
                <a:latin typeface="Calibri" charset="0"/>
                <a:ea typeface="Calibri" charset="0"/>
                <a:cs typeface="Calibri" charset="0"/>
              </a:rPr>
              <a:t>OCCORSO DURANTE L’ESPLETAMENTO DI UN ESERCIZIO GINNICO CD. </a:t>
            </a:r>
            <a:r>
              <a:rPr lang="it-IT" sz="1600" dirty="0" smtClean="0">
                <a:solidFill>
                  <a:srgbClr val="FF0000"/>
                </a:solidFill>
                <a:latin typeface="Calibri" charset="0"/>
                <a:ea typeface="Calibri" charset="0"/>
                <a:cs typeface="Calibri" charset="0"/>
              </a:rPr>
              <a:t>ATIPICO- AFFERMATA LA RESPONSABILITA’ DELL’AMMINISTRAZIONE </a:t>
            </a:r>
            <a:endParaRPr lang="it-IT" sz="1600" dirty="0">
              <a:solidFill>
                <a:srgbClr val="FF0000"/>
              </a:solidFill>
              <a:latin typeface="Calibri" charset="0"/>
              <a:ea typeface="Calibri" charset="0"/>
              <a:cs typeface="Calibri" charset="0"/>
            </a:endParaRPr>
          </a:p>
          <a:p>
            <a:endParaRPr lang="it-IT" sz="1600" dirty="0" smtClean="0">
              <a:latin typeface="Calibri" charset="0"/>
              <a:ea typeface="Calibri" charset="0"/>
              <a:cs typeface="Calibri" charset="0"/>
            </a:endParaRPr>
          </a:p>
          <a:p>
            <a:r>
              <a:rPr lang="it-IT" sz="1600" dirty="0" smtClean="0">
                <a:latin typeface="Calibri" charset="0"/>
                <a:ea typeface="Calibri" charset="0"/>
                <a:cs typeface="Calibri" charset="0"/>
              </a:rPr>
              <a:t>IL CASO </a:t>
            </a:r>
            <a:r>
              <a:rPr lang="it-IT" sz="1600" dirty="0" smtClean="0">
                <a:latin typeface="Calibri" charset="0"/>
                <a:ea typeface="Calibri" charset="0"/>
                <a:cs typeface="Calibri" charset="0"/>
                <a:sym typeface="Wingdings"/>
              </a:rPr>
              <a:t> </a:t>
            </a:r>
            <a:r>
              <a:rPr lang="it-IT" sz="1600" dirty="0" smtClean="0">
                <a:latin typeface="Calibri" charset="0"/>
                <a:ea typeface="Calibri" charset="0"/>
                <a:cs typeface="Calibri" charset="0"/>
              </a:rPr>
              <a:t>Si </a:t>
            </a:r>
            <a:r>
              <a:rPr lang="it-IT" sz="1600" dirty="0">
                <a:latin typeface="Calibri" charset="0"/>
                <a:ea typeface="Calibri" charset="0"/>
                <a:cs typeface="Calibri" charset="0"/>
              </a:rPr>
              <a:t>trattava di lanciarsi ventre a terra, dopo una breve corsa, su un tappeto ripieno di materiale attutente gli urti, del tipo normalmente utilizzato per raccogliere i saltatori dopo il superamento delle asticelle in </a:t>
            </a:r>
            <a:r>
              <a:rPr lang="it-IT" sz="1600" dirty="0" smtClean="0">
                <a:latin typeface="Calibri" charset="0"/>
                <a:ea typeface="Calibri" charset="0"/>
                <a:cs typeface="Calibri" charset="0"/>
              </a:rPr>
              <a:t>atletica. Sfortunatamente tizio saltò </a:t>
            </a:r>
            <a:r>
              <a:rPr lang="it-IT" sz="1600" dirty="0">
                <a:latin typeface="Calibri" charset="0"/>
                <a:ea typeface="Calibri" charset="0"/>
                <a:cs typeface="Calibri" charset="0"/>
              </a:rPr>
              <a:t>sul tappetone con troppa foga. Ricadde in parte oltre lo stesso </a:t>
            </a:r>
            <a:r>
              <a:rPr lang="it-IT" sz="1600" dirty="0" smtClean="0">
                <a:latin typeface="Calibri" charset="0"/>
                <a:ea typeface="Calibri" charset="0"/>
                <a:cs typeface="Calibri" charset="0"/>
              </a:rPr>
              <a:t>colpì </a:t>
            </a:r>
            <a:r>
              <a:rPr lang="it-IT" sz="1600" dirty="0">
                <a:latin typeface="Calibri" charset="0"/>
                <a:ea typeface="Calibri" charset="0"/>
                <a:cs typeface="Calibri" charset="0"/>
              </a:rPr>
              <a:t>il suolo </a:t>
            </a:r>
            <a:endParaRPr lang="it-IT" sz="1600" dirty="0" smtClean="0">
              <a:latin typeface="Calibri" charset="0"/>
              <a:ea typeface="Calibri" charset="0"/>
              <a:cs typeface="Calibri" charset="0"/>
            </a:endParaRPr>
          </a:p>
          <a:p>
            <a:endParaRPr lang="it-IT" sz="1600" dirty="0" smtClean="0">
              <a:latin typeface="Calibri" charset="0"/>
              <a:ea typeface="Calibri" charset="0"/>
              <a:cs typeface="Calibri" charset="0"/>
            </a:endParaRPr>
          </a:p>
          <a:p>
            <a:r>
              <a:rPr lang="it-IT" sz="1600" dirty="0" smtClean="0">
                <a:latin typeface="Calibri" charset="0"/>
                <a:ea typeface="Calibri" charset="0"/>
                <a:cs typeface="Calibri" charset="0"/>
              </a:rPr>
              <a:t>IL GIUDIZIO</a:t>
            </a:r>
            <a:r>
              <a:rPr lang="it-IT" sz="1600" dirty="0" smtClean="0">
                <a:latin typeface="Calibri" charset="0"/>
                <a:ea typeface="Calibri" charset="0"/>
                <a:cs typeface="Calibri" charset="0"/>
                <a:sym typeface="Wingdings"/>
              </a:rPr>
              <a:t> </a:t>
            </a:r>
            <a:r>
              <a:rPr lang="it-IT" sz="1600" dirty="0">
                <a:latin typeface="Calibri" charset="0"/>
                <a:ea typeface="Calibri" charset="0"/>
                <a:cs typeface="Calibri" charset="0"/>
              </a:rPr>
              <a:t>Al caso si applica il principio giurisprudenziale ormai pacifico per cui la responsabilità della scuola va valuta secondo un </a:t>
            </a:r>
            <a:r>
              <a:rPr lang="it-IT" sz="1600" b="1" dirty="0">
                <a:latin typeface="Calibri" charset="0"/>
                <a:ea typeface="Calibri" charset="0"/>
                <a:cs typeface="Calibri" charset="0"/>
              </a:rPr>
              <a:t>parametro contrattuale </a:t>
            </a:r>
            <a:r>
              <a:rPr lang="it-IT" sz="1600" dirty="0">
                <a:latin typeface="Calibri" charset="0"/>
                <a:ea typeface="Calibri" charset="0"/>
                <a:cs typeface="Calibri" charset="0"/>
              </a:rPr>
              <a:t>per cui compete all'attore semplicemente allegare un inadempimento della scuola all'obbligazione (di legge e da contatto) di salvaguardare la salute degli alunni, e provare che dai fatti ipotizzati sia derivato un danno. </a:t>
            </a:r>
          </a:p>
          <a:p>
            <a:endParaRPr lang="it-IT" sz="1600" dirty="0">
              <a:latin typeface="Calibri" charset="0"/>
              <a:ea typeface="Calibri" charset="0"/>
              <a:cs typeface="Calibri" charset="0"/>
            </a:endParaRPr>
          </a:p>
          <a:p>
            <a:pPr marL="285750" indent="-285750">
              <a:buFont typeface="Arial" charset="0"/>
              <a:buChar char="•"/>
            </a:pPr>
            <a:r>
              <a:rPr lang="it-IT" sz="1600" dirty="0">
                <a:latin typeface="Calibri" charset="0"/>
                <a:ea typeface="Calibri" charset="0"/>
                <a:cs typeface="Calibri" charset="0"/>
              </a:rPr>
              <a:t>in caso di attività con caratteri </a:t>
            </a:r>
            <a:r>
              <a:rPr lang="it-IT" sz="1600" dirty="0" smtClean="0">
                <a:latin typeface="Calibri" charset="0"/>
                <a:ea typeface="Calibri" charset="0"/>
                <a:cs typeface="Calibri" charset="0"/>
              </a:rPr>
              <a:t>sperimentali e </a:t>
            </a:r>
            <a:r>
              <a:rPr lang="it-IT" sz="1600" dirty="0">
                <a:latin typeface="Calibri" charset="0"/>
                <a:ea typeface="Calibri" charset="0"/>
                <a:cs typeface="Calibri" charset="0"/>
              </a:rPr>
              <a:t>contro la scuola si adduca il carattere insufficientemente sperimentato, od imprudentemente eseguito, dell'attività, ovvero la sua pericolosità, </a:t>
            </a:r>
            <a:r>
              <a:rPr lang="it-IT" sz="1600" b="1" dirty="0">
                <a:solidFill>
                  <a:srgbClr val="FF0000"/>
                </a:solidFill>
                <a:latin typeface="Calibri" charset="0"/>
                <a:ea typeface="Calibri" charset="0"/>
                <a:cs typeface="Calibri" charset="0"/>
              </a:rPr>
              <a:t>la prova della non pericolosità dell'esercizio, </a:t>
            </a:r>
            <a:r>
              <a:rPr lang="it-IT" sz="1600" dirty="0">
                <a:latin typeface="Calibri" charset="0"/>
                <a:ea typeface="Calibri" charset="0"/>
                <a:cs typeface="Calibri" charset="0"/>
              </a:rPr>
              <a:t>quale prova del pieno adempimento al dovere di custodia degli allievi, deve essere fornita dalla scuola </a:t>
            </a:r>
            <a:r>
              <a:rPr lang="it-IT" sz="1600" dirty="0" smtClean="0">
                <a:latin typeface="Calibri" charset="0"/>
                <a:ea typeface="Calibri" charset="0"/>
                <a:cs typeface="Calibri" charset="0"/>
              </a:rPr>
              <a:t>stessa.</a:t>
            </a:r>
          </a:p>
          <a:p>
            <a:pPr marL="285750" indent="-285750">
              <a:buFont typeface="Arial" charset="0"/>
              <a:buChar char="•"/>
            </a:pPr>
            <a:r>
              <a:rPr lang="it-IT" sz="1600" dirty="0" smtClean="0">
                <a:latin typeface="Calibri" charset="0"/>
                <a:ea typeface="Calibri" charset="0"/>
                <a:cs typeface="Calibri" charset="0"/>
              </a:rPr>
              <a:t>Nel </a:t>
            </a:r>
            <a:r>
              <a:rPr lang="it-IT" sz="1600" dirty="0">
                <a:latin typeface="Calibri" charset="0"/>
                <a:ea typeface="Calibri" charset="0"/>
                <a:cs typeface="Calibri" charset="0"/>
              </a:rPr>
              <a:t>caso concreto </a:t>
            </a:r>
            <a:r>
              <a:rPr lang="it-IT" sz="1600" b="1" dirty="0">
                <a:solidFill>
                  <a:srgbClr val="FF0000"/>
                </a:solidFill>
                <a:latin typeface="Calibri" charset="0"/>
                <a:ea typeface="Calibri" charset="0"/>
                <a:cs typeface="Calibri" charset="0"/>
              </a:rPr>
              <a:t>la prova di una sufficiente sperimentazione non pare </a:t>
            </a:r>
            <a:r>
              <a:rPr lang="it-IT" sz="1600" dirty="0">
                <a:latin typeface="Calibri" charset="0"/>
                <a:ea typeface="Calibri" charset="0"/>
                <a:cs typeface="Calibri" charset="0"/>
              </a:rPr>
              <a:t>coincidere colla constatazione, solo pratica, per un tempo anche piuttosto lungo, del carattere innocuo </a:t>
            </a:r>
            <a:r>
              <a:rPr lang="it-IT" sz="1600" dirty="0" smtClean="0">
                <a:latin typeface="Calibri" charset="0"/>
                <a:ea typeface="Calibri" charset="0"/>
                <a:cs typeface="Calibri" charset="0"/>
              </a:rPr>
              <a:t>dell'esercizio.</a:t>
            </a:r>
          </a:p>
          <a:p>
            <a:pPr marL="285750" indent="-285750">
              <a:buFont typeface="Arial" charset="0"/>
              <a:buChar char="•"/>
            </a:pPr>
            <a:r>
              <a:rPr lang="it-IT" sz="1600" dirty="0" smtClean="0">
                <a:latin typeface="Calibri" charset="0"/>
                <a:ea typeface="Calibri" charset="0"/>
                <a:cs typeface="Calibri" charset="0"/>
              </a:rPr>
              <a:t>Piuttosto </a:t>
            </a:r>
            <a:r>
              <a:rPr lang="it-IT" sz="1600" dirty="0">
                <a:latin typeface="Calibri" charset="0"/>
                <a:ea typeface="Calibri" charset="0"/>
                <a:cs typeface="Calibri" charset="0"/>
              </a:rPr>
              <a:t>la scuola avrebbe dovuto provare una sperimentazione dotata di un minimo di scientificità o, almeno di tecnicalità (es. col </a:t>
            </a:r>
            <a:r>
              <a:rPr lang="it-IT" sz="1600" dirty="0" err="1">
                <a:latin typeface="Calibri" charset="0"/>
                <a:ea typeface="Calibri" charset="0"/>
                <a:cs typeface="Calibri" charset="0"/>
              </a:rPr>
              <a:t>commissionamento</a:t>
            </a:r>
            <a:r>
              <a:rPr lang="it-IT" sz="1600" dirty="0">
                <a:latin typeface="Calibri" charset="0"/>
                <a:ea typeface="Calibri" charset="0"/>
                <a:cs typeface="Calibri" charset="0"/>
              </a:rPr>
              <a:t> di uno studio sulle forze in gioco o, più semplicemente, la sperimentazione in condizioni limite da parte di insegnanti o altri volontari più adulti di bambini delle elementari</a:t>
            </a:r>
            <a:r>
              <a:rPr lang="it-IT" sz="1600" dirty="0" smtClean="0">
                <a:latin typeface="Calibri" charset="0"/>
                <a:ea typeface="Calibri" charset="0"/>
                <a:cs typeface="Calibri" charset="0"/>
              </a:rPr>
              <a:t>). TRIB</a:t>
            </a:r>
            <a:r>
              <a:rPr lang="it-IT" sz="1600" dirty="0">
                <a:latin typeface="Calibri" charset="0"/>
                <a:ea typeface="Calibri" charset="0"/>
                <a:cs typeface="Calibri" charset="0"/>
              </a:rPr>
              <a:t>. GENOVA, SEZ. II, 23 SETTEMBRE 2011</a:t>
            </a:r>
          </a:p>
          <a:p>
            <a:endParaRPr lang="it-IT" dirty="0" smtClean="0"/>
          </a:p>
          <a:p>
            <a:endParaRPr lang="it-IT" dirty="0" smtClean="0"/>
          </a:p>
          <a:p>
            <a:endParaRPr lang="it-IT" dirty="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7189094"/>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Quando? </a:t>
            </a:r>
            <a:endParaRPr lang="it-IT" sz="2800" b="1" dirty="0">
              <a:solidFill>
                <a:srgbClr val="0A6AAE"/>
              </a:solidFill>
              <a:latin typeface="Calibri" pitchFamily="34" charset="0"/>
            </a:endParaRPr>
          </a:p>
        </p:txBody>
      </p:sp>
      <p:graphicFrame>
        <p:nvGraphicFramePr>
          <p:cNvPr id="5" name="Diagramma 4"/>
          <p:cNvGraphicFramePr/>
          <p:nvPr>
            <p:extLst/>
          </p:nvPr>
        </p:nvGraphicFramePr>
        <p:xfrm>
          <a:off x="270893" y="800100"/>
          <a:ext cx="9252520" cy="55812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Oval 23"/>
          <p:cNvSpPr>
            <a:spLocks noChangeAspect="1" noChangeArrowheads="1"/>
          </p:cNvSpPr>
          <p:nvPr>
            <p:custDataLst>
              <p:tags r:id="rId1"/>
            </p:custDataLst>
          </p:nvPr>
        </p:nvSpPr>
        <p:spPr bwMode="auto">
          <a:xfrm>
            <a:off x="6283600" y="151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1</a:t>
            </a:r>
            <a:endParaRPr lang="it-IT" sz="1400" b="1" dirty="0">
              <a:solidFill>
                <a:schemeClr val="bg1"/>
              </a:solidFill>
              <a:latin typeface="Calibri" panose="020F0502020204030204" pitchFamily="34" charset="0"/>
            </a:endParaRPr>
          </a:p>
        </p:txBody>
      </p:sp>
      <p:sp>
        <p:nvSpPr>
          <p:cNvPr id="7" name="Oval 23"/>
          <p:cNvSpPr>
            <a:spLocks noChangeAspect="1" noChangeArrowheads="1"/>
          </p:cNvSpPr>
          <p:nvPr>
            <p:custDataLst>
              <p:tags r:id="rId2"/>
            </p:custDataLst>
          </p:nvPr>
        </p:nvSpPr>
        <p:spPr bwMode="auto">
          <a:xfrm>
            <a:off x="7039644" y="4149080"/>
            <a:ext cx="360000" cy="360000"/>
          </a:xfrm>
          <a:prstGeom prst="ellipse">
            <a:avLst/>
          </a:prstGeom>
          <a:solidFill>
            <a:schemeClr val="tx1"/>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ln>
                  <a:solidFill>
                    <a:schemeClr val="bg1"/>
                  </a:solidFill>
                </a:ln>
                <a:solidFill>
                  <a:schemeClr val="bg1"/>
                </a:solidFill>
                <a:latin typeface="Calibri" panose="020F0502020204030204" pitchFamily="34" charset="0"/>
              </a:rPr>
              <a:t>2</a:t>
            </a:r>
            <a:endParaRPr lang="it-IT" sz="1400" b="1" dirty="0">
              <a:ln>
                <a:solidFill>
                  <a:schemeClr val="bg1"/>
                </a:solidFill>
              </a:ln>
              <a:solidFill>
                <a:schemeClr val="bg1"/>
              </a:solidFill>
              <a:latin typeface="Calibri" panose="020F0502020204030204" pitchFamily="34" charset="0"/>
            </a:endParaRPr>
          </a:p>
        </p:txBody>
      </p:sp>
      <p:sp>
        <p:nvSpPr>
          <p:cNvPr id="8" name="Oval 23"/>
          <p:cNvSpPr>
            <a:spLocks noChangeAspect="1" noChangeArrowheads="1"/>
          </p:cNvSpPr>
          <p:nvPr>
            <p:custDataLst>
              <p:tags r:id="rId3"/>
            </p:custDataLst>
          </p:nvPr>
        </p:nvSpPr>
        <p:spPr bwMode="auto">
          <a:xfrm>
            <a:off x="2719124" y="4905204"/>
            <a:ext cx="360000" cy="360000"/>
          </a:xfrm>
          <a:prstGeom prst="ellipse">
            <a:avLst/>
          </a:prstGeom>
          <a:solidFill>
            <a:schemeClr val="tx1"/>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3</a:t>
            </a:r>
            <a:endParaRPr lang="it-IT" sz="1400" b="1" dirty="0">
              <a:solidFill>
                <a:schemeClr val="bg1"/>
              </a:solidFill>
              <a:latin typeface="Calibri" panose="020F0502020204030204" pitchFamily="34" charset="0"/>
            </a:endParaRPr>
          </a:p>
        </p:txBody>
      </p:sp>
      <p:sp>
        <p:nvSpPr>
          <p:cNvPr id="9" name="Oval 23"/>
          <p:cNvSpPr>
            <a:spLocks noChangeAspect="1" noChangeArrowheads="1"/>
          </p:cNvSpPr>
          <p:nvPr>
            <p:custDataLst>
              <p:tags r:id="rId4"/>
            </p:custDataLst>
          </p:nvPr>
        </p:nvSpPr>
        <p:spPr bwMode="auto">
          <a:xfrm>
            <a:off x="2719125" y="1693214"/>
            <a:ext cx="360000" cy="360000"/>
          </a:xfrm>
          <a:prstGeom prst="ellipse">
            <a:avLst/>
          </a:prstGeom>
          <a:solidFill>
            <a:srgbClr val="FF0000"/>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4</a:t>
            </a:r>
            <a:endParaRPr lang="it-IT" sz="1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20647569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durante il viaggio di istruzione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gn="just">
              <a:buFont typeface="Arial" charset="0"/>
              <a:buChar char="•"/>
            </a:pPr>
            <a:r>
              <a:rPr lang="it-IT" sz="1600" dirty="0">
                <a:latin typeface="Calibri" charset="0"/>
                <a:ea typeface="Calibri" charset="0"/>
                <a:cs typeface="Calibri" charset="0"/>
              </a:rPr>
              <a:t>Il viaggio d’istruzione costituisce un momento fondamentale nello sviluppo della personalità degli alunni, in quanto consente una felice alternanza di momenti di svago e di apprendimento, di confronto con gli altri compagni, anche di altre classi, e con il personale docente al di fuori del contesto istituzionale strettamente inteso.</a:t>
            </a:r>
          </a:p>
          <a:p>
            <a:pPr marL="285750" indent="-285750" algn="just">
              <a:buFont typeface="Arial" charset="0"/>
              <a:buChar char="•"/>
            </a:pPr>
            <a:r>
              <a:rPr lang="it-IT" sz="1600" dirty="0">
                <a:latin typeface="Calibri" charset="0"/>
                <a:ea typeface="Calibri" charset="0"/>
                <a:cs typeface="Calibri" charset="0"/>
              </a:rPr>
              <a:t>A seguito della codificazione dell’autonomia didattico-organizzativa delle amministrazioni scolastiche, valorizzata dall’art. 21 della legge 59/97 e attuata dal </a:t>
            </a:r>
            <a:r>
              <a:rPr lang="it-IT" sz="1600" dirty="0" err="1">
                <a:latin typeface="Calibri" charset="0"/>
                <a:ea typeface="Calibri" charset="0"/>
                <a:cs typeface="Calibri" charset="0"/>
              </a:rPr>
              <a:t>d.p.R.</a:t>
            </a:r>
            <a:r>
              <a:rPr lang="it-IT" sz="1600" dirty="0">
                <a:latin typeface="Calibri" charset="0"/>
                <a:ea typeface="Calibri" charset="0"/>
                <a:cs typeface="Calibri" charset="0"/>
              </a:rPr>
              <a:t> 275/99, spetta al singolo istituto ogni decisione in materia. In particolare, le competenza in materia sono suddivise tra il consiglio di istituto e il collegio dei docenti. Al primo spetta invero la definizione di criteri di massima “nell’</a:t>
            </a:r>
            <a:r>
              <a:rPr lang="it-IT" sz="1600" i="1" dirty="0">
                <a:latin typeface="Calibri" charset="0"/>
                <a:ea typeface="Calibri" charset="0"/>
                <a:cs typeface="Calibri" charset="0"/>
              </a:rPr>
              <a:t>organizzazione e programmazione della vita e dell’attività della scuola, mentre spetta al secondo individuare i criteri in sede di programmazione dell’azione educativa</a:t>
            </a:r>
            <a:r>
              <a:rPr lang="it-IT" sz="1600" dirty="0">
                <a:latin typeface="Calibri" charset="0"/>
                <a:ea typeface="Calibri" charset="0"/>
                <a:cs typeface="Calibri" charset="0"/>
              </a:rPr>
              <a:t>” (art. 7, D.lgs. n. 297/1994).</a:t>
            </a:r>
          </a:p>
          <a:p>
            <a:endParaRPr lang="it-IT" dirty="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32508412"/>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L’infortunio durante il viaggio di istruzione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565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sz="1600" b="1" dirty="0" smtClean="0">
                <a:latin typeface="Calibri" charset="0"/>
                <a:ea typeface="Calibri" charset="0"/>
                <a:cs typeface="Calibri" charset="0"/>
              </a:rPr>
              <a:t>Quali </a:t>
            </a:r>
            <a:r>
              <a:rPr lang="it-IT" sz="1600" b="1" dirty="0">
                <a:latin typeface="Calibri" charset="0"/>
                <a:ea typeface="Calibri" charset="0"/>
                <a:cs typeface="Calibri" charset="0"/>
              </a:rPr>
              <a:t>contenuti assume l’obbligo di vigilanza dei docenti accompagnatori di una gita scolastica?</a:t>
            </a:r>
            <a:endParaRPr lang="it-IT" sz="1600" dirty="0">
              <a:latin typeface="Calibri" charset="0"/>
              <a:ea typeface="Calibri" charset="0"/>
              <a:cs typeface="Calibri" charset="0"/>
            </a:endParaRPr>
          </a:p>
          <a:p>
            <a:r>
              <a:rPr lang="it-IT" sz="1600" dirty="0">
                <a:latin typeface="Calibri" charset="0"/>
                <a:ea typeface="Calibri" charset="0"/>
                <a:cs typeface="Calibri" charset="0"/>
              </a:rPr>
              <a:t> </a:t>
            </a:r>
          </a:p>
          <a:p>
            <a:pPr algn="just"/>
            <a:r>
              <a:rPr lang="it-IT" sz="1600" dirty="0">
                <a:latin typeface="Calibri" charset="0"/>
                <a:ea typeface="Calibri" charset="0"/>
                <a:cs typeface="Calibri" charset="0"/>
              </a:rPr>
              <a:t>La prestazione di vigilanza dell'istituto, come in concreto espletata dai professori accompagnatori, </a:t>
            </a:r>
            <a:r>
              <a:rPr lang="it-IT" sz="1600" dirty="0">
                <a:solidFill>
                  <a:srgbClr val="FF0000"/>
                </a:solidFill>
                <a:latin typeface="Calibri" charset="0"/>
                <a:ea typeface="Calibri" charset="0"/>
                <a:cs typeface="Calibri" charset="0"/>
              </a:rPr>
              <a:t>assume connotati particolari: </a:t>
            </a:r>
            <a:r>
              <a:rPr lang="it-IT" sz="1600" dirty="0">
                <a:latin typeface="Calibri" charset="0"/>
                <a:ea typeface="Calibri" charset="0"/>
                <a:cs typeface="Calibri" charset="0"/>
              </a:rPr>
              <a:t>di certo, il carattere continuo del contatto con gli studenti durante l'intera giornata, comprendente quindi le normali attività quotidiane e proprie della sfera di riservatezza più intima dell'individuo, impone di </a:t>
            </a:r>
            <a:r>
              <a:rPr lang="it-IT" sz="1600" dirty="0">
                <a:solidFill>
                  <a:srgbClr val="FF0000"/>
                </a:solidFill>
                <a:latin typeface="Calibri" charset="0"/>
                <a:ea typeface="Calibri" charset="0"/>
                <a:cs typeface="Calibri" charset="0"/>
              </a:rPr>
              <a:t>limitare l'entità e le stesse modalità della vigilanza</a:t>
            </a:r>
            <a:r>
              <a:rPr lang="it-IT" sz="1600" dirty="0">
                <a:latin typeface="Calibri" charset="0"/>
                <a:ea typeface="Calibri" charset="0"/>
                <a:cs typeface="Calibri" charset="0"/>
              </a:rPr>
              <a:t>, affinché non violino oltre il necessario la sfera suddetta; ed </a:t>
            </a:r>
            <a:r>
              <a:rPr lang="it-IT" sz="1600" dirty="0">
                <a:solidFill>
                  <a:srgbClr val="FF0000"/>
                </a:solidFill>
                <a:latin typeface="Calibri" charset="0"/>
                <a:ea typeface="Calibri" charset="0"/>
                <a:cs typeface="Calibri" charset="0"/>
              </a:rPr>
              <a:t>un'attività di ispezione continua e prolungata è in radice esclusa, oltre che francamente impossibile,</a:t>
            </a:r>
            <a:r>
              <a:rPr lang="it-IT" sz="1600" dirty="0">
                <a:latin typeface="Calibri" charset="0"/>
                <a:ea typeface="Calibri" charset="0"/>
                <a:cs typeface="Calibri" charset="0"/>
              </a:rPr>
              <a:t> soprattutto quanto alle ampie frazioni di giornata che il singolo alunno trascorre comunque nell'intimità della propria stanza di albergo; deve al contempo ritenersi sussistente un obbligo di intervento diretto, adeguato ed immediato dinanzi a specifici episodi od eventi, che siano però con immediata plausibilità ricollegabili alla commissione di atti pericolosi o nocivi o autolesivi: sicché, tranne il caso di un'evidente e manifesta condotta volta a porre in essere tali atti o ad essi seguita (come quella di assunzione di stupefacenti o alcolici), non vi è modo idoneo di prevenirla o di reprimerla; </a:t>
            </a:r>
            <a:r>
              <a:rPr lang="it-IT" sz="1600" dirty="0">
                <a:solidFill>
                  <a:srgbClr val="FF0000"/>
                </a:solidFill>
                <a:latin typeface="Calibri" charset="0"/>
                <a:ea typeface="Calibri" charset="0"/>
                <a:cs typeface="Calibri" charset="0"/>
              </a:rPr>
              <a:t>per dimostrare la carenza di colpa non deve però ritenersi sufficiente quanto appena indicato; proprio perché il rischio che, lasciati in balia di se stessi, i minori possano compiere atti incontrollati e potenzialmente autolesivi, all'istituzione è imposto un obbligo di diligenza per così dire preventivo,</a:t>
            </a:r>
            <a:r>
              <a:rPr lang="it-IT" sz="1600" dirty="0">
                <a:latin typeface="Calibri" charset="0"/>
                <a:ea typeface="Calibri" charset="0"/>
                <a:cs typeface="Calibri" charset="0"/>
              </a:rPr>
              <a:t> consistente, quanto alla gita scolastica, nella </a:t>
            </a:r>
            <a:r>
              <a:rPr lang="it-IT" sz="1600" dirty="0">
                <a:solidFill>
                  <a:srgbClr val="FF0000"/>
                </a:solidFill>
                <a:latin typeface="Calibri" charset="0"/>
                <a:ea typeface="Calibri" charset="0"/>
                <a:cs typeface="Calibri" charset="0"/>
              </a:rPr>
              <a:t>scelta di vettori </a:t>
            </a:r>
            <a:r>
              <a:rPr lang="it-IT" sz="1600" dirty="0">
                <a:latin typeface="Calibri" charset="0"/>
                <a:ea typeface="Calibri" charset="0"/>
                <a:cs typeface="Calibri" charset="0"/>
              </a:rPr>
              <a:t>e di </a:t>
            </a:r>
            <a:r>
              <a:rPr lang="it-IT" sz="1600" dirty="0">
                <a:solidFill>
                  <a:srgbClr val="FF0000"/>
                </a:solidFill>
                <a:latin typeface="Calibri" charset="0"/>
                <a:ea typeface="Calibri" charset="0"/>
                <a:cs typeface="Calibri" charset="0"/>
              </a:rPr>
              <a:t>strutture alberghiere </a:t>
            </a:r>
            <a:r>
              <a:rPr lang="it-IT" sz="1600" dirty="0">
                <a:latin typeface="Calibri" charset="0"/>
                <a:ea typeface="Calibri" charset="0"/>
                <a:cs typeface="Calibri" charset="0"/>
              </a:rPr>
              <a:t>che non possano, né al momento della loro scelta, né al momento della loro concreta fruizione, presentare rischi o pericoli per l'incolumità degli alunni; anche in questo caso con una valutazione da farsi caso per caso in relazione alle circostanze della concreta fattispecie, allora, incombe all'istituzione scolastica la dimostrazione di avere compiuto tali controlli preventivi e di avere impartito le conseguenti istruzioni agli allievi affidati alla sua cura ed alla sua vigilanza. </a:t>
            </a:r>
          </a:p>
          <a:p>
            <a:r>
              <a:rPr lang="it-IT" sz="1600" dirty="0">
                <a:latin typeface="Calibri" charset="0"/>
                <a:ea typeface="Calibri" charset="0"/>
                <a:cs typeface="Calibri" charset="0"/>
              </a:rPr>
              <a:t>CASS. CIV., SEZ. III, 8 FEBBRAIO 2012, N. 1769</a:t>
            </a:r>
          </a:p>
          <a:p>
            <a:r>
              <a:rPr lang="it-IT" sz="1600" b="1" dirty="0">
                <a:latin typeface="Calibri" charset="0"/>
                <a:ea typeface="Calibri" charset="0"/>
                <a:cs typeface="Calibri" charset="0"/>
              </a:rPr>
              <a:t> </a:t>
            </a:r>
            <a:endParaRPr lang="it-IT" sz="1600" dirty="0">
              <a:latin typeface="Calibri" charset="0"/>
              <a:ea typeface="Calibri" charset="0"/>
              <a:cs typeface="Calibri" charset="0"/>
            </a:endParaRPr>
          </a:p>
          <a:p>
            <a:endParaRPr lang="it-IT" sz="1600" dirty="0">
              <a:latin typeface="Calibri" charset="0"/>
              <a:ea typeface="Calibri" charset="0"/>
              <a:cs typeface="Calibri" charset="0"/>
            </a:endParaRPr>
          </a:p>
        </p:txBody>
      </p:sp>
    </p:spTree>
    <p:extLst>
      <p:ext uri="{BB962C8B-B14F-4D97-AF65-F5344CB8AC3E}">
        <p14:creationId xmlns:p14="http://schemas.microsoft.com/office/powerpoint/2010/main" val="99968293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Gli infortuni scolastici </a:t>
            </a:r>
          </a:p>
        </p:txBody>
      </p:sp>
      <p:sp>
        <p:nvSpPr>
          <p:cNvPr id="5123" name="Rectangle 3"/>
          <p:cNvSpPr>
            <a:spLocks noChangeArrowheads="1"/>
          </p:cNvSpPr>
          <p:nvPr/>
        </p:nvSpPr>
        <p:spPr bwMode="auto">
          <a:xfrm>
            <a:off x="281572" y="1344105"/>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7" name="Immagine 6"/>
          <p:cNvPicPr>
            <a:picLocks noChangeAspect="1"/>
          </p:cNvPicPr>
          <p:nvPr/>
        </p:nvPicPr>
        <p:blipFill>
          <a:blip r:embed="rId3"/>
          <a:stretch>
            <a:fillRect/>
          </a:stretch>
        </p:blipFill>
        <p:spPr>
          <a:xfrm>
            <a:off x="6679604" y="5084589"/>
            <a:ext cx="1839549" cy="1224136"/>
          </a:xfrm>
          <a:prstGeom prst="rect">
            <a:avLst/>
          </a:prstGeom>
        </p:spPr>
      </p:pic>
      <p:pic>
        <p:nvPicPr>
          <p:cNvPr id="8" name="Immagine 7"/>
          <p:cNvPicPr>
            <a:picLocks noChangeAspect="1"/>
          </p:cNvPicPr>
          <p:nvPr/>
        </p:nvPicPr>
        <p:blipFill>
          <a:blip r:embed="rId4"/>
          <a:stretch>
            <a:fillRect/>
          </a:stretch>
        </p:blipFill>
        <p:spPr>
          <a:xfrm>
            <a:off x="1650471" y="3995594"/>
            <a:ext cx="1699092" cy="972108"/>
          </a:xfrm>
          <a:prstGeom prst="rect">
            <a:avLst/>
          </a:prstGeom>
        </p:spPr>
      </p:pic>
      <p:graphicFrame>
        <p:nvGraphicFramePr>
          <p:cNvPr id="12" name="Diagramma 11"/>
          <p:cNvGraphicFramePr/>
          <p:nvPr>
            <p:extLst>
              <p:ext uri="{D42A27DB-BD31-4B8C-83A1-F6EECF244321}">
                <p14:modId xmlns:p14="http://schemas.microsoft.com/office/powerpoint/2010/main" val="320173502"/>
              </p:ext>
            </p:extLst>
          </p:nvPr>
        </p:nvGraphicFramePr>
        <p:xfrm>
          <a:off x="1650471" y="1228372"/>
          <a:ext cx="6601883" cy="440125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82223671"/>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Rapporti con l’Avvocatura dello Stato in caso di infortuni  </a:t>
            </a:r>
          </a:p>
          <a:p>
            <a:pPr eaLnBrk="0" hangingPunct="0"/>
            <a:endParaRPr lang="it-IT" sz="2800" b="1" dirty="0">
              <a:solidFill>
                <a:srgbClr val="0A6AAE"/>
              </a:solidFill>
              <a:latin typeface="Calibri" pitchFamily="34" charset="0"/>
            </a:endParaRPr>
          </a:p>
          <a:p>
            <a:pPr eaLnBrk="0" hangingPunct="0"/>
            <a:endParaRPr lang="it-IT" sz="2800" b="1" dirty="0" smtClean="0">
              <a:solidFill>
                <a:srgbClr val="0A6AAE"/>
              </a:solidFill>
              <a:latin typeface="Calibri" pitchFamily="34" charset="0"/>
            </a:endParaRPr>
          </a:p>
          <a:p>
            <a:pPr eaLnBrk="0" hangingPunct="0"/>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43025" lvl="1" algn="ctr" eaLnBrk="0" hangingPunct="0">
              <a:lnSpc>
                <a:spcPct val="130000"/>
              </a:lnSpc>
              <a:buClr>
                <a:srgbClr val="0A6AAE"/>
              </a:buClr>
              <a:buSzPct val="90000"/>
            </a:pPr>
            <a:r>
              <a:rPr lang="it-IT" sz="2400" b="1" dirty="0" smtClean="0">
                <a:latin typeface="Calibri" panose="020F0502020204030204" pitchFamily="34" charset="0"/>
                <a:ea typeface="Verdana" panose="020B0604030504040204" pitchFamily="34" charset="0"/>
                <a:cs typeface="Verdana" panose="020B0604030504040204" pitchFamily="34" charset="0"/>
              </a:rPr>
              <a:t>COME STENDERE LA RELAZIONE INFORMATIVA </a:t>
            </a:r>
            <a:endParaRPr lang="it-IT" sz="2400" b="1" dirty="0">
              <a:latin typeface="Calibri" panose="020F0502020204030204" pitchFamily="34" charset="0"/>
              <a:ea typeface="Verdana" panose="020B0604030504040204" pitchFamily="34" charset="0"/>
              <a:cs typeface="Verdana" panose="020B0604030504040204" pitchFamily="34" charset="0"/>
            </a:endParaRP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2556383" y="1952836"/>
            <a:ext cx="4673600" cy="914400"/>
          </a:xfrm>
          <a:prstGeom prst="rect">
            <a:avLst/>
          </a:prstGeom>
        </p:spPr>
      </p:pic>
    </p:spTree>
    <p:extLst>
      <p:ext uri="{BB962C8B-B14F-4D97-AF65-F5344CB8AC3E}">
        <p14:creationId xmlns:p14="http://schemas.microsoft.com/office/powerpoint/2010/main" val="105000818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Rapporti con l’Avvocatura dello Stato in caso di infortuni  </a:t>
            </a:r>
          </a:p>
          <a:p>
            <a:pPr eaLnBrk="0" hangingPunct="0"/>
            <a:endParaRPr lang="it-IT" sz="2800" b="1" dirty="0">
              <a:solidFill>
                <a:srgbClr val="0A6AAE"/>
              </a:solidFill>
              <a:latin typeface="Calibri" pitchFamily="34" charset="0"/>
            </a:endParaRPr>
          </a:p>
          <a:p>
            <a:pPr eaLnBrk="0" hangingPunct="0"/>
            <a:endParaRPr lang="it-IT" sz="2800" b="1" dirty="0" smtClean="0">
              <a:solidFill>
                <a:srgbClr val="0A6AAE"/>
              </a:solidFill>
              <a:latin typeface="Calibri" pitchFamily="34" charset="0"/>
            </a:endParaRPr>
          </a:p>
          <a:p>
            <a:pPr eaLnBrk="0" hangingPunct="0"/>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43025" lvl="1" algn="ctr" eaLnBrk="0" hangingPunct="0">
              <a:lnSpc>
                <a:spcPct val="130000"/>
              </a:lnSpc>
              <a:buClr>
                <a:srgbClr val="0A6AAE"/>
              </a:buClr>
              <a:buSzPct val="90000"/>
            </a:pPr>
            <a:r>
              <a:rPr lang="it-IT" sz="2400" b="1" dirty="0" smtClean="0">
                <a:latin typeface="Calibri" panose="020F0502020204030204" pitchFamily="34" charset="0"/>
                <a:ea typeface="Verdana" panose="020B0604030504040204" pitchFamily="34" charset="0"/>
                <a:cs typeface="Verdana" panose="020B0604030504040204" pitchFamily="34" charset="0"/>
              </a:rPr>
              <a:t>COSA INVIARE ALL’AVVOCATURA DELLO STATO</a:t>
            </a:r>
          </a:p>
          <a:p>
            <a:pPr marL="143025" lvl="1" algn="ctr" eaLnBrk="0" hangingPunct="0">
              <a:lnSpc>
                <a:spcPct val="130000"/>
              </a:lnSpc>
              <a:buClr>
                <a:srgbClr val="0A6AAE"/>
              </a:buClr>
              <a:buSzPct val="90000"/>
            </a:pPr>
            <a:endParaRPr lang="it-IT" sz="2400" b="1" dirty="0">
              <a:latin typeface="Calibri" panose="020F0502020204030204" pitchFamily="34" charset="0"/>
              <a:ea typeface="Verdana" panose="020B0604030504040204" pitchFamily="34" charset="0"/>
              <a:cs typeface="Verdana" panose="020B0604030504040204" pitchFamily="34" charset="0"/>
            </a:endParaRPr>
          </a:p>
          <a:p>
            <a:pPr marL="457200" lvl="0" indent="-457200">
              <a:buFont typeface="+mj-lt"/>
              <a:buAutoNum type="arabicPeriod"/>
            </a:pPr>
            <a:r>
              <a:rPr lang="it-IT" sz="1600" dirty="0" smtClean="0">
                <a:latin typeface="Calibri" charset="0"/>
                <a:ea typeface="Calibri" charset="0"/>
                <a:cs typeface="Calibri" charset="0"/>
              </a:rPr>
              <a:t>Dichiarazioni </a:t>
            </a:r>
            <a:r>
              <a:rPr lang="it-IT" sz="1600" dirty="0">
                <a:latin typeface="Calibri" charset="0"/>
                <a:ea typeface="Calibri" charset="0"/>
                <a:cs typeface="Calibri" charset="0"/>
              </a:rPr>
              <a:t>rilasciate dall’insegnante o dagli insegnanti di turno;</a:t>
            </a:r>
          </a:p>
          <a:p>
            <a:pPr marL="457200" lvl="0" indent="-457200">
              <a:buFont typeface="+mj-lt"/>
              <a:buAutoNum type="arabicPeriod"/>
            </a:pPr>
            <a:r>
              <a:rPr lang="it-IT" sz="1600" dirty="0">
                <a:latin typeface="Calibri" charset="0"/>
                <a:ea typeface="Calibri" charset="0"/>
                <a:cs typeface="Calibri" charset="0"/>
              </a:rPr>
              <a:t>Dichiarazioni rilasciate da eventuali testi presenti all’atto dell’infortunio, o da compagni di classe, da citare in giudizio quali testimoni;</a:t>
            </a:r>
          </a:p>
          <a:p>
            <a:pPr marL="457200" lvl="0" indent="-457200">
              <a:buFont typeface="+mj-lt"/>
              <a:buAutoNum type="arabicPeriod"/>
            </a:pPr>
            <a:r>
              <a:rPr lang="it-IT" sz="1600" dirty="0">
                <a:latin typeface="Calibri" charset="0"/>
                <a:ea typeface="Calibri" charset="0"/>
                <a:cs typeface="Calibri" charset="0"/>
              </a:rPr>
              <a:t>Dichiarazioni rilasciate dal personale di servizio di turno al momento dell’infortunio;</a:t>
            </a:r>
          </a:p>
          <a:p>
            <a:pPr marL="457200" lvl="0" indent="-457200">
              <a:buFont typeface="+mj-lt"/>
              <a:buAutoNum type="arabicPeriod"/>
            </a:pPr>
            <a:r>
              <a:rPr lang="it-IT" sz="1600" dirty="0">
                <a:latin typeface="Calibri" charset="0"/>
                <a:ea typeface="Calibri" charset="0"/>
                <a:cs typeface="Calibri" charset="0"/>
              </a:rPr>
              <a:t>Copia della polizza assicurativa relativa agli infortuni occorsi agli alunni durante l’orario scolastico, con allegate le eventuali condizioni aggiuntive;</a:t>
            </a:r>
          </a:p>
          <a:p>
            <a:pPr marL="457200" lvl="0" indent="-457200">
              <a:buFont typeface="+mj-lt"/>
              <a:buAutoNum type="arabicPeriod"/>
            </a:pPr>
            <a:r>
              <a:rPr lang="it-IT" sz="1600" dirty="0">
                <a:latin typeface="Calibri" charset="0"/>
                <a:ea typeface="Calibri" charset="0"/>
                <a:cs typeface="Calibri" charset="0"/>
              </a:rPr>
              <a:t>Copia della polizza assicurativa a copertura della responsabilità civile, con allegate le eventuali condizioni aggiuntive;</a:t>
            </a:r>
          </a:p>
          <a:p>
            <a:pPr marL="457200" lvl="0" indent="-457200">
              <a:buFont typeface="+mj-lt"/>
              <a:buAutoNum type="arabicPeriod"/>
            </a:pPr>
            <a:r>
              <a:rPr lang="it-IT" sz="1600" dirty="0">
                <a:latin typeface="Calibri" charset="0"/>
                <a:ea typeface="Calibri" charset="0"/>
                <a:cs typeface="Calibri" charset="0"/>
              </a:rPr>
              <a:t>Copia della denuncia di sinistro indirizzata alla </a:t>
            </a:r>
            <a:r>
              <a:rPr lang="it-IT" sz="1600" dirty="0" err="1">
                <a:latin typeface="Calibri" charset="0"/>
                <a:ea typeface="Calibri" charset="0"/>
                <a:cs typeface="Calibri" charset="0"/>
              </a:rPr>
              <a:t>Soc</a:t>
            </a:r>
            <a:r>
              <a:rPr lang="it-IT" sz="1600" dirty="0">
                <a:latin typeface="Calibri" charset="0"/>
                <a:ea typeface="Calibri" charset="0"/>
                <a:cs typeface="Calibri" charset="0"/>
              </a:rPr>
              <a:t>. Assicuratrice</a:t>
            </a:r>
            <a:r>
              <a:rPr lang="it-IT" sz="1600" dirty="0" smtClean="0">
                <a:latin typeface="Calibri" charset="0"/>
                <a:ea typeface="Calibri" charset="0"/>
                <a:cs typeface="Calibri" charset="0"/>
              </a:rPr>
              <a:t>.</a:t>
            </a:r>
            <a:endParaRPr lang="it-IT" sz="1600" b="1" dirty="0">
              <a:latin typeface="Calibri" charset="0"/>
              <a:ea typeface="Calibri" charset="0"/>
              <a:cs typeface="Calibri" charset="0"/>
            </a:endParaRP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3506657"/>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Indice</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1</a:t>
            </a:r>
            <a:r>
              <a:rPr lang="it-IT" sz="2400" b="1" dirty="0">
                <a:latin typeface="Calibri" panose="020F0502020204030204" pitchFamily="34" charset="0"/>
                <a:ea typeface="Verdana" panose="020B0604030504040204" pitchFamily="34" charset="0"/>
                <a:cs typeface="Verdana" panose="020B0604030504040204" pitchFamily="34" charset="0"/>
              </a:rPr>
              <a:t>: casi pratici in materia di infortuni scolastici</a:t>
            </a:r>
          </a:p>
          <a:p>
            <a:pPr marL="539750" lvl="1" indent="-431800" eaLnBrk="0" hangingPunct="0">
              <a:lnSpc>
                <a:spcPct val="130000"/>
              </a:lnSpc>
              <a:buClr>
                <a:srgbClr val="0A6AAE"/>
              </a:buClr>
              <a:buSzPct val="90000"/>
              <a:buFontTx/>
              <a:buChar char="►"/>
            </a:pP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2</a:t>
            </a:r>
            <a:r>
              <a:rPr lang="it-IT" sz="2400" b="1" dirty="0">
                <a:latin typeface="Calibri" panose="020F0502020204030204" pitchFamily="34" charset="0"/>
                <a:ea typeface="Verdana" panose="020B0604030504040204" pitchFamily="34" charset="0"/>
                <a:cs typeface="Verdana" panose="020B0604030504040204" pitchFamily="34" charset="0"/>
              </a:rPr>
              <a:t>: casi pratici in materia di responsabilità amministrativo- contabile</a:t>
            </a:r>
          </a:p>
          <a:p>
            <a:pPr marL="539750" lvl="1" indent="-431800" eaLnBrk="0" hangingPunct="0">
              <a:lnSpc>
                <a:spcPct val="130000"/>
              </a:lnSpc>
              <a:buClr>
                <a:srgbClr val="0A6AAE"/>
              </a:buClr>
              <a:buSzPct val="90000"/>
              <a:buFontTx/>
              <a:buChar char="►"/>
            </a:pP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a:t>
            </a:r>
            <a:r>
              <a:rPr lang="it-IT" sz="2400" b="1" dirty="0" smtClean="0">
                <a:solidFill>
                  <a:srgbClr val="FF0000"/>
                </a:solidFill>
                <a:latin typeface="Calibri" panose="020F0502020204030204" pitchFamily="34" charset="0"/>
                <a:ea typeface="Verdana" panose="020B0604030504040204" pitchFamily="34" charset="0"/>
                <a:cs typeface="Verdana" panose="020B0604030504040204" pitchFamily="34" charset="0"/>
              </a:rPr>
              <a:t>3</a:t>
            </a:r>
            <a:r>
              <a:rPr lang="it-IT" sz="2400" b="1" dirty="0" smtClean="0">
                <a:latin typeface="Calibri" panose="020F0502020204030204" pitchFamily="34" charset="0"/>
                <a:ea typeface="Verdana" panose="020B0604030504040204" pitchFamily="34" charset="0"/>
                <a:cs typeface="Verdana" panose="020B0604030504040204" pitchFamily="34" charset="0"/>
              </a:rPr>
              <a:t>: </a:t>
            </a:r>
            <a:r>
              <a:rPr lang="it-IT" sz="2400" b="1" dirty="0">
                <a:latin typeface="Calibri" panose="020F0502020204030204" pitchFamily="34" charset="0"/>
                <a:ea typeface="Verdana" panose="020B0604030504040204" pitchFamily="34" charset="0"/>
                <a:cs typeface="Verdana" panose="020B0604030504040204" pitchFamily="34" charset="0"/>
              </a:rPr>
              <a:t>casi pratici in materia </a:t>
            </a:r>
            <a:r>
              <a:rPr lang="it-IT" sz="2400" b="1" i="1" dirty="0">
                <a:latin typeface="Calibri" panose="020F0502020204030204" pitchFamily="34" charset="0"/>
                <a:ea typeface="Verdana" panose="020B0604030504040204" pitchFamily="34" charset="0"/>
                <a:cs typeface="Verdana" panose="020B0604030504040204" pitchFamily="34" charset="0"/>
              </a:rPr>
              <a:t>mobbing </a:t>
            </a:r>
            <a:endPar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r>
              <a:rPr lang="it-IT" sz="2400" b="1" dirty="0" smtClean="0">
                <a:solidFill>
                  <a:srgbClr val="FF0000"/>
                </a:solidFill>
                <a:latin typeface="Calibri" panose="020F0502020204030204" pitchFamily="34" charset="0"/>
                <a:ea typeface="Verdana" panose="020B0604030504040204" pitchFamily="34" charset="0"/>
                <a:cs typeface="Verdana" panose="020B0604030504040204" pitchFamily="34" charset="0"/>
              </a:rPr>
              <a:t>PARTE </a:t>
            </a:r>
            <a:r>
              <a:rPr lang="it-IT" sz="2400" b="1" dirty="0">
                <a:solidFill>
                  <a:srgbClr val="FF0000"/>
                </a:solidFill>
                <a:latin typeface="Calibri" panose="020F0502020204030204" pitchFamily="34" charset="0"/>
                <a:ea typeface="Verdana" panose="020B0604030504040204" pitchFamily="34" charset="0"/>
                <a:cs typeface="Verdana" panose="020B0604030504040204" pitchFamily="34" charset="0"/>
              </a:rPr>
              <a:t>4</a:t>
            </a:r>
            <a:r>
              <a:rPr lang="it-IT" sz="2400" b="1" dirty="0" smtClean="0">
                <a:latin typeface="Calibri" panose="020F0502020204030204" pitchFamily="34" charset="0"/>
                <a:ea typeface="Verdana" panose="020B0604030504040204" pitchFamily="34" charset="0"/>
                <a:cs typeface="Verdana" panose="020B0604030504040204" pitchFamily="34" charset="0"/>
              </a:rPr>
              <a:t>: </a:t>
            </a:r>
            <a:r>
              <a:rPr lang="it-IT" sz="2400" b="1" dirty="0">
                <a:latin typeface="Calibri" panose="020F0502020204030204" pitchFamily="34" charset="0"/>
                <a:ea typeface="Verdana" panose="020B0604030504040204" pitchFamily="34" charset="0"/>
                <a:cs typeface="Verdana" panose="020B0604030504040204" pitchFamily="34" charset="0"/>
              </a:rPr>
              <a:t>casi pratici in materia di accesso ai documenti amministrativi  e provvedimento disciplinari </a:t>
            </a:r>
          </a:p>
          <a:p>
            <a:pPr indent="-314175" eaLnBrk="0" hangingPunct="0">
              <a:lnSpc>
                <a:spcPct val="130000"/>
              </a:lnSpc>
              <a:buClr>
                <a:srgbClr val="0A6AAE"/>
              </a:buClr>
              <a:buSzPct val="90000"/>
              <a:buFontTx/>
              <a:buChar char="►"/>
            </a:pPr>
            <a:endParaRPr lang="it-IT" sz="2400" b="1" dirty="0" smtClean="0">
              <a:latin typeface="Calibri" panose="020F0502020204030204" pitchFamily="34" charset="0"/>
              <a:ea typeface="Verdana" panose="020B0604030504040204" pitchFamily="34" charset="0"/>
              <a:cs typeface="Verdana" panose="020B0604030504040204" pitchFamily="34" charset="0"/>
            </a:endParaRP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a:p>
            <a:pPr marL="324000" lvl="1" indent="-180975" eaLnBrk="0" hangingPunct="0">
              <a:lnSpc>
                <a:spcPct val="130000"/>
              </a:lnSpc>
              <a:buClr>
                <a:srgbClr val="0A6AAE"/>
              </a:buClr>
              <a:buSzPct val="90000"/>
              <a:buFontTx/>
              <a:buChar char="►"/>
            </a:pPr>
            <a:endParaRPr lang="it-IT" sz="2400"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0" y="1340768"/>
            <a:ext cx="9248183" cy="900100"/>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smtClean="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96979917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PARTE II</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4"/>
            <a:ext cx="9244012" cy="25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r>
              <a:rPr lang="it-IT" sz="2800" b="1" dirty="0">
                <a:latin typeface="Calibri" panose="020F0502020204030204" pitchFamily="34" charset="0"/>
                <a:ea typeface="Verdana" panose="020B0604030504040204" pitchFamily="34" charset="0"/>
                <a:cs typeface="Verdana" panose="020B0604030504040204" pitchFamily="34" charset="0"/>
              </a:rPr>
              <a:t>La responsabilità </a:t>
            </a:r>
            <a:r>
              <a:rPr lang="it-IT" sz="2800" b="1" dirty="0" smtClean="0">
                <a:latin typeface="Calibri" panose="020F0502020204030204" pitchFamily="34" charset="0"/>
                <a:ea typeface="Verdana" panose="020B0604030504040204" pitchFamily="34" charset="0"/>
                <a:cs typeface="Verdana" panose="020B0604030504040204" pitchFamily="34" charset="0"/>
              </a:rPr>
              <a:t>amministrativo-contabile:</a:t>
            </a:r>
          </a:p>
          <a:p>
            <a:pPr marL="0" lvl="1" algn="ctr" eaLnBrk="0" hangingPunct="0">
              <a:lnSpc>
                <a:spcPct val="130000"/>
              </a:lnSpc>
              <a:buClr>
                <a:srgbClr val="0A6AAE"/>
              </a:buClr>
              <a:buSzPct val="90000"/>
            </a:pPr>
            <a:endParaRPr lang="it-IT" sz="2800" b="1" dirty="0">
              <a:latin typeface="Calibri" panose="020F0502020204030204" pitchFamily="34" charset="0"/>
              <a:ea typeface="Verdana" panose="020B0604030504040204" pitchFamily="34" charset="0"/>
              <a:cs typeface="Verdana" panose="020B0604030504040204" pitchFamily="34" charset="0"/>
            </a:endParaRPr>
          </a:p>
          <a:p>
            <a:pPr marL="0" lvl="1" algn="ctr" eaLnBrk="0" hangingPunct="0">
              <a:lnSpc>
                <a:spcPct val="130000"/>
              </a:lnSpc>
              <a:buClr>
                <a:srgbClr val="0A6AAE"/>
              </a:buClr>
              <a:buSzPct val="90000"/>
            </a:pPr>
            <a:r>
              <a:rPr lang="it-IT" sz="2800" b="1" dirty="0" smtClean="0">
                <a:latin typeface="Calibri" panose="020F0502020204030204" pitchFamily="34" charset="0"/>
                <a:ea typeface="Verdana" panose="020B0604030504040204" pitchFamily="34" charset="0"/>
                <a:cs typeface="Verdana" panose="020B0604030504040204" pitchFamily="34" charset="0"/>
              </a:rPr>
              <a:t> </a:t>
            </a:r>
          </a:p>
          <a:p>
            <a:pPr marL="0" lvl="1" eaLnBrk="0" hangingPunct="0">
              <a:lnSpc>
                <a:spcPct val="130000"/>
              </a:lnSpc>
              <a:buClr>
                <a:srgbClr val="0A6AAE"/>
              </a:buClr>
              <a:buSzPct val="90000"/>
            </a:pPr>
            <a:endParaRPr lang="it-IT" sz="2800" dirty="0">
              <a:latin typeface="Calibri" panose="020F0502020204030204" pitchFamily="34" charset="0"/>
            </a:endParaRPr>
          </a:p>
        </p:txBody>
      </p:sp>
      <p:pic>
        <p:nvPicPr>
          <p:cNvPr id="3" name="Immagine 2"/>
          <p:cNvPicPr>
            <a:picLocks noChangeAspect="1"/>
          </p:cNvPicPr>
          <p:nvPr/>
        </p:nvPicPr>
        <p:blipFill>
          <a:blip r:embed="rId3"/>
          <a:stretch>
            <a:fillRect/>
          </a:stretch>
        </p:blipFill>
        <p:spPr>
          <a:xfrm>
            <a:off x="3452812" y="2076450"/>
            <a:ext cx="2997200" cy="2705100"/>
          </a:xfrm>
          <a:prstGeom prst="rect">
            <a:avLst/>
          </a:prstGeom>
        </p:spPr>
      </p:pic>
    </p:spTree>
    <p:extLst>
      <p:ext uri="{BB962C8B-B14F-4D97-AF65-F5344CB8AC3E}">
        <p14:creationId xmlns:p14="http://schemas.microsoft.com/office/powerpoint/2010/main" val="1595973388"/>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Responsabilità amministrativo-contabile </a:t>
            </a:r>
          </a:p>
        </p:txBody>
      </p:sp>
      <p:sp>
        <p:nvSpPr>
          <p:cNvPr id="5"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smtClean="0">
                <a:latin typeface="Calibri" panose="020F0502020204030204" pitchFamily="34" charset="0"/>
                <a:ea typeface="Verdana" panose="020B0604030504040204" pitchFamily="34" charset="0"/>
                <a:cs typeface="Verdana" panose="020B0604030504040204" pitchFamily="34" charset="0"/>
              </a:rPr>
              <a:t>DEFINIZIONE</a:t>
            </a:r>
          </a:p>
          <a:p>
            <a:pPr marL="1371600" lvl="4" algn="just" eaLnBrk="0" hangingPunct="0">
              <a:lnSpc>
                <a:spcPct val="130000"/>
              </a:lnSpc>
              <a:buClr>
                <a:srgbClr val="0A6AAE"/>
              </a:buClr>
              <a:buSzPct val="90000"/>
            </a:pPr>
            <a:r>
              <a:rPr lang="it-IT" b="1" dirty="0" smtClean="0">
                <a:latin typeface="Calibri" panose="020F0502020204030204" pitchFamily="34" charset="0"/>
                <a:ea typeface="Verdana" panose="020B0604030504040204" pitchFamily="34" charset="0"/>
                <a:cs typeface="Verdana" panose="020B0604030504040204" pitchFamily="34" charset="0"/>
              </a:rPr>
              <a:t>«</a:t>
            </a:r>
            <a:r>
              <a:rPr lang="it-IT" i="1" dirty="0" smtClean="0">
                <a:latin typeface="Calibri" panose="020F0502020204030204" pitchFamily="34" charset="0"/>
              </a:rPr>
              <a:t>Forma </a:t>
            </a:r>
            <a:r>
              <a:rPr lang="it-IT" i="1" dirty="0">
                <a:latin typeface="Calibri" panose="020F0502020204030204" pitchFamily="34" charset="0"/>
              </a:rPr>
              <a:t>di responsabilità che riguarda il pubblico dipendente il quale venga meno ai propri obblighi di servizio, cagionando un danno economicamente rilevante all’ente di appartenenza (danno erariale</a:t>
            </a:r>
            <a:r>
              <a:rPr lang="it-IT" i="1" dirty="0" smtClean="0">
                <a:latin typeface="Calibri" panose="020F0502020204030204" pitchFamily="34" charset="0"/>
              </a:rPr>
              <a:t>)</a:t>
            </a:r>
            <a:r>
              <a:rPr lang="it-IT" b="1" dirty="0" smtClean="0">
                <a:latin typeface="Calibri" panose="020F0502020204030204" pitchFamily="34" charset="0"/>
                <a:ea typeface="Verdana" panose="020B0604030504040204" pitchFamily="34" charset="0"/>
                <a:cs typeface="Verdana" panose="020B0604030504040204" pitchFamily="34" charset="0"/>
              </a:rPr>
              <a:t>»</a:t>
            </a:r>
          </a:p>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4928" y="1484784"/>
            <a:ext cx="900671" cy="805811"/>
          </a:xfrm>
          <a:prstGeom prst="rect">
            <a:avLst/>
          </a:prstGeom>
        </p:spPr>
      </p:pic>
    </p:spTree>
    <p:extLst>
      <p:ext uri="{BB962C8B-B14F-4D97-AF65-F5344CB8AC3E}">
        <p14:creationId xmlns:p14="http://schemas.microsoft.com/office/powerpoint/2010/main" val="84369318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Responsabilità amministrativo-contabile </a:t>
            </a:r>
          </a:p>
        </p:txBody>
      </p:sp>
      <p:sp>
        <p:nvSpPr>
          <p:cNvPr id="5"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Riferimenti </a:t>
            </a:r>
            <a:r>
              <a:rPr lang="it-IT" b="1" dirty="0" smtClean="0">
                <a:latin typeface="Calibri" panose="020F0502020204030204" pitchFamily="34" charset="0"/>
                <a:ea typeface="Verdana" panose="020B0604030504040204" pitchFamily="34" charset="0"/>
                <a:cs typeface="Verdana" panose="020B0604030504040204" pitchFamily="34" charset="0"/>
              </a:rPr>
              <a:t>normativi</a:t>
            </a:r>
          </a:p>
          <a:p>
            <a:pPr marL="539750" lvl="1" indent="-431800" eaLnBrk="0" hangingPunct="0">
              <a:lnSpc>
                <a:spcPct val="130000"/>
              </a:lnSpc>
              <a:buClr>
                <a:srgbClr val="0A6AAE"/>
              </a:buClr>
              <a:buSzPct val="90000"/>
              <a:buFontTx/>
              <a:buChar char="►"/>
            </a:pPr>
            <a:r>
              <a:rPr lang="it-IT" b="1" dirty="0" smtClean="0">
                <a:latin typeface="Calibri" panose="020F0502020204030204" pitchFamily="34" charset="0"/>
                <a:ea typeface="Verdana" panose="020B0604030504040204" pitchFamily="34" charset="0"/>
                <a:cs typeface="Verdana" panose="020B0604030504040204" pitchFamily="34" charset="0"/>
              </a:rPr>
              <a:t>Art. 28 </a:t>
            </a:r>
            <a:r>
              <a:rPr lang="it-IT" b="1" dirty="0" err="1" smtClean="0">
                <a:latin typeface="Calibri" panose="020F0502020204030204" pitchFamily="34" charset="0"/>
                <a:ea typeface="Verdana" panose="020B0604030504040204" pitchFamily="34" charset="0"/>
                <a:cs typeface="Verdana" panose="020B0604030504040204" pitchFamily="34" charset="0"/>
              </a:rPr>
              <a:t>Cost</a:t>
            </a:r>
            <a:r>
              <a:rPr lang="it-IT" b="1" dirty="0" smtClean="0">
                <a:latin typeface="Calibri" panose="020F0502020204030204" pitchFamily="34" charset="0"/>
                <a:ea typeface="Verdana" panose="020B0604030504040204" pitchFamily="34" charset="0"/>
                <a:cs typeface="Verdana" panose="020B0604030504040204" pitchFamily="34" charset="0"/>
              </a:rPr>
              <a:t>: </a:t>
            </a:r>
          </a:p>
          <a:p>
            <a:pPr marL="539750" lvl="1" indent="-431800" eaLnBrk="0" hangingPunct="0">
              <a:lnSpc>
                <a:spcPct val="130000"/>
              </a:lnSpc>
              <a:buClr>
                <a:srgbClr val="0A6AAE"/>
              </a:buClr>
              <a:buSzPct val="90000"/>
              <a:buFontTx/>
              <a:buChar char="►"/>
            </a:pPr>
            <a:r>
              <a:rPr lang="it-IT" dirty="0" smtClean="0">
                <a:latin typeface="Calibri" panose="020F0502020204030204" pitchFamily="34" charset="0"/>
                <a:ea typeface="Verdana" panose="020B0604030504040204" pitchFamily="34" charset="0"/>
                <a:cs typeface="Verdana" panose="020B0604030504040204" pitchFamily="34" charset="0"/>
              </a:rPr>
              <a:t>Testo </a:t>
            </a:r>
            <a:r>
              <a:rPr lang="it-IT" dirty="0">
                <a:latin typeface="Calibri" panose="020F0502020204030204" pitchFamily="34" charset="0"/>
                <a:ea typeface="Verdana" panose="020B0604030504040204" pitchFamily="34" charset="0"/>
                <a:cs typeface="Verdana" panose="020B0604030504040204" pitchFamily="34" charset="0"/>
              </a:rPr>
              <a:t>unico degli impiegati civili dello Stato (</a:t>
            </a:r>
            <a:r>
              <a:rPr lang="it-IT" dirty="0" err="1">
                <a:latin typeface="Calibri" panose="020F0502020204030204" pitchFamily="34" charset="0"/>
                <a:ea typeface="Verdana" panose="020B0604030504040204" pitchFamily="34" charset="0"/>
                <a:cs typeface="Verdana" panose="020B0604030504040204" pitchFamily="34" charset="0"/>
              </a:rPr>
              <a:t>d.p.R.</a:t>
            </a:r>
            <a:r>
              <a:rPr lang="it-IT" dirty="0">
                <a:latin typeface="Calibri" panose="020F0502020204030204" pitchFamily="34" charset="0"/>
                <a:ea typeface="Verdana" panose="020B0604030504040204" pitchFamily="34" charset="0"/>
                <a:cs typeface="Verdana" panose="020B0604030504040204" pitchFamily="34" charset="0"/>
              </a:rPr>
              <a:t> n. 3/57)</a:t>
            </a:r>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Leggi 14 gennaio 1994 n. 19 e n. 20 “Disposizioni in materia di giurisdizione e controllo della Corte dei conti.”</a:t>
            </a:r>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Legge 20 dicembre 1996, n. 639  “Disposizioni urgenti in materia di ordinamento della Corte dei conti”.</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Art. 31-32 del Decreto interministeriale 44 del 2001</a:t>
            </a:r>
          </a:p>
          <a:p>
            <a:pPr marL="0" lvl="1" eaLnBrk="0" hangingPunct="0">
              <a:lnSpc>
                <a:spcPct val="130000"/>
              </a:lnSpc>
              <a:buClr>
                <a:srgbClr val="0A6AAE"/>
              </a:buClr>
              <a:buSzPct val="90000"/>
            </a:pPr>
            <a:endParaRPr lang="it-IT" b="1" dirty="0" smtClean="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45508916"/>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Responsabilità amministrativo-contabile </a:t>
            </a:r>
          </a:p>
        </p:txBody>
      </p:sp>
      <p:sp>
        <p:nvSpPr>
          <p:cNvPr id="5"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smtClean="0">
                <a:latin typeface="Calibri" panose="020F0502020204030204" pitchFamily="34" charset="0"/>
                <a:ea typeface="Verdana" panose="020B0604030504040204" pitchFamily="34" charset="0"/>
                <a:cs typeface="Verdana" panose="020B0604030504040204" pitchFamily="34" charset="0"/>
              </a:rPr>
              <a:t>Art</a:t>
            </a:r>
            <a:r>
              <a:rPr lang="it-IT" b="1" dirty="0">
                <a:latin typeface="Calibri" panose="020F0502020204030204" pitchFamily="34" charset="0"/>
                <a:ea typeface="Verdana" panose="020B0604030504040204" pitchFamily="34" charset="0"/>
                <a:cs typeface="Verdana" panose="020B0604030504040204" pitchFamily="34" charset="0"/>
              </a:rPr>
              <a:t>. 28 </a:t>
            </a:r>
            <a:r>
              <a:rPr lang="it-IT" b="1" dirty="0" err="1">
                <a:latin typeface="Calibri" panose="020F0502020204030204" pitchFamily="34" charset="0"/>
                <a:ea typeface="Verdana" panose="020B0604030504040204" pitchFamily="34" charset="0"/>
                <a:cs typeface="Verdana" panose="020B0604030504040204" pitchFamily="34" charset="0"/>
              </a:rPr>
              <a:t>Cost</a:t>
            </a:r>
            <a:endParaRPr lang="it-IT" b="1" dirty="0">
              <a:latin typeface="Calibri" panose="020F0502020204030204" pitchFamily="34" charset="0"/>
              <a:ea typeface="Verdana" panose="020B0604030504040204" pitchFamily="34" charset="0"/>
              <a:cs typeface="Verdana" panose="020B0604030504040204" pitchFamily="34" charset="0"/>
            </a:endParaRPr>
          </a:p>
          <a:p>
            <a:pPr marL="107950" lvl="1" eaLnBrk="0" hangingPunct="0">
              <a:lnSpc>
                <a:spcPct val="130000"/>
              </a:lnSpc>
              <a:buClr>
                <a:srgbClr val="0A6AAE"/>
              </a:buClr>
              <a:buSzPct val="90000"/>
            </a:pPr>
            <a:r>
              <a:rPr lang="it-IT" dirty="0">
                <a:latin typeface="Calibri" panose="020F0502020204030204" pitchFamily="34" charset="0"/>
                <a:ea typeface="Verdana" panose="020B0604030504040204" pitchFamily="34" charset="0"/>
                <a:cs typeface="Verdana" panose="020B0604030504040204" pitchFamily="34" charset="0"/>
              </a:rPr>
              <a:t>I funzionari e i dipendenti dello Stato e degli enti pubblici sono direttamente responsabili, secondo le leggi penali, civili e amministrative, degli atti compiuti in violazione di diritti.</a:t>
            </a:r>
          </a:p>
          <a:p>
            <a:pPr marL="107950" lvl="1" eaLnBrk="0" hangingPunct="0">
              <a:lnSpc>
                <a:spcPct val="130000"/>
              </a:lnSpc>
              <a:buClr>
                <a:srgbClr val="0A6AAE"/>
              </a:buClr>
              <a:buSzPct val="90000"/>
            </a:pPr>
            <a:r>
              <a:rPr lang="it-IT" dirty="0">
                <a:latin typeface="Calibri" panose="020F0502020204030204" pitchFamily="34" charset="0"/>
                <a:ea typeface="Verdana" panose="020B0604030504040204" pitchFamily="34" charset="0"/>
                <a:cs typeface="Verdana" panose="020B0604030504040204" pitchFamily="34" charset="0"/>
              </a:rPr>
              <a:t>In tali casi la responsabilità civile si estende allo Stato e agli enti pubblici. </a:t>
            </a:r>
          </a:p>
        </p:txBody>
      </p:sp>
    </p:spTree>
    <p:extLst>
      <p:ext uri="{BB962C8B-B14F-4D97-AF65-F5344CB8AC3E}">
        <p14:creationId xmlns:p14="http://schemas.microsoft.com/office/powerpoint/2010/main" val="940094538"/>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Responsabilità amministrativo-contabile </a:t>
            </a:r>
          </a:p>
        </p:txBody>
      </p:sp>
      <p:sp>
        <p:nvSpPr>
          <p:cNvPr id="5"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t>Natura giuridica</a:t>
            </a:r>
            <a:r>
              <a:rPr lang="it-IT" dirty="0"/>
              <a:t>  </a:t>
            </a:r>
            <a:r>
              <a:rPr lang="it-IT" b="1" dirty="0"/>
              <a:t>della responsabilità amministrativo-contabile </a:t>
            </a:r>
            <a:endParaRPr lang="it-IT" b="1" dirty="0" smtClean="0"/>
          </a:p>
          <a:p>
            <a:pPr marL="539750" lvl="1" indent="-431800" algn="just"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la tesi della natura </a:t>
            </a:r>
            <a:r>
              <a:rPr lang="it-IT" b="1" i="1" dirty="0">
                <a:latin typeface="Calibri" panose="020F0502020204030204" pitchFamily="34" charset="0"/>
                <a:ea typeface="Verdana" panose="020B0604030504040204" pitchFamily="34" charset="0"/>
                <a:cs typeface="Verdana" panose="020B0604030504040204" pitchFamily="34" charset="0"/>
              </a:rPr>
              <a:t>para-penalistica</a:t>
            </a:r>
            <a:r>
              <a:rPr lang="it-IT" b="1" dirty="0">
                <a:latin typeface="Calibri" panose="020F0502020204030204" pitchFamily="34" charset="0"/>
                <a:ea typeface="Verdana" panose="020B0604030504040204" pitchFamily="34" charset="0"/>
                <a:cs typeface="Verdana" panose="020B0604030504040204" pitchFamily="34" charset="0"/>
              </a:rPr>
              <a:t> – </a:t>
            </a:r>
            <a:r>
              <a:rPr lang="it-IT" dirty="0">
                <a:latin typeface="Calibri" panose="020F0502020204030204" pitchFamily="34" charset="0"/>
                <a:ea typeface="Verdana" panose="020B0604030504040204" pitchFamily="34" charset="0"/>
                <a:cs typeface="Verdana" panose="020B0604030504040204" pitchFamily="34" charset="0"/>
              </a:rPr>
              <a:t>relative critiche (la responsabilità amministrativa, oltre ad una finalità sanzionatoria condivisa con responsabilità penale, ha anche una funzione risarcitoria estranea alla responsabilità penale)</a:t>
            </a:r>
          </a:p>
          <a:p>
            <a:pPr marL="539750" lvl="1" indent="-431800" algn="just"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la tesi della natura </a:t>
            </a:r>
            <a:r>
              <a:rPr lang="it-IT" b="1" i="1" dirty="0">
                <a:latin typeface="Calibri" panose="020F0502020204030204" pitchFamily="34" charset="0"/>
                <a:ea typeface="Verdana" panose="020B0604030504040204" pitchFamily="34" charset="0"/>
                <a:cs typeface="Verdana" panose="020B0604030504040204" pitchFamily="34" charset="0"/>
              </a:rPr>
              <a:t>civilistica sub specie contrattuale </a:t>
            </a:r>
            <a:r>
              <a:rPr lang="it-IT" dirty="0">
                <a:latin typeface="Calibri" panose="020F0502020204030204" pitchFamily="34" charset="0"/>
                <a:ea typeface="Verdana" panose="020B0604030504040204" pitchFamily="34" charset="0"/>
                <a:cs typeface="Verdana" panose="020B0604030504040204" pitchFamily="34" charset="0"/>
              </a:rPr>
              <a:t>– relative critiche (l'addebito della responsabilità presupporrebbe l'esistenza di un rapporto contrattuale tra l'amministrazione ed il dipendente, si giunge  paradossalmente ad escludere la responsabilità amministrativa del funzionario di fatto)</a:t>
            </a:r>
          </a:p>
          <a:p>
            <a:pPr marL="539750" lvl="1" indent="-431800" algn="just"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tesi della natura </a:t>
            </a:r>
            <a:r>
              <a:rPr lang="it-IT" b="1" i="1" dirty="0">
                <a:latin typeface="Calibri" panose="020F0502020204030204" pitchFamily="34" charset="0"/>
                <a:ea typeface="Verdana" panose="020B0604030504040204" pitchFamily="34" charset="0"/>
                <a:cs typeface="Verdana" panose="020B0604030504040204" pitchFamily="34" charset="0"/>
              </a:rPr>
              <a:t>civilistica sub specie extracontrattuale </a:t>
            </a:r>
            <a:r>
              <a:rPr lang="it-IT" dirty="0">
                <a:latin typeface="Calibri" panose="020F0502020204030204" pitchFamily="34" charset="0"/>
                <a:ea typeface="Verdana" panose="020B0604030504040204" pitchFamily="34" charset="0"/>
                <a:cs typeface="Verdana" panose="020B0604030504040204" pitchFamily="34" charset="0"/>
              </a:rPr>
              <a:t>– relative critiche ( la responsabilità aquiliana non presenta gli elementi specializzanti)</a:t>
            </a:r>
          </a:p>
          <a:p>
            <a:pPr marL="539750" lvl="1" indent="-431800" algn="just"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tesi (da preferire): si tratta di una responsabilità sui generis</a:t>
            </a:r>
            <a:r>
              <a:rPr lang="it-IT" dirty="0">
                <a:latin typeface="Calibri" panose="020F0502020204030204" pitchFamily="34" charset="0"/>
                <a:ea typeface="Verdana" panose="020B0604030504040204" pitchFamily="34" charset="0"/>
                <a:cs typeface="Verdana" panose="020B0604030504040204" pitchFamily="34" charset="0"/>
              </a:rPr>
              <a:t>, connotata da </a:t>
            </a:r>
            <a:r>
              <a:rPr lang="it-IT" dirty="0">
                <a:solidFill>
                  <a:srgbClr val="C00000"/>
                </a:solidFill>
                <a:latin typeface="Calibri" panose="020F0502020204030204" pitchFamily="34" charset="0"/>
                <a:ea typeface="Verdana" panose="020B0604030504040204" pitchFamily="34" charset="0"/>
                <a:cs typeface="Verdana" panose="020B0604030504040204" pitchFamily="34" charset="0"/>
              </a:rPr>
              <a:t>elementi specializzanti</a:t>
            </a:r>
            <a:r>
              <a:rPr lang="it-IT" dirty="0">
                <a:latin typeface="Calibri" panose="020F0502020204030204" pitchFamily="34" charset="0"/>
                <a:ea typeface="Verdana" panose="020B0604030504040204" pitchFamily="34" charset="0"/>
                <a:cs typeface="Verdana" panose="020B0604030504040204" pitchFamily="34" charset="0"/>
              </a:rPr>
              <a:t>: danno erariale, rapporto servizio o impiego. </a:t>
            </a:r>
          </a:p>
        </p:txBody>
      </p:sp>
    </p:spTree>
    <p:extLst>
      <p:ext uri="{BB962C8B-B14F-4D97-AF65-F5344CB8AC3E}">
        <p14:creationId xmlns:p14="http://schemas.microsoft.com/office/powerpoint/2010/main" val="187736050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Responsabilità amministrativo-contabile </a:t>
            </a:r>
          </a:p>
        </p:txBody>
      </p:sp>
      <p:sp>
        <p:nvSpPr>
          <p:cNvPr id="5"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t>Elementi strutturali della responsabilità </a:t>
            </a:r>
            <a:r>
              <a:rPr lang="it-IT" b="1" dirty="0" smtClean="0"/>
              <a:t>amministrativa</a:t>
            </a:r>
          </a:p>
          <a:p>
            <a:pPr marL="0" lvl="1" eaLnBrk="0" hangingPunct="0">
              <a:lnSpc>
                <a:spcPct val="130000"/>
              </a:lnSpc>
              <a:buClr>
                <a:srgbClr val="0A6AAE"/>
              </a:buClr>
              <a:buSzPct val="90000"/>
            </a:pPr>
            <a:endParaRPr lang="it-IT" b="1" dirty="0" smtClean="0"/>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sussistenza di un vincolo funzionale tra il danneggiante e l’ente pubblico -  rapporto di impiego o di servizio con l’amministrazione; </a:t>
            </a:r>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condotta consistente nell’inosservanza di obblighi di servizio;</a:t>
            </a:r>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elemento soggettivo del dolo o della colpa grave; </a:t>
            </a:r>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danno erariale;</a:t>
            </a:r>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nesso eziologico tra violazione degli obblighi di servizio e pregiudizio patrimoniale </a:t>
            </a:r>
          </a:p>
        </p:txBody>
      </p:sp>
      <p:pic>
        <p:nvPicPr>
          <p:cNvPr id="2" name="Immagine 1"/>
          <p:cNvPicPr>
            <a:picLocks noChangeAspect="1"/>
          </p:cNvPicPr>
          <p:nvPr/>
        </p:nvPicPr>
        <p:blipFill>
          <a:blip r:embed="rId3"/>
          <a:stretch>
            <a:fillRect/>
          </a:stretch>
        </p:blipFill>
        <p:spPr>
          <a:xfrm>
            <a:off x="7745123" y="150813"/>
            <a:ext cx="1770352" cy="1177284"/>
          </a:xfrm>
          <a:prstGeom prst="rect">
            <a:avLst/>
          </a:prstGeom>
        </p:spPr>
      </p:pic>
    </p:spTree>
    <p:extLst>
      <p:ext uri="{BB962C8B-B14F-4D97-AF65-F5344CB8AC3E}">
        <p14:creationId xmlns:p14="http://schemas.microsoft.com/office/powerpoint/2010/main" val="240436591"/>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Responsabilità amministrativo-contabile </a:t>
            </a:r>
          </a:p>
        </p:txBody>
      </p:sp>
      <p:sp>
        <p:nvSpPr>
          <p:cNvPr id="5"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smtClean="0">
                <a:latin typeface="Calibri" panose="020F0502020204030204" pitchFamily="34" charset="0"/>
                <a:ea typeface="Verdana" panose="020B0604030504040204" pitchFamily="34" charset="0"/>
                <a:cs typeface="Verdana" panose="020B0604030504040204" pitchFamily="34" charset="0"/>
              </a:rPr>
              <a:t>DEFINIZIONE DANNO ERARIALE</a:t>
            </a:r>
            <a:endParaRPr lang="it-IT" b="1" dirty="0">
              <a:latin typeface="Calibri" panose="020F0502020204030204" pitchFamily="34" charset="0"/>
              <a:ea typeface="Verdana" panose="020B0604030504040204" pitchFamily="34" charset="0"/>
              <a:cs typeface="Verdana" panose="020B0604030504040204" pitchFamily="34" charset="0"/>
            </a:endParaRPr>
          </a:p>
          <a:p>
            <a:pPr marL="1371600" lvl="4" algn="just" eaLnBrk="0" hangingPunct="0">
              <a:lnSpc>
                <a:spcPct val="130000"/>
              </a:lnSpc>
              <a:buClr>
                <a:srgbClr val="0A6AAE"/>
              </a:buClr>
              <a:buSzPct val="90000"/>
            </a:pPr>
            <a:r>
              <a:rPr lang="it-IT" b="1" dirty="0" smtClean="0">
                <a:latin typeface="Calibri" panose="020F0502020204030204" pitchFamily="34" charset="0"/>
                <a:ea typeface="Verdana" panose="020B0604030504040204" pitchFamily="34" charset="0"/>
                <a:cs typeface="Verdana" panose="020B0604030504040204" pitchFamily="34" charset="0"/>
              </a:rPr>
              <a:t>«</a:t>
            </a:r>
            <a:r>
              <a:rPr lang="it-IT" i="1" dirty="0">
                <a:latin typeface="Calibri" panose="020F0502020204030204" pitchFamily="34" charset="0"/>
              </a:rPr>
              <a:t>Danno economicamente valutabile nei confronti della pubblica amministrazione. La menomazione del patrimonio erariale può conseguire direttamente dall’omesso, o irregolare adempimento degli obblighi di servizio (per danneggiamento, perdita e/o deterioramento di un bene pubblico) o anche, indirettamente, dalla condotta produttiva di un danno diretto contro </a:t>
            </a:r>
            <a:r>
              <a:rPr lang="it-IT" i="1" dirty="0" smtClean="0">
                <a:latin typeface="Calibri" panose="020F0502020204030204" pitchFamily="34" charset="0"/>
              </a:rPr>
              <a:t>terzi</a:t>
            </a:r>
            <a:r>
              <a:rPr lang="it-IT" b="1" dirty="0" smtClean="0">
                <a:latin typeface="Calibri" panose="020F0502020204030204" pitchFamily="34" charset="0"/>
                <a:ea typeface="Verdana" panose="020B0604030504040204" pitchFamily="34" charset="0"/>
                <a:cs typeface="Verdana" panose="020B0604030504040204" pitchFamily="34" charset="0"/>
              </a:rPr>
              <a:t>»</a:t>
            </a:r>
          </a:p>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danno diretto</a:t>
            </a:r>
            <a:r>
              <a:rPr lang="it-IT" dirty="0">
                <a:latin typeface="Calibri" panose="020F0502020204030204" pitchFamily="34" charset="0"/>
                <a:ea typeface="Verdana" panose="020B0604030504040204" pitchFamily="34" charset="0"/>
                <a:cs typeface="Verdana" panose="020B0604030504040204" pitchFamily="34" charset="0"/>
              </a:rPr>
              <a:t>:  danno  cagionato direttamente al patrimonio dell’ente pubblico</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danno indiretto</a:t>
            </a:r>
            <a:r>
              <a:rPr lang="it-IT" dirty="0">
                <a:latin typeface="Calibri" panose="020F0502020204030204" pitchFamily="34" charset="0"/>
                <a:ea typeface="Verdana" panose="020B0604030504040204" pitchFamily="34" charset="0"/>
                <a:cs typeface="Verdana" panose="020B0604030504040204" pitchFamily="34" charset="0"/>
              </a:rPr>
              <a:t>: pregiudizio  inferto al privato, diretto danneggiato dalla condotta del dipendente, cui segue il risarcimento ad opera dell’amministrazione che sopporta il relativo onere</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4928" y="1484784"/>
            <a:ext cx="900671" cy="805811"/>
          </a:xfrm>
          <a:prstGeom prst="rect">
            <a:avLst/>
          </a:prstGeom>
        </p:spPr>
      </p:pic>
    </p:spTree>
    <p:extLst>
      <p:ext uri="{BB962C8B-B14F-4D97-AF65-F5344CB8AC3E}">
        <p14:creationId xmlns:p14="http://schemas.microsoft.com/office/powerpoint/2010/main" val="7920416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Quando? </a:t>
            </a:r>
            <a:endParaRPr lang="it-IT" sz="2800" b="1" dirty="0">
              <a:solidFill>
                <a:srgbClr val="0A6AAE"/>
              </a:solidFill>
              <a:latin typeface="Calibri" pitchFamily="34" charset="0"/>
            </a:endParaRPr>
          </a:p>
        </p:txBody>
      </p:sp>
      <p:graphicFrame>
        <p:nvGraphicFramePr>
          <p:cNvPr id="5" name="Diagramma 4"/>
          <p:cNvGraphicFramePr/>
          <p:nvPr>
            <p:extLst>
              <p:ext uri="{D42A27DB-BD31-4B8C-83A1-F6EECF244321}">
                <p14:modId xmlns:p14="http://schemas.microsoft.com/office/powerpoint/2010/main" val="287169058"/>
              </p:ext>
            </p:extLst>
          </p:nvPr>
        </p:nvGraphicFramePr>
        <p:xfrm>
          <a:off x="270893" y="800100"/>
          <a:ext cx="9252520" cy="55812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Oval 23"/>
          <p:cNvSpPr>
            <a:spLocks noChangeAspect="1" noChangeArrowheads="1"/>
          </p:cNvSpPr>
          <p:nvPr>
            <p:custDataLst>
              <p:tags r:id="rId1"/>
            </p:custDataLst>
          </p:nvPr>
        </p:nvSpPr>
        <p:spPr bwMode="auto">
          <a:xfrm>
            <a:off x="6283600" y="151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1</a:t>
            </a:r>
            <a:endParaRPr lang="it-IT" sz="1400" b="1" dirty="0">
              <a:solidFill>
                <a:schemeClr val="bg1"/>
              </a:solidFill>
              <a:latin typeface="Calibri" panose="020F0502020204030204" pitchFamily="34" charset="0"/>
            </a:endParaRPr>
          </a:p>
        </p:txBody>
      </p:sp>
      <p:sp>
        <p:nvSpPr>
          <p:cNvPr id="7" name="Oval 23"/>
          <p:cNvSpPr>
            <a:spLocks noChangeAspect="1" noChangeArrowheads="1"/>
          </p:cNvSpPr>
          <p:nvPr>
            <p:custDataLst>
              <p:tags r:id="rId2"/>
            </p:custDataLst>
          </p:nvPr>
        </p:nvSpPr>
        <p:spPr bwMode="auto">
          <a:xfrm>
            <a:off x="7039644" y="4149080"/>
            <a:ext cx="360000" cy="360000"/>
          </a:xfrm>
          <a:prstGeom prst="ellipse">
            <a:avLst/>
          </a:prstGeom>
          <a:solidFill>
            <a:schemeClr val="tx1"/>
          </a:solidFill>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ln>
                  <a:solidFill>
                    <a:schemeClr val="bg1"/>
                  </a:solidFill>
                </a:ln>
                <a:solidFill>
                  <a:schemeClr val="bg1"/>
                </a:solidFill>
                <a:latin typeface="Calibri" panose="020F0502020204030204" pitchFamily="34" charset="0"/>
              </a:rPr>
              <a:t>2</a:t>
            </a:r>
            <a:endParaRPr lang="it-IT" sz="1400" b="1" dirty="0">
              <a:ln>
                <a:solidFill>
                  <a:schemeClr val="bg1"/>
                </a:solidFill>
              </a:ln>
              <a:solidFill>
                <a:schemeClr val="bg1"/>
              </a:solidFill>
              <a:latin typeface="Calibri" panose="020F0502020204030204" pitchFamily="34" charset="0"/>
            </a:endParaRPr>
          </a:p>
        </p:txBody>
      </p:sp>
      <p:sp>
        <p:nvSpPr>
          <p:cNvPr id="8" name="Oval 23"/>
          <p:cNvSpPr>
            <a:spLocks noChangeAspect="1" noChangeArrowheads="1"/>
          </p:cNvSpPr>
          <p:nvPr>
            <p:custDataLst>
              <p:tags r:id="rId3"/>
            </p:custDataLst>
          </p:nvPr>
        </p:nvSpPr>
        <p:spPr bwMode="auto">
          <a:xfrm>
            <a:off x="2719124" y="490520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3</a:t>
            </a:r>
            <a:endParaRPr lang="it-IT" sz="1400" b="1" dirty="0">
              <a:solidFill>
                <a:schemeClr val="bg1"/>
              </a:solidFill>
              <a:latin typeface="Calibri" panose="020F0502020204030204" pitchFamily="34" charset="0"/>
            </a:endParaRPr>
          </a:p>
        </p:txBody>
      </p:sp>
      <p:sp>
        <p:nvSpPr>
          <p:cNvPr id="9" name="Oval 23"/>
          <p:cNvSpPr>
            <a:spLocks noChangeAspect="1" noChangeArrowheads="1"/>
          </p:cNvSpPr>
          <p:nvPr>
            <p:custDataLst>
              <p:tags r:id="rId4"/>
            </p:custDataLst>
          </p:nvPr>
        </p:nvSpPr>
        <p:spPr bwMode="auto">
          <a:xfrm>
            <a:off x="2719125" y="1693214"/>
            <a:ext cx="360000" cy="360000"/>
          </a:xfrm>
          <a:prstGeom prst="ellipse">
            <a:avLst/>
          </a:prstGeom>
          <a:ln>
            <a:headEnd/>
            <a:tailEnd/>
          </a:ln>
        </p:spPr>
        <p:style>
          <a:lnRef idx="2">
            <a:schemeClr val="dk1">
              <a:shade val="50000"/>
            </a:schemeClr>
          </a:lnRef>
          <a:fillRef idx="1">
            <a:schemeClr val="dk1"/>
          </a:fillRef>
          <a:effectRef idx="0">
            <a:schemeClr val="dk1"/>
          </a:effectRef>
          <a:fontRef idx="minor">
            <a:schemeClr val="lt1"/>
          </a:fontRef>
        </p:style>
        <p:txBody>
          <a:bodyPr wrap="none" lIns="36000" tIns="36000" rIns="36000" bIns="36000" anchor="ctr"/>
          <a:lstStyle/>
          <a:p>
            <a:pPr algn="ctr">
              <a:defRPr/>
            </a:pPr>
            <a:r>
              <a:rPr lang="it-IT" sz="1400" b="1" dirty="0" smtClean="0">
                <a:solidFill>
                  <a:schemeClr val="bg1"/>
                </a:solidFill>
                <a:latin typeface="Calibri" panose="020F0502020204030204" pitchFamily="34" charset="0"/>
              </a:rPr>
              <a:t>4</a:t>
            </a:r>
            <a:endParaRPr lang="it-IT" sz="1400" b="1" dirty="0">
              <a:solidFill>
                <a:schemeClr val="bg1"/>
              </a:solidFill>
              <a:latin typeface="Calibri" panose="020F0502020204030204" pitchFamily="34" charset="0"/>
            </a:endParaRPr>
          </a:p>
        </p:txBody>
      </p:sp>
    </p:spTree>
    <p:extLst>
      <p:ext uri="{BB962C8B-B14F-4D97-AF65-F5344CB8AC3E}">
        <p14:creationId xmlns:p14="http://schemas.microsoft.com/office/powerpoint/2010/main" val="189295943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Responsabilità </a:t>
            </a:r>
            <a:r>
              <a:rPr lang="it-IT" sz="2800" b="1" dirty="0" smtClean="0">
                <a:solidFill>
                  <a:srgbClr val="0A6AAE"/>
                </a:solidFill>
                <a:latin typeface="Calibri" pitchFamily="34" charset="0"/>
              </a:rPr>
              <a:t>amministrativo-contabile – CASISTICA  </a:t>
            </a:r>
            <a:endParaRPr lang="it-IT" sz="2800" b="1" dirty="0">
              <a:solidFill>
                <a:srgbClr val="0A6AAE"/>
              </a:solidFill>
              <a:latin typeface="Calibri" pitchFamily="34" charset="0"/>
            </a:endParaRPr>
          </a:p>
        </p:txBody>
      </p:sp>
      <p:sp>
        <p:nvSpPr>
          <p:cNvPr id="5"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buFont typeface="Arial" charset="0"/>
              <a:buChar char="•"/>
            </a:pPr>
            <a:endParaRPr lang="it-IT" sz="1600" b="1" dirty="0" smtClean="0">
              <a:latin typeface="Calibri" charset="0"/>
              <a:ea typeface="Calibri" charset="0"/>
              <a:cs typeface="Calibri" charset="0"/>
            </a:endParaRPr>
          </a:p>
          <a:p>
            <a:pPr marL="285750" indent="-285750">
              <a:buFont typeface="Arial" charset="0"/>
              <a:buChar char="•"/>
            </a:pPr>
            <a:endParaRPr lang="it-IT" sz="1600" b="1" dirty="0">
              <a:latin typeface="Calibri" charset="0"/>
              <a:ea typeface="Calibri" charset="0"/>
              <a:cs typeface="Calibri" charset="0"/>
            </a:endParaRPr>
          </a:p>
          <a:p>
            <a:pPr marL="285750" indent="-285750">
              <a:buFont typeface="Arial" charset="0"/>
              <a:buChar char="•"/>
            </a:pPr>
            <a:endParaRPr lang="it-IT" sz="1600" b="1" dirty="0" smtClean="0">
              <a:latin typeface="Calibri" charset="0"/>
              <a:ea typeface="Calibri" charset="0"/>
              <a:cs typeface="Calibri" charset="0"/>
            </a:endParaRPr>
          </a:p>
          <a:p>
            <a:pPr marL="285750" indent="-285750">
              <a:buFont typeface="Arial" charset="0"/>
              <a:buChar char="•"/>
            </a:pPr>
            <a:r>
              <a:rPr lang="it-IT" sz="1600" b="1" dirty="0" smtClean="0">
                <a:latin typeface="Calibri" charset="0"/>
                <a:ea typeface="Calibri" charset="0"/>
                <a:cs typeface="Calibri" charset="0"/>
              </a:rPr>
              <a:t>RESPONSABILITA’ DELL’INSEGNANTE </a:t>
            </a:r>
            <a:r>
              <a:rPr lang="it-IT" sz="1600" dirty="0" smtClean="0">
                <a:latin typeface="Calibri" charset="0"/>
                <a:ea typeface="Calibri" charset="0"/>
                <a:cs typeface="Calibri" charset="0"/>
              </a:rPr>
              <a:t>  C. CONTI LOMBARDIA, SEZ. GIURISD., 21 MARZO 2008, N. 209</a:t>
            </a:r>
            <a:endParaRPr lang="it-IT" sz="1600" b="1" dirty="0" smtClean="0">
              <a:latin typeface="Calibri" charset="0"/>
              <a:ea typeface="Calibri" charset="0"/>
              <a:cs typeface="Calibri" charset="0"/>
            </a:endParaRPr>
          </a:p>
          <a:p>
            <a:pPr marL="285750" lvl="1" indent="-285750" eaLnBrk="0" hangingPunct="0">
              <a:lnSpc>
                <a:spcPct val="130000"/>
              </a:lnSpc>
              <a:buClr>
                <a:srgbClr val="0A6AAE"/>
              </a:buClr>
              <a:buSzPct val="90000"/>
              <a:buFont typeface="Arial" charset="0"/>
              <a:buChar char="•"/>
            </a:pPr>
            <a:r>
              <a:rPr lang="it-IT" sz="1600" b="1" dirty="0" smtClean="0">
                <a:latin typeface="Calibri" charset="0"/>
                <a:ea typeface="Calibri" charset="0"/>
                <a:cs typeface="Calibri" charset="0"/>
              </a:rPr>
              <a:t>RESPONSABILITA’ DEL DSGA </a:t>
            </a:r>
            <a:r>
              <a:rPr lang="it-IT" sz="1600" dirty="0" smtClean="0">
                <a:latin typeface="Calibri" charset="0"/>
                <a:ea typeface="Calibri" charset="0"/>
                <a:cs typeface="Calibri" charset="0"/>
              </a:rPr>
              <a:t>CORTE CONTI TOSCANA 19 MAGGIO 2010 N. 393 </a:t>
            </a:r>
            <a:endParaRPr lang="it-IT" sz="1600" b="1" dirty="0" smtClean="0">
              <a:latin typeface="Calibri" charset="0"/>
              <a:ea typeface="Calibri" charset="0"/>
              <a:cs typeface="Calibri" charset="0"/>
            </a:endParaRPr>
          </a:p>
          <a:p>
            <a:pPr marL="285750" lvl="1" indent="-285750" eaLnBrk="0" hangingPunct="0">
              <a:lnSpc>
                <a:spcPct val="130000"/>
              </a:lnSpc>
              <a:buClr>
                <a:srgbClr val="0A6AAE"/>
              </a:buClr>
              <a:buSzPct val="90000"/>
              <a:buFont typeface="Arial" charset="0"/>
              <a:buChar char="•"/>
            </a:pPr>
            <a:r>
              <a:rPr lang="it-IT" sz="1600" b="1" dirty="0" smtClean="0">
                <a:latin typeface="Calibri" charset="0"/>
                <a:ea typeface="Calibri" charset="0"/>
                <a:cs typeface="Calibri" charset="0"/>
              </a:rPr>
              <a:t>RESPONSABILITA’ DEL D.S. </a:t>
            </a:r>
            <a:r>
              <a:rPr lang="it-IT" sz="1600" dirty="0" smtClean="0">
                <a:latin typeface="Calibri" charset="0"/>
                <a:ea typeface="Calibri" charset="0"/>
                <a:cs typeface="Calibri" charset="0"/>
              </a:rPr>
              <a:t>C. CONTI BASILICATA, SEZ. GIURISDIZ., 17 FEBBRAIO 2010, N. 50</a:t>
            </a:r>
            <a:endParaRPr lang="it-IT" sz="1600" dirty="0">
              <a:latin typeface="Calibri" charset="0"/>
              <a:ea typeface="Calibri" charset="0"/>
              <a:cs typeface="Calibri" charset="0"/>
            </a:endParaRPr>
          </a:p>
        </p:txBody>
      </p:sp>
      <p:pic>
        <p:nvPicPr>
          <p:cNvPr id="2" name="Immagine 1"/>
          <p:cNvPicPr>
            <a:picLocks noChangeAspect="1"/>
          </p:cNvPicPr>
          <p:nvPr/>
        </p:nvPicPr>
        <p:blipFill>
          <a:blip r:embed="rId3"/>
          <a:stretch>
            <a:fillRect/>
          </a:stretch>
        </p:blipFill>
        <p:spPr>
          <a:xfrm>
            <a:off x="6044191" y="4651473"/>
            <a:ext cx="2743200" cy="1541152"/>
          </a:xfrm>
          <a:prstGeom prst="rect">
            <a:avLst/>
          </a:prstGeom>
        </p:spPr>
      </p:pic>
      <p:pic>
        <p:nvPicPr>
          <p:cNvPr id="3" name="Immagine 2"/>
          <p:cNvPicPr>
            <a:picLocks noChangeAspect="1"/>
          </p:cNvPicPr>
          <p:nvPr/>
        </p:nvPicPr>
        <p:blipFill>
          <a:blip r:embed="rId4"/>
          <a:stretch>
            <a:fillRect/>
          </a:stretch>
        </p:blipFill>
        <p:spPr>
          <a:xfrm>
            <a:off x="3198646" y="4641302"/>
            <a:ext cx="2844800" cy="1519047"/>
          </a:xfrm>
          <a:prstGeom prst="rect">
            <a:avLst/>
          </a:prstGeom>
        </p:spPr>
      </p:pic>
      <p:pic>
        <p:nvPicPr>
          <p:cNvPr id="6" name="Immagine 5"/>
          <p:cNvPicPr>
            <a:picLocks noChangeAspect="1"/>
          </p:cNvPicPr>
          <p:nvPr/>
        </p:nvPicPr>
        <p:blipFill>
          <a:blip r:embed="rId5"/>
          <a:stretch>
            <a:fillRect/>
          </a:stretch>
        </p:blipFill>
        <p:spPr>
          <a:xfrm>
            <a:off x="865244" y="4641302"/>
            <a:ext cx="2332793" cy="1530881"/>
          </a:xfrm>
          <a:prstGeom prst="rect">
            <a:avLst/>
          </a:prstGeom>
        </p:spPr>
      </p:pic>
    </p:spTree>
    <p:extLst>
      <p:ext uri="{BB962C8B-B14F-4D97-AF65-F5344CB8AC3E}">
        <p14:creationId xmlns:p14="http://schemas.microsoft.com/office/powerpoint/2010/main" val="38949860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Il  mobbing </a:t>
            </a:r>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828800" lvl="5" algn="just" eaLnBrk="0" hangingPunct="0">
              <a:lnSpc>
                <a:spcPct val="130000"/>
              </a:lnSpc>
              <a:buClr>
                <a:srgbClr val="0A6AAE"/>
              </a:buClr>
              <a:buSzPct val="90000"/>
            </a:pPr>
            <a:r>
              <a:rPr lang="it-IT" sz="1600" dirty="0" smtClean="0">
                <a:latin typeface="Calibri" charset="0"/>
                <a:ea typeface="Calibri" charset="0"/>
                <a:cs typeface="Calibri" charset="0"/>
              </a:rPr>
              <a:t>Per mobbing si intende una </a:t>
            </a:r>
            <a:r>
              <a:rPr lang="it-IT" sz="1600" dirty="0">
                <a:latin typeface="Calibri" charset="0"/>
                <a:ea typeface="Calibri" charset="0"/>
                <a:cs typeface="Calibri" charset="0"/>
              </a:rPr>
              <a:t>condotta del datore di lavoro o del superiore gerarchico, </a:t>
            </a:r>
            <a:r>
              <a:rPr lang="it-IT" sz="1600" b="1" dirty="0">
                <a:latin typeface="Calibri" charset="0"/>
                <a:ea typeface="Calibri" charset="0"/>
                <a:cs typeface="Calibri" charset="0"/>
              </a:rPr>
              <a:t>complessa, continuata e protratta nel tempo</a:t>
            </a:r>
            <a:r>
              <a:rPr lang="it-IT" sz="1600" dirty="0">
                <a:latin typeface="Calibri" charset="0"/>
                <a:ea typeface="Calibri" charset="0"/>
                <a:cs typeface="Calibri" charset="0"/>
              </a:rPr>
              <a:t>, tenuta nei confronti di un lavoratore nell'ambiente di lavoro, che si manifesta con comportamenti intenzionalmente ostili, </a:t>
            </a:r>
            <a:r>
              <a:rPr lang="it-IT" sz="1600" b="1" dirty="0">
                <a:latin typeface="Calibri" charset="0"/>
                <a:ea typeface="Calibri" charset="0"/>
                <a:cs typeface="Calibri" charset="0"/>
              </a:rPr>
              <a:t>reiterati e sistematici, esorbitanti od incongrui rispetto all'ordinaria gestione del rapporto,</a:t>
            </a:r>
            <a:r>
              <a:rPr lang="it-IT" sz="1600" dirty="0">
                <a:latin typeface="Calibri" charset="0"/>
                <a:ea typeface="Calibri" charset="0"/>
                <a:cs typeface="Calibri" charset="0"/>
              </a:rPr>
              <a:t> espressivi di un disegno in realtà finalizzato alla persecuzione o alla vessazione del lavoratore, tale che ne consegua un effetto </a:t>
            </a:r>
            <a:r>
              <a:rPr lang="it-IT" sz="1600" dirty="0" smtClean="0">
                <a:latin typeface="Calibri" charset="0"/>
                <a:ea typeface="Calibri" charset="0"/>
                <a:cs typeface="Calibri" charset="0"/>
              </a:rPr>
              <a:t>lesivo</a:t>
            </a:r>
            <a:endParaRPr lang="it-IT" sz="1600" b="1" dirty="0">
              <a:latin typeface="Calibri" charset="0"/>
              <a:ea typeface="Calibri" charset="0"/>
              <a:cs typeface="Calibri" charset="0"/>
            </a:endParaRPr>
          </a:p>
          <a:p>
            <a:pPr marL="0" lvl="1" eaLnBrk="0" hangingPunct="0">
              <a:lnSpc>
                <a:spcPct val="130000"/>
              </a:lnSpc>
              <a:buClr>
                <a:srgbClr val="0A6AAE"/>
              </a:buClr>
              <a:buSzPct val="90000"/>
            </a:pPr>
            <a:endParaRPr lang="it-IT" b="1" dirty="0" smtClean="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5275448" y="4255300"/>
            <a:ext cx="4038600" cy="2019300"/>
          </a:xfrm>
          <a:prstGeom prst="rect">
            <a:avLst/>
          </a:prstGeom>
        </p:spPr>
      </p:pic>
      <p:pic>
        <p:nvPicPr>
          <p:cNvPr id="7" name="Immagin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990972" y="1088740"/>
            <a:ext cx="900671" cy="805811"/>
          </a:xfrm>
          <a:prstGeom prst="rect">
            <a:avLst/>
          </a:prstGeom>
        </p:spPr>
      </p:pic>
    </p:spTree>
    <p:extLst>
      <p:ext uri="{BB962C8B-B14F-4D97-AF65-F5344CB8AC3E}">
        <p14:creationId xmlns:p14="http://schemas.microsoft.com/office/powerpoint/2010/main" val="3095140848"/>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07975" y="617538"/>
            <a:ext cx="9177338"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342900" indent="-342900">
              <a:lnSpc>
                <a:spcPct val="80000"/>
              </a:lnSpc>
              <a:spcBef>
                <a:spcPct val="20000"/>
              </a:spcBef>
              <a:buClr>
                <a:schemeClr val="tx1"/>
              </a:buClr>
              <a:buFont typeface="Times" charset="0"/>
              <a:buNone/>
            </a:pPr>
            <a:r>
              <a:rPr lang="it-IT" sz="9600" b="1" dirty="0">
                <a:solidFill>
                  <a:srgbClr val="0A6AAE"/>
                </a:solidFill>
                <a:latin typeface="Calibri" pitchFamily="34" charset="0"/>
              </a:rPr>
              <a:t>C&amp;I</a:t>
            </a:r>
            <a:endParaRPr lang="en-US" sz="9600" dirty="0">
              <a:solidFill>
                <a:srgbClr val="0A6AAE"/>
              </a:solidFill>
              <a:latin typeface="Calibri" pitchFamily="34" charset="0"/>
            </a:endParaRPr>
          </a:p>
          <a:p>
            <a:pPr marL="342900" indent="-342900">
              <a:lnSpc>
                <a:spcPct val="80000"/>
              </a:lnSpc>
              <a:spcBef>
                <a:spcPct val="20000"/>
              </a:spcBef>
              <a:buClr>
                <a:schemeClr val="tx1"/>
              </a:buClr>
              <a:buFont typeface="Times" charset="0"/>
              <a:buNone/>
            </a:pPr>
            <a:endParaRPr lang="en-US" sz="1800" dirty="0">
              <a:solidFill>
                <a:srgbClr val="B8272D"/>
              </a:solidFill>
              <a:latin typeface="Calibri" pitchFamily="34" charset="0"/>
            </a:endParaRPr>
          </a:p>
          <a:p>
            <a:pPr marL="342900" indent="-342900">
              <a:lnSpc>
                <a:spcPct val="80000"/>
              </a:lnSpc>
              <a:spcBef>
                <a:spcPct val="20000"/>
              </a:spcBef>
              <a:buClr>
                <a:schemeClr val="tx1"/>
              </a:buClr>
              <a:buFont typeface="Times" charset="0"/>
              <a:buNone/>
            </a:pPr>
            <a:r>
              <a:rPr lang="en-US" sz="1800" dirty="0">
                <a:solidFill>
                  <a:srgbClr val="0A6AAE"/>
                </a:solidFill>
                <a:latin typeface="Calibri" pitchFamily="34" charset="0"/>
              </a:rPr>
              <a:t>Contact &amp; Information:</a:t>
            </a:r>
          </a:p>
          <a:p>
            <a:pPr marL="342900" indent="-342900">
              <a:lnSpc>
                <a:spcPct val="80000"/>
              </a:lnSpc>
              <a:spcBef>
                <a:spcPct val="20000"/>
              </a:spcBef>
              <a:buClr>
                <a:schemeClr val="tx1"/>
              </a:buClr>
            </a:pPr>
            <a:endParaRPr lang="it-IT" sz="800" dirty="0">
              <a:solidFill>
                <a:srgbClr val="B8272D"/>
              </a:solidFill>
              <a:latin typeface="Calibri" pitchFamily="34" charset="0"/>
            </a:endParaRPr>
          </a:p>
          <a:p>
            <a:pPr marL="342900" indent="-342900">
              <a:lnSpc>
                <a:spcPct val="80000"/>
              </a:lnSpc>
              <a:spcBef>
                <a:spcPct val="20000"/>
              </a:spcBef>
              <a:buClr>
                <a:schemeClr val="tx1"/>
              </a:buClr>
            </a:pPr>
            <a:endParaRPr lang="it-IT" sz="1200" b="1" dirty="0">
              <a:solidFill>
                <a:srgbClr val="7E7A79"/>
              </a:solidFill>
              <a:latin typeface="Calibri" pitchFamily="34" charset="0"/>
            </a:endParaRPr>
          </a:p>
          <a:p>
            <a:pPr marL="342900" indent="-342900">
              <a:lnSpc>
                <a:spcPct val="80000"/>
              </a:lnSpc>
              <a:spcBef>
                <a:spcPct val="20000"/>
              </a:spcBef>
              <a:buClr>
                <a:schemeClr val="tx1"/>
              </a:buClr>
            </a:pPr>
            <a:r>
              <a:rPr lang="es-ES" sz="1200" b="1" dirty="0" smtClean="0">
                <a:solidFill>
                  <a:srgbClr val="7E7A79"/>
                </a:solidFill>
                <a:latin typeface="Calibri" pitchFamily="34" charset="0"/>
              </a:rPr>
              <a:t>Avv.  Valeria Romano</a:t>
            </a:r>
            <a:endParaRPr lang="es-ES" sz="1200" b="1" dirty="0">
              <a:solidFill>
                <a:srgbClr val="7E7A79"/>
              </a:solidFill>
              <a:latin typeface="Calibri" pitchFamily="34" charset="0"/>
            </a:endParaRPr>
          </a:p>
          <a:p>
            <a:pPr marL="342900" indent="-342900">
              <a:lnSpc>
                <a:spcPct val="80000"/>
              </a:lnSpc>
              <a:spcBef>
                <a:spcPct val="20000"/>
              </a:spcBef>
              <a:buClr>
                <a:schemeClr val="tx1"/>
              </a:buClr>
            </a:pPr>
            <a:r>
              <a:rPr lang="it-IT" sz="1200" dirty="0" smtClean="0">
                <a:solidFill>
                  <a:srgbClr val="7E7A79"/>
                </a:solidFill>
                <a:latin typeface="Calibri" pitchFamily="34" charset="0"/>
              </a:rPr>
              <a:t>valeriaromano14@gmail.com</a:t>
            </a:r>
            <a:endParaRPr lang="it-IT" sz="1200" dirty="0">
              <a:solidFill>
                <a:srgbClr val="7E7A79"/>
              </a:solidFill>
              <a:latin typeface="Calibri" pitchFamily="34" charset="0"/>
            </a:endParaRPr>
          </a:p>
          <a:p>
            <a:pPr marL="342900" indent="-342900">
              <a:lnSpc>
                <a:spcPct val="80000"/>
              </a:lnSpc>
              <a:spcBef>
                <a:spcPct val="20000"/>
              </a:spcBef>
              <a:buClr>
                <a:schemeClr val="tx1"/>
              </a:buClr>
            </a:pPr>
            <a:endParaRPr lang="it-IT" sz="1200" b="1" dirty="0">
              <a:solidFill>
                <a:srgbClr val="7E7A79"/>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La natura giuridica del danno </a:t>
            </a:r>
            <a:r>
              <a:rPr lang="it-IT" sz="2800" b="1" dirty="0" err="1" smtClean="0">
                <a:solidFill>
                  <a:srgbClr val="0A6AAE"/>
                </a:solidFill>
                <a:latin typeface="Calibri" pitchFamily="34" charset="0"/>
              </a:rPr>
              <a:t>autocagionato</a:t>
            </a:r>
            <a:r>
              <a:rPr lang="it-IT" sz="2800" b="1" dirty="0" smtClean="0">
                <a:solidFill>
                  <a:srgbClr val="0A6AAE"/>
                </a:solidFill>
                <a:latin typeface="Calibri" pitchFamily="34" charset="0"/>
              </a:rPr>
              <a:t>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endParaRPr lang="it-IT" sz="1600" dirty="0">
              <a:latin typeface="Calibri" charset="0"/>
              <a:ea typeface="Calibri" charset="0"/>
              <a:cs typeface="Calibri" charset="0"/>
            </a:endParaRPr>
          </a:p>
          <a:p>
            <a:pPr marL="342900" indent="-342900" algn="just">
              <a:buFont typeface="Arial" charset="0"/>
              <a:buChar char="•"/>
            </a:pPr>
            <a:r>
              <a:rPr lang="it-IT" sz="1600" dirty="0">
                <a:latin typeface="Calibri" charset="0"/>
                <a:ea typeface="Calibri" charset="0"/>
                <a:cs typeface="Calibri" charset="0"/>
              </a:rPr>
              <a:t>Infortuni che gli alunni si procurano autonomamente; </a:t>
            </a:r>
          </a:p>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Nel </a:t>
            </a:r>
            <a:r>
              <a:rPr lang="it-IT" sz="1600" dirty="0">
                <a:latin typeface="Calibri" charset="0"/>
                <a:ea typeface="Calibri" charset="0"/>
                <a:cs typeface="Calibri" charset="0"/>
              </a:rPr>
              <a:t>caso di danno arrecato dall'allievo a se stesso, appare più corretto ricondurre la responsabilità dell'istituto scolastico e dell'insegnante non già nell'ambito della responsabilità extracontrattuale, con conseguente onere per il danneggiato di fornire la prova di tutti gli elementi costitutivi del fatto illecito di cui </a:t>
            </a:r>
            <a:r>
              <a:rPr lang="it-IT" sz="1600" dirty="0">
                <a:latin typeface="Calibri" charset="0"/>
                <a:ea typeface="Calibri" charset="0"/>
                <a:cs typeface="Calibri" charset="0"/>
                <a:hlinkClick r:id="rId3"/>
              </a:rPr>
              <a:t>all'art. 2043 c.c.</a:t>
            </a:r>
            <a:r>
              <a:rPr lang="it-IT" sz="1600" dirty="0">
                <a:latin typeface="Calibri" charset="0"/>
                <a:ea typeface="Calibri" charset="0"/>
                <a:cs typeface="Calibri" charset="0"/>
              </a:rPr>
              <a:t>, </a:t>
            </a:r>
            <a:r>
              <a:rPr lang="it-IT" sz="1600" b="1" dirty="0">
                <a:latin typeface="Calibri" charset="0"/>
                <a:ea typeface="Calibri" charset="0"/>
                <a:cs typeface="Calibri" charset="0"/>
              </a:rPr>
              <a:t>bensì nell'ambito della responsabilità contrattuale</a:t>
            </a:r>
            <a:r>
              <a:rPr lang="it-IT" sz="1600" dirty="0">
                <a:latin typeface="Calibri" charset="0"/>
                <a:ea typeface="Calibri" charset="0"/>
                <a:cs typeface="Calibri" charset="0"/>
              </a:rPr>
              <a:t>, con conseguente applicazione del regime probatorio desumibile </a:t>
            </a:r>
            <a:r>
              <a:rPr lang="it-IT" sz="1600" dirty="0">
                <a:latin typeface="Calibri" charset="0"/>
                <a:ea typeface="Calibri" charset="0"/>
                <a:cs typeface="Calibri" charset="0"/>
                <a:hlinkClick r:id="rId4"/>
              </a:rPr>
              <a:t>dall'art. 1218 c.c.</a:t>
            </a:r>
            <a:r>
              <a:rPr lang="it-IT" sz="1600" dirty="0">
                <a:latin typeface="Calibri" charset="0"/>
                <a:ea typeface="Calibri" charset="0"/>
                <a:cs typeface="Calibri" charset="0"/>
              </a:rPr>
              <a:t> </a:t>
            </a:r>
          </a:p>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Quanto </a:t>
            </a:r>
            <a:r>
              <a:rPr lang="it-IT" sz="1600" dirty="0">
                <a:latin typeface="Calibri" charset="0"/>
                <a:ea typeface="Calibri" charset="0"/>
                <a:cs typeface="Calibri" charset="0"/>
              </a:rPr>
              <a:t>all'istituto scolastico, </a:t>
            </a:r>
            <a:r>
              <a:rPr lang="it-IT" sz="1600" b="1" dirty="0">
                <a:latin typeface="Calibri" charset="0"/>
                <a:ea typeface="Calibri" charset="0"/>
                <a:cs typeface="Calibri" charset="0"/>
              </a:rPr>
              <a:t>l'accoglimento della domanda di iscrizione e la conseguente ammissione dell'allievo determina infatti l'instaurazione di un vincolo negoziale, in virtù del quale, nell'ambito delle obbligazioni assunte dall'istituto, deve ritenersi sicuramente inclusa quella di vigilare anche sulla sicurezza e l'incolumità dell'allievo nel tempo in cui fruisce della prestazione scolastica in tutte le sue espressioni, anche al fine di evitare che l'allievo procuri danno a se stesso  </a:t>
            </a:r>
          </a:p>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endParaRPr lang="it-IT" sz="1600" dirty="0">
              <a:latin typeface="Calibri" charset="0"/>
              <a:ea typeface="Calibri" charset="0"/>
              <a:cs typeface="Calibri" charset="0"/>
            </a:endParaRPr>
          </a:p>
          <a:p>
            <a:pPr algn="just"/>
            <a:r>
              <a:rPr lang="it-IT" sz="1600" b="1" dirty="0" smtClean="0">
                <a:latin typeface="Calibri" charset="0"/>
                <a:ea typeface="Calibri" charset="0"/>
                <a:cs typeface="Calibri" charset="0"/>
              </a:rPr>
              <a:t>CASS</a:t>
            </a:r>
            <a:r>
              <a:rPr lang="it-IT" sz="1600" b="1" dirty="0">
                <a:latin typeface="Calibri" charset="0"/>
                <a:ea typeface="Calibri" charset="0"/>
                <a:cs typeface="Calibri" charset="0"/>
              </a:rPr>
              <a:t>. CIV., SEZ. UNITE, 27 GIUGNO 2002, N. 9346</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5"/>
          <a:stretch>
            <a:fillRect/>
          </a:stretch>
        </p:blipFill>
        <p:spPr>
          <a:xfrm>
            <a:off x="7075648" y="4548406"/>
            <a:ext cx="2268364" cy="1509493"/>
          </a:xfrm>
          <a:prstGeom prst="rect">
            <a:avLst/>
          </a:prstGeom>
        </p:spPr>
      </p:pic>
    </p:spTree>
    <p:extLst>
      <p:ext uri="{BB962C8B-B14F-4D97-AF65-F5344CB8AC3E}">
        <p14:creationId xmlns:p14="http://schemas.microsoft.com/office/powerpoint/2010/main" val="228891187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Infortuni </a:t>
            </a:r>
            <a:r>
              <a:rPr lang="it-IT" sz="2800" b="1" dirty="0" err="1" smtClean="0">
                <a:solidFill>
                  <a:srgbClr val="0A6AAE"/>
                </a:solidFill>
                <a:latin typeface="Calibri" pitchFamily="34" charset="0"/>
              </a:rPr>
              <a:t>autocagionati</a:t>
            </a:r>
            <a:r>
              <a:rPr lang="it-IT" sz="2800" b="1" dirty="0" smtClean="0">
                <a:solidFill>
                  <a:srgbClr val="0A6AAE"/>
                </a:solidFill>
                <a:latin typeface="Calibri" pitchFamily="34" charset="0"/>
              </a:rPr>
              <a:t> – riparto dell’onere della prova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457200" indent="-457200" algn="just">
              <a:buClr>
                <a:srgbClr val="0070C0"/>
              </a:buClr>
              <a:buFont typeface="Wingdings" charset="2"/>
              <a:buChar char="ü"/>
            </a:pPr>
            <a:r>
              <a:rPr lang="it-IT" sz="1600" dirty="0" smtClean="0">
                <a:latin typeface="Calibri" charset="0"/>
                <a:ea typeface="Calibri" charset="0"/>
                <a:cs typeface="Calibri" charset="0"/>
              </a:rPr>
              <a:t>Hanno </a:t>
            </a:r>
            <a:r>
              <a:rPr lang="it-IT" sz="1600" dirty="0" smtClean="0">
                <a:solidFill>
                  <a:srgbClr val="FF0000"/>
                </a:solidFill>
                <a:latin typeface="Calibri" charset="0"/>
                <a:ea typeface="Calibri" charset="0"/>
                <a:cs typeface="Calibri" charset="0"/>
              </a:rPr>
              <a:t>natura contrattuale </a:t>
            </a:r>
            <a:r>
              <a:rPr lang="it-IT" sz="1600" dirty="0">
                <a:latin typeface="Calibri" charset="0"/>
                <a:ea typeface="Calibri" charset="0"/>
                <a:cs typeface="Calibri" charset="0"/>
              </a:rPr>
              <a:t>ex art. 1218 c.c., </a:t>
            </a:r>
            <a:r>
              <a:rPr lang="it-IT" sz="1600" i="1" dirty="0">
                <a:latin typeface="Calibri" charset="0"/>
                <a:ea typeface="Calibri" charset="0"/>
                <a:cs typeface="Calibri" charset="0"/>
              </a:rPr>
              <a:t>sub specie </a:t>
            </a:r>
            <a:r>
              <a:rPr lang="it-IT" sz="1600" dirty="0">
                <a:latin typeface="Calibri" charset="0"/>
                <a:ea typeface="Calibri" charset="0"/>
                <a:cs typeface="Calibri" charset="0"/>
              </a:rPr>
              <a:t>di responsabilità contrattuale da contatto </a:t>
            </a:r>
            <a:r>
              <a:rPr lang="it-IT" sz="1600" dirty="0" smtClean="0">
                <a:latin typeface="Calibri" charset="0"/>
                <a:ea typeface="Calibri" charset="0"/>
                <a:cs typeface="Calibri" charset="0"/>
              </a:rPr>
              <a:t>sociale; </a:t>
            </a:r>
          </a:p>
          <a:p>
            <a:pPr marL="457200" indent="-457200" algn="just">
              <a:buClr>
                <a:srgbClr val="0070C0"/>
              </a:buClr>
              <a:buFont typeface="Wingdings" charset="2"/>
              <a:buChar char="ü"/>
            </a:pPr>
            <a:r>
              <a:rPr lang="it-IT" sz="1600" dirty="0">
                <a:latin typeface="Calibri" charset="0"/>
                <a:ea typeface="Calibri" charset="0"/>
                <a:cs typeface="Calibri" charset="0"/>
              </a:rPr>
              <a:t>La prescrizione è decennale </a:t>
            </a:r>
            <a:endParaRPr lang="it-IT" sz="1600" dirty="0" smtClean="0">
              <a:latin typeface="Calibri" charset="0"/>
              <a:ea typeface="Calibri" charset="0"/>
              <a:cs typeface="Calibri" charset="0"/>
            </a:endParaRPr>
          </a:p>
          <a:p>
            <a:pPr marL="457200" indent="-457200" algn="just">
              <a:buClr>
                <a:srgbClr val="0070C0"/>
              </a:buClr>
              <a:buFont typeface="Wingdings" charset="2"/>
              <a:buChar char="ü"/>
            </a:pPr>
            <a:r>
              <a:rPr lang="it-IT" sz="1600" dirty="0" smtClean="0">
                <a:latin typeface="Calibri" charset="0"/>
                <a:ea typeface="Calibri" charset="0"/>
                <a:cs typeface="Calibri" charset="0"/>
              </a:rPr>
              <a:t>È applicabile </a:t>
            </a:r>
            <a:r>
              <a:rPr lang="it-IT" sz="1600" dirty="0">
                <a:latin typeface="Calibri" charset="0"/>
                <a:ea typeface="Calibri" charset="0"/>
                <a:cs typeface="Calibri" charset="0"/>
              </a:rPr>
              <a:t>"il regime probatorio desumibile dall'art. 1218 cod. civ., sicché mentre l'attore deve provare che il danno si è verificato nel corso dello svolgimento del rapporto, </a:t>
            </a:r>
            <a:r>
              <a:rPr lang="it-IT" sz="1600" dirty="0" smtClean="0">
                <a:latin typeface="Calibri" charset="0"/>
                <a:ea typeface="Calibri" charset="0"/>
                <a:cs typeface="Calibri" charset="0"/>
              </a:rPr>
              <a:t>sull’ </a:t>
            </a:r>
            <a:r>
              <a:rPr lang="it-IT" sz="1600" dirty="0">
                <a:latin typeface="Calibri" charset="0"/>
                <a:ea typeface="Calibri" charset="0"/>
                <a:cs typeface="Calibri" charset="0"/>
              </a:rPr>
              <a:t>altra parte incombe l'onere di dimostrare che l'evento dannoso è stato determinato da </a:t>
            </a:r>
            <a:r>
              <a:rPr lang="it-IT" sz="1600" b="1" dirty="0">
                <a:latin typeface="Calibri" charset="0"/>
                <a:ea typeface="Calibri" charset="0"/>
                <a:cs typeface="Calibri" charset="0"/>
              </a:rPr>
              <a:t>causa non imputabile </a:t>
            </a:r>
            <a:r>
              <a:rPr lang="it-IT" sz="1600" dirty="0">
                <a:latin typeface="Calibri" charset="0"/>
                <a:ea typeface="Calibri" charset="0"/>
                <a:cs typeface="Calibri" charset="0"/>
              </a:rPr>
              <a:t>né alla scuola né </a:t>
            </a:r>
            <a:r>
              <a:rPr lang="it-IT" sz="1600" dirty="0" smtClean="0">
                <a:latin typeface="Calibri" charset="0"/>
                <a:ea typeface="Calibri" charset="0"/>
                <a:cs typeface="Calibri" charset="0"/>
              </a:rPr>
              <a:t>all'insegnante. </a:t>
            </a:r>
          </a:p>
          <a:p>
            <a:pPr marL="457200" indent="-457200" algn="just">
              <a:buClr>
                <a:srgbClr val="0070C0"/>
              </a:buClr>
              <a:buFont typeface="Wingdings" charset="2"/>
              <a:buChar char="ü"/>
            </a:pPr>
            <a:r>
              <a:rPr lang="it-IT" sz="1600" dirty="0" smtClean="0">
                <a:latin typeface="Calibri" charset="0"/>
                <a:ea typeface="Calibri" charset="0"/>
                <a:cs typeface="Calibri" charset="0"/>
              </a:rPr>
              <a:t>La scuola deve dimostrare </a:t>
            </a:r>
            <a:r>
              <a:rPr lang="it-IT" sz="1600" dirty="0">
                <a:latin typeface="Calibri" charset="0"/>
                <a:ea typeface="Calibri" charset="0"/>
                <a:cs typeface="Calibri" charset="0"/>
              </a:rPr>
              <a:t>in </a:t>
            </a:r>
            <a:r>
              <a:rPr lang="it-IT" sz="1600" dirty="0" smtClean="0">
                <a:latin typeface="Calibri" charset="0"/>
                <a:ea typeface="Calibri" charset="0"/>
                <a:cs typeface="Calibri" charset="0"/>
              </a:rPr>
              <a:t>concreto che </a:t>
            </a:r>
            <a:r>
              <a:rPr lang="it-IT" sz="1600" dirty="0">
                <a:latin typeface="Calibri" charset="0"/>
                <a:ea typeface="Calibri" charset="0"/>
                <a:cs typeface="Calibri" charset="0"/>
              </a:rPr>
              <a:t>le lesioni sono state conseguenza di </a:t>
            </a:r>
            <a:r>
              <a:rPr lang="it-IT" sz="1600" b="1" dirty="0">
                <a:latin typeface="Calibri" charset="0"/>
                <a:ea typeface="Calibri" charset="0"/>
                <a:cs typeface="Calibri" charset="0"/>
              </a:rPr>
              <a:t>una sequenza causale ad essa non imputabile </a:t>
            </a:r>
            <a:endParaRPr lang="it-IT" sz="1600" b="1" dirty="0" smtClean="0">
              <a:latin typeface="Calibri" charset="0"/>
              <a:ea typeface="Calibri" charset="0"/>
              <a:cs typeface="Calibri" charset="0"/>
            </a:endParaRPr>
          </a:p>
          <a:p>
            <a:pPr marL="457200" indent="-457200" algn="just">
              <a:buClr>
                <a:srgbClr val="0070C0"/>
              </a:buClr>
              <a:buFont typeface="Wingdings" charset="2"/>
              <a:buChar char="ü"/>
            </a:pPr>
            <a:r>
              <a:rPr lang="it-IT" sz="1600" b="1" dirty="0" smtClean="0">
                <a:solidFill>
                  <a:srgbClr val="FF0000"/>
                </a:solidFill>
                <a:latin typeface="Calibri" charset="0"/>
                <a:ea typeface="Calibri" charset="0"/>
                <a:cs typeface="Calibri" charset="0"/>
              </a:rPr>
              <a:t>Dimostrazione del caso fortuito:  </a:t>
            </a:r>
            <a:r>
              <a:rPr lang="it-IT" sz="1600" i="1" dirty="0">
                <a:latin typeface="Calibri" charset="0"/>
                <a:ea typeface="Calibri" charset="0"/>
                <a:cs typeface="Calibri" charset="0"/>
              </a:rPr>
              <a:t>un evento naturale o ad esso assimilato, indipendente dalla volontà umana che esca dalla ragionevole prevedibilità</a:t>
            </a:r>
            <a:r>
              <a:rPr lang="it-IT" sz="1600" dirty="0">
                <a:latin typeface="Calibri" charset="0"/>
                <a:ea typeface="Calibri" charset="0"/>
                <a:cs typeface="Calibri" charset="0"/>
              </a:rPr>
              <a:t> </a:t>
            </a:r>
            <a:r>
              <a:rPr lang="it-IT" sz="1600" i="1" dirty="0">
                <a:latin typeface="Calibri" charset="0"/>
                <a:ea typeface="Calibri" charset="0"/>
                <a:cs typeface="Calibri" charset="0"/>
              </a:rPr>
              <a:t>a cui non si possa ovviare senza cautele superiori a quelle della media diligenza”</a:t>
            </a:r>
            <a:r>
              <a:rPr lang="it-IT" sz="1600" dirty="0">
                <a:latin typeface="Calibri" charset="0"/>
                <a:ea typeface="Calibri" charset="0"/>
                <a:cs typeface="Calibri" charset="0"/>
              </a:rPr>
              <a:t>.</a:t>
            </a:r>
          </a:p>
          <a:p>
            <a:pPr marL="1828800" lvl="3" indent="-457200" algn="just">
              <a:buFontTx/>
              <a:buAutoNum type="arabicPeriod"/>
            </a:pPr>
            <a:endParaRPr lang="it-IT" b="1" dirty="0" smtClean="0"/>
          </a:p>
        </p:txBody>
      </p:sp>
      <p:pic>
        <p:nvPicPr>
          <p:cNvPr id="2" name="Immagine 1"/>
          <p:cNvPicPr>
            <a:picLocks noChangeAspect="1"/>
          </p:cNvPicPr>
          <p:nvPr/>
        </p:nvPicPr>
        <p:blipFill>
          <a:blip r:embed="rId3"/>
          <a:stretch>
            <a:fillRect/>
          </a:stretch>
        </p:blipFill>
        <p:spPr>
          <a:xfrm>
            <a:off x="7255667" y="4941168"/>
            <a:ext cx="2259807" cy="1346920"/>
          </a:xfrm>
          <a:prstGeom prst="rect">
            <a:avLst/>
          </a:prstGeom>
        </p:spPr>
      </p:pic>
    </p:spTree>
    <p:extLst>
      <p:ext uri="{BB962C8B-B14F-4D97-AF65-F5344CB8AC3E}">
        <p14:creationId xmlns:p14="http://schemas.microsoft.com/office/powerpoint/2010/main" val="194790272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Casistica frequente in materia di infortunio auto-cagionato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endParaRPr lang="it-IT" sz="1600" dirty="0">
              <a:latin typeface="Calibri" charset="0"/>
              <a:ea typeface="Calibri" charset="0"/>
              <a:cs typeface="Calibri" charset="0"/>
            </a:endParaRPr>
          </a:p>
          <a:p>
            <a:pPr marL="342900" indent="-342900" algn="just">
              <a:buFont typeface="Arial" charset="0"/>
              <a:buChar char="•"/>
            </a:pPr>
            <a:r>
              <a:rPr lang="it-IT" sz="1600" dirty="0">
                <a:latin typeface="Calibri" charset="0"/>
                <a:ea typeface="Calibri" charset="0"/>
                <a:cs typeface="Calibri" charset="0"/>
              </a:rPr>
              <a:t>IL CASO DELL’ALUNNO CHE CORRENDO INCIAMPA </a:t>
            </a:r>
            <a:r>
              <a:rPr lang="it-IT" sz="1600" dirty="0" smtClean="0">
                <a:latin typeface="Calibri" charset="0"/>
                <a:ea typeface="Calibri" charset="0"/>
                <a:cs typeface="Calibri" charset="0"/>
              </a:rPr>
              <a:t>SULLA</a:t>
            </a:r>
            <a:r>
              <a:rPr lang="it-IT" sz="1600" dirty="0" smtClean="0">
                <a:latin typeface="Calibri" charset="0"/>
                <a:ea typeface="Calibri" charset="0"/>
                <a:cs typeface="Calibri" charset="0"/>
              </a:rPr>
              <a:t> </a:t>
            </a:r>
            <a:r>
              <a:rPr lang="it-IT" sz="1600" dirty="0">
                <a:latin typeface="Calibri" charset="0"/>
                <a:ea typeface="Calibri" charset="0"/>
                <a:cs typeface="Calibri" charset="0"/>
              </a:rPr>
              <a:t>FASCIA ANTISCIVOLO</a:t>
            </a:r>
          </a:p>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r>
              <a:rPr lang="it-IT" sz="1600" dirty="0">
                <a:latin typeface="Calibri" charset="0"/>
                <a:ea typeface="Calibri" charset="0"/>
                <a:cs typeface="Calibri" charset="0"/>
              </a:rPr>
              <a:t>IL CASO DELL’ALUNNO CHE CADE DA UNA </a:t>
            </a:r>
            <a:r>
              <a:rPr lang="it-IT" sz="1600" dirty="0" smtClean="0">
                <a:latin typeface="Calibri" charset="0"/>
                <a:ea typeface="Calibri" charset="0"/>
                <a:cs typeface="Calibri" charset="0"/>
              </a:rPr>
              <a:t>SEDIA</a:t>
            </a:r>
          </a:p>
          <a:p>
            <a:pPr marL="342900" indent="-342900" algn="just">
              <a:buFont typeface="Arial" charset="0"/>
              <a:buChar char="•"/>
            </a:pPr>
            <a:endParaRPr lang="it-IT" sz="1600" dirty="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IL </a:t>
            </a:r>
            <a:r>
              <a:rPr lang="it-IT" sz="1600" dirty="0">
                <a:latin typeface="Calibri" charset="0"/>
                <a:ea typeface="Calibri" charset="0"/>
                <a:cs typeface="Calibri" charset="0"/>
              </a:rPr>
              <a:t>CASO DELL’ALUNNO CHE INCIAMPA SU UN BANCO</a:t>
            </a:r>
          </a:p>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LA CADUTA SU PAVIMENTO SCIVOLOSO: </a:t>
            </a:r>
            <a:r>
              <a:rPr lang="it-IT" sz="1600" dirty="0">
                <a:latin typeface="Calibri" charset="0"/>
                <a:ea typeface="Calibri" charset="0"/>
                <a:cs typeface="Calibri" charset="0"/>
              </a:rPr>
              <a:t>IL CASO </a:t>
            </a:r>
            <a:r>
              <a:rPr lang="it-IT" sz="1600" dirty="0" smtClean="0">
                <a:latin typeface="Calibri" charset="0"/>
                <a:ea typeface="Calibri" charset="0"/>
                <a:cs typeface="Calibri" charset="0"/>
              </a:rPr>
              <a:t>DELL’ALLIEVO CHE SCIVOLA IN BAGNO</a:t>
            </a:r>
          </a:p>
          <a:p>
            <a:pPr marL="342900" indent="-342900" algn="just">
              <a:buFont typeface="Arial" charset="0"/>
              <a:buChar char="•"/>
            </a:pPr>
            <a:endParaRPr lang="it-IT" sz="1600" dirty="0" smtClean="0">
              <a:latin typeface="Calibri" charset="0"/>
              <a:ea typeface="Calibri" charset="0"/>
              <a:cs typeface="Calibri" charset="0"/>
            </a:endParaRPr>
          </a:p>
          <a:p>
            <a:pPr marL="342900" indent="-342900" algn="just">
              <a:buFont typeface="Arial" charset="0"/>
              <a:buChar char="•"/>
            </a:pPr>
            <a:r>
              <a:rPr lang="it-IT" sz="1600" dirty="0" smtClean="0">
                <a:latin typeface="Calibri" charset="0"/>
                <a:ea typeface="Calibri" charset="0"/>
                <a:cs typeface="Calibri" charset="0"/>
              </a:rPr>
              <a:t>LA CADUTA PER DIFETTO DI MANUTENZIONE DELL’EDIFICIO SCOLASTICO</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6" name="Immagine 5"/>
          <p:cNvPicPr>
            <a:picLocks noChangeAspect="1"/>
          </p:cNvPicPr>
          <p:nvPr/>
        </p:nvPicPr>
        <p:blipFill>
          <a:blip r:embed="rId3"/>
          <a:stretch>
            <a:fillRect/>
          </a:stretch>
        </p:blipFill>
        <p:spPr>
          <a:xfrm>
            <a:off x="270891" y="4891479"/>
            <a:ext cx="2475177" cy="1305278"/>
          </a:xfrm>
          <a:prstGeom prst="rect">
            <a:avLst/>
          </a:prstGeom>
        </p:spPr>
      </p:pic>
      <p:pic>
        <p:nvPicPr>
          <p:cNvPr id="7" name="Immagine 6"/>
          <p:cNvPicPr>
            <a:picLocks noChangeAspect="1"/>
          </p:cNvPicPr>
          <p:nvPr/>
        </p:nvPicPr>
        <p:blipFill>
          <a:blip r:embed="rId4"/>
          <a:stretch>
            <a:fillRect/>
          </a:stretch>
        </p:blipFill>
        <p:spPr>
          <a:xfrm>
            <a:off x="2746069" y="4891480"/>
            <a:ext cx="2327203" cy="1305277"/>
          </a:xfrm>
          <a:prstGeom prst="rect">
            <a:avLst/>
          </a:prstGeom>
        </p:spPr>
      </p:pic>
      <p:pic>
        <p:nvPicPr>
          <p:cNvPr id="8" name="Immagine 7"/>
          <p:cNvPicPr>
            <a:picLocks noChangeAspect="1"/>
          </p:cNvPicPr>
          <p:nvPr/>
        </p:nvPicPr>
        <p:blipFill>
          <a:blip r:embed="rId5"/>
          <a:stretch>
            <a:fillRect/>
          </a:stretch>
        </p:blipFill>
        <p:spPr>
          <a:xfrm>
            <a:off x="5056268" y="4891481"/>
            <a:ext cx="2451428" cy="1281993"/>
          </a:xfrm>
          <a:prstGeom prst="rect">
            <a:avLst/>
          </a:prstGeom>
        </p:spPr>
      </p:pic>
      <p:pic>
        <p:nvPicPr>
          <p:cNvPr id="9" name="Immagine 8"/>
          <p:cNvPicPr>
            <a:picLocks noChangeAspect="1"/>
          </p:cNvPicPr>
          <p:nvPr/>
        </p:nvPicPr>
        <p:blipFill>
          <a:blip r:embed="rId6"/>
          <a:stretch>
            <a:fillRect/>
          </a:stretch>
        </p:blipFill>
        <p:spPr>
          <a:xfrm>
            <a:off x="7507696" y="4905164"/>
            <a:ext cx="2310198" cy="1263982"/>
          </a:xfrm>
          <a:prstGeom prst="rect">
            <a:avLst/>
          </a:prstGeom>
        </p:spPr>
      </p:pic>
    </p:spTree>
    <p:extLst>
      <p:ext uri="{BB962C8B-B14F-4D97-AF65-F5344CB8AC3E}">
        <p14:creationId xmlns:p14="http://schemas.microsoft.com/office/powerpoint/2010/main" val="100154557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smtClean="0">
                <a:solidFill>
                  <a:srgbClr val="0A6AAE"/>
                </a:solidFill>
                <a:latin typeface="Calibri" pitchFamily="34" charset="0"/>
              </a:rPr>
              <a:t>Casistica danni auto-cagionati </a:t>
            </a:r>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11350" lvl="4" indent="-431800" algn="ctr" eaLnBrk="0" hangingPunct="0">
              <a:lnSpc>
                <a:spcPct val="130000"/>
              </a:lnSpc>
              <a:buClr>
                <a:srgbClr val="0A6AAE"/>
              </a:buClr>
              <a:buSzPct val="90000"/>
              <a:buFontTx/>
              <a:buChar char="►"/>
            </a:pPr>
            <a:endParaRPr lang="it-IT" sz="1600" b="1" dirty="0" smtClean="0">
              <a:solidFill>
                <a:schemeClr val="tx2"/>
              </a:solidFill>
              <a:latin typeface="Calibri" charset="0"/>
              <a:ea typeface="Calibri" charset="0"/>
              <a:cs typeface="Calibri" charset="0"/>
            </a:endParaRPr>
          </a:p>
          <a:p>
            <a:pPr marL="342900" indent="-342900" algn="ctr">
              <a:buAutoNum type="arabicPeriod"/>
            </a:pPr>
            <a:r>
              <a:rPr lang="it-IT" sz="1600" b="1" dirty="0" smtClean="0">
                <a:solidFill>
                  <a:schemeClr val="tx2"/>
                </a:solidFill>
                <a:latin typeface="Calibri" charset="0"/>
                <a:ea typeface="Calibri" charset="0"/>
                <a:cs typeface="Calibri" charset="0"/>
              </a:rPr>
              <a:t>IL CASO DELL’ALUNNO CHE CORRENDO INCIAMPA NELLA FASCIA ANTISCIVOLO: ESCLUSA LA RESPONSABILITÀ DELL'ISTITUTO SCOLASTICO</a:t>
            </a:r>
            <a:r>
              <a:rPr lang="it-IT" sz="1600" dirty="0" smtClean="0">
                <a:solidFill>
                  <a:schemeClr val="accent2"/>
                </a:solidFill>
                <a:latin typeface="Calibri" charset="0"/>
                <a:ea typeface="Calibri" charset="0"/>
                <a:cs typeface="Calibri" charset="0"/>
              </a:rPr>
              <a:t>.</a:t>
            </a:r>
            <a:endParaRPr lang="it-IT" sz="1600" dirty="0">
              <a:latin typeface="Calibri" charset="0"/>
              <a:ea typeface="Calibri" charset="0"/>
              <a:cs typeface="Calibri" charset="0"/>
            </a:endParaRPr>
          </a:p>
          <a:p>
            <a:endParaRPr lang="it-IT" sz="1600" dirty="0">
              <a:latin typeface="Calibri" charset="0"/>
              <a:ea typeface="Calibri" charset="0"/>
              <a:cs typeface="Calibri" charset="0"/>
            </a:endParaRPr>
          </a:p>
          <a:p>
            <a:pPr marL="285750" indent="-285750" algn="just">
              <a:buFont typeface="Arial" charset="0"/>
              <a:buChar char="•"/>
            </a:pPr>
            <a:r>
              <a:rPr lang="it-IT" sz="1600" dirty="0">
                <a:latin typeface="Calibri" charset="0"/>
                <a:ea typeface="Calibri" charset="0"/>
                <a:cs typeface="Calibri" charset="0"/>
              </a:rPr>
              <a:t>La caduta della minore è avvenuta esclusivamente in </a:t>
            </a:r>
            <a:r>
              <a:rPr lang="it-IT" sz="1600" b="1" dirty="0">
                <a:latin typeface="Calibri" charset="0"/>
                <a:ea typeface="Calibri" charset="0"/>
                <a:cs typeface="Calibri" charset="0"/>
              </a:rPr>
              <a:t>ragione del comportamento del tutto imprevedibile e non prevenibile di quest'ultima c</a:t>
            </a:r>
            <a:r>
              <a:rPr lang="it-IT" sz="1600" dirty="0">
                <a:latin typeface="Calibri" charset="0"/>
                <a:ea typeface="Calibri" charset="0"/>
                <a:cs typeface="Calibri" charset="0"/>
              </a:rPr>
              <a:t>he, all'entrata dell'istituto si recava nell'aula presumibilmente correndo ed inciampava alla fascia antiscivolo. Rispetto a tale dinamica alcuna omessa vigilanza può essere imputata agli insegnanti. Infatti, premesso che quest'ultima non può che essere adeguata alla età degli allievi ed al comportamento naturalmente esigibile da questi ultimi, </a:t>
            </a:r>
            <a:r>
              <a:rPr lang="it-IT" sz="1600" b="1" dirty="0">
                <a:latin typeface="Calibri" charset="0"/>
                <a:ea typeface="Calibri" charset="0"/>
                <a:cs typeface="Calibri" charset="0"/>
              </a:rPr>
              <a:t>non poteva pretendersi che gli stessi venissero accompagnati in aula, ad uno ad uno, e per mano.</a:t>
            </a:r>
            <a:r>
              <a:rPr lang="it-IT" sz="1600" dirty="0">
                <a:latin typeface="Calibri" charset="0"/>
                <a:ea typeface="Calibri" charset="0"/>
                <a:cs typeface="Calibri" charset="0"/>
              </a:rPr>
              <a:t> Solo, </a:t>
            </a:r>
            <a:r>
              <a:rPr lang="it-IT" sz="1600" dirty="0" err="1">
                <a:latin typeface="Calibri" charset="0"/>
                <a:ea typeface="Calibri" charset="0"/>
                <a:cs typeface="Calibri" charset="0"/>
              </a:rPr>
              <a:t>infatti,in</a:t>
            </a:r>
            <a:r>
              <a:rPr lang="it-IT" sz="1600" dirty="0">
                <a:latin typeface="Calibri" charset="0"/>
                <a:ea typeface="Calibri" charset="0"/>
                <a:cs typeface="Calibri" charset="0"/>
              </a:rPr>
              <a:t> questo caso si sarebbe evitato il </a:t>
            </a:r>
            <a:r>
              <a:rPr lang="it-IT" sz="1600" dirty="0" smtClean="0">
                <a:latin typeface="Calibri" charset="0"/>
                <a:ea typeface="Calibri" charset="0"/>
                <a:cs typeface="Calibri" charset="0"/>
              </a:rPr>
              <a:t>sinistro.</a:t>
            </a:r>
          </a:p>
          <a:p>
            <a:pPr marL="285750" indent="-285750" algn="just">
              <a:buFont typeface="Arial" charset="0"/>
              <a:buChar char="•"/>
            </a:pPr>
            <a:r>
              <a:rPr lang="it-IT" sz="1600" dirty="0" smtClean="0">
                <a:latin typeface="Calibri" charset="0"/>
                <a:ea typeface="Calibri" charset="0"/>
                <a:cs typeface="Calibri" charset="0"/>
              </a:rPr>
              <a:t>Si </a:t>
            </a:r>
            <a:r>
              <a:rPr lang="it-IT" sz="1600" dirty="0">
                <a:latin typeface="Calibri" charset="0"/>
                <a:ea typeface="Calibri" charset="0"/>
                <a:cs typeface="Calibri" charset="0"/>
              </a:rPr>
              <a:t>deve ricordare che il fatto è avvento </a:t>
            </a:r>
            <a:r>
              <a:rPr lang="it-IT" sz="1600" b="1" dirty="0">
                <a:latin typeface="Calibri" charset="0"/>
                <a:ea typeface="Calibri" charset="0"/>
                <a:cs typeface="Calibri" charset="0"/>
              </a:rPr>
              <a:t>nel corridoio di una scuola</a:t>
            </a:r>
            <a:r>
              <a:rPr lang="it-IT" sz="1600" dirty="0">
                <a:latin typeface="Calibri" charset="0"/>
                <a:ea typeface="Calibri" charset="0"/>
                <a:cs typeface="Calibri" charset="0"/>
              </a:rPr>
              <a:t>, ambito nel quale i bambini si spostano tutti i giorni e dove non è infrequente che gli alunni </a:t>
            </a:r>
            <a:r>
              <a:rPr lang="it-IT" sz="1600" dirty="0" smtClean="0">
                <a:latin typeface="Calibri" charset="0"/>
                <a:ea typeface="Calibri" charset="0"/>
                <a:cs typeface="Calibri" charset="0"/>
              </a:rPr>
              <a:t>corrano.</a:t>
            </a:r>
          </a:p>
          <a:p>
            <a:pPr marL="285750" indent="-285750" algn="just">
              <a:buFont typeface="Arial" charset="0"/>
              <a:buChar char="•"/>
            </a:pPr>
            <a:r>
              <a:rPr lang="it-IT" sz="1600" dirty="0" smtClean="0">
                <a:latin typeface="Calibri" charset="0"/>
                <a:ea typeface="Calibri" charset="0"/>
                <a:cs typeface="Calibri" charset="0"/>
              </a:rPr>
              <a:t>Oltretutto </a:t>
            </a:r>
            <a:r>
              <a:rPr lang="it-IT" sz="1600" dirty="0">
                <a:latin typeface="Calibri" charset="0"/>
                <a:ea typeface="Calibri" charset="0"/>
                <a:cs typeface="Calibri" charset="0"/>
              </a:rPr>
              <a:t>va subito precisalo </a:t>
            </a:r>
            <a:r>
              <a:rPr lang="it-IT" sz="1600" dirty="0" smtClean="0">
                <a:latin typeface="Calibri" charset="0"/>
                <a:ea typeface="Calibri" charset="0"/>
                <a:cs typeface="Calibri" charset="0"/>
              </a:rPr>
              <a:t>che, </a:t>
            </a:r>
            <a:r>
              <a:rPr lang="it-IT" sz="1600" dirty="0">
                <a:latin typeface="Calibri" charset="0"/>
                <a:ea typeface="Calibri" charset="0"/>
                <a:cs typeface="Calibri" charset="0"/>
              </a:rPr>
              <a:t>alla luce delle foto prodotte da parte attrice, la fascia in questione fosse destinata al passaggio pedonale e avesse funzione di antiscivolo e che pertanto consente </a:t>
            </a:r>
            <a:r>
              <a:rPr lang="it-IT" sz="1600" b="1" dirty="0">
                <a:latin typeface="Calibri" charset="0"/>
                <a:ea typeface="Calibri" charset="0"/>
                <a:cs typeface="Calibri" charset="0"/>
              </a:rPr>
              <a:t>di escludere che il manufatto in parola costituisse una cosa intrinsecamente pericolosa per le sue caratteristiche.</a:t>
            </a:r>
          </a:p>
          <a:p>
            <a:pPr marL="285750" indent="-285750" algn="just">
              <a:buFont typeface="Arial" charset="0"/>
              <a:buChar char="•"/>
            </a:pPr>
            <a:r>
              <a:rPr lang="it-IT" sz="1600" dirty="0">
                <a:latin typeface="Calibri" charset="0"/>
                <a:ea typeface="Calibri" charset="0"/>
                <a:cs typeface="Calibri" charset="0"/>
              </a:rPr>
              <a:t>Al riguardo si ritiene che trattandosi di caduta del tutto accidentale e stante pure la repentinità del verificarsi della caduta</a:t>
            </a:r>
            <a:r>
              <a:rPr lang="it-IT" sz="1600" b="1" i="1" dirty="0">
                <a:latin typeface="Calibri" charset="0"/>
                <a:ea typeface="Calibri" charset="0"/>
                <a:cs typeface="Calibri" charset="0"/>
              </a:rPr>
              <a:t>,</a:t>
            </a:r>
            <a:r>
              <a:rPr lang="it-IT" sz="1600" dirty="0">
                <a:latin typeface="Calibri" charset="0"/>
                <a:ea typeface="Calibri" charset="0"/>
                <a:cs typeface="Calibri" charset="0"/>
              </a:rPr>
              <a:t> evento né prevedibile né prevenibile in base alla ordinaria diligenza e che avrebbe potuto verificarsi in qualsiasi contesto durante il tempo di affidamento degli alunni a </a:t>
            </a:r>
            <a:r>
              <a:rPr lang="it-IT" sz="1600" dirty="0" smtClean="0">
                <a:latin typeface="Calibri" charset="0"/>
                <a:ea typeface="Calibri" charset="0"/>
                <a:cs typeface="Calibri" charset="0"/>
              </a:rPr>
              <a:t>scuola</a:t>
            </a:r>
          </a:p>
          <a:p>
            <a:pPr marL="285750" indent="-285750">
              <a:buFont typeface="Arial" charset="0"/>
              <a:buChar char="•"/>
            </a:pPr>
            <a:endParaRPr lang="it-IT" sz="1600" b="1" dirty="0">
              <a:latin typeface="Calibri" charset="0"/>
              <a:ea typeface="Calibri" charset="0"/>
              <a:cs typeface="Calibri" charset="0"/>
            </a:endParaRPr>
          </a:p>
          <a:p>
            <a:pPr marL="285750" indent="-285750">
              <a:buFont typeface="Arial" charset="0"/>
              <a:buChar char="•"/>
            </a:pPr>
            <a:r>
              <a:rPr lang="it-IT" sz="1600" b="1" dirty="0" smtClean="0">
                <a:latin typeface="Calibri" charset="0"/>
                <a:ea typeface="Calibri" charset="0"/>
                <a:cs typeface="Calibri" charset="0"/>
              </a:rPr>
              <a:t>TRIB</a:t>
            </a:r>
            <a:r>
              <a:rPr lang="it-IT" sz="1600" b="1" dirty="0">
                <a:latin typeface="Calibri" charset="0"/>
                <a:ea typeface="Calibri" charset="0"/>
                <a:cs typeface="Calibri" charset="0"/>
              </a:rPr>
              <a:t>. BARI, SEZ. III, 8 GIUGNO 2012</a:t>
            </a:r>
          </a:p>
          <a:p>
            <a:r>
              <a:rPr lang="it-IT" dirty="0"/>
              <a:t> </a:t>
            </a:r>
            <a:endParaRPr lang="it-IT" sz="1800" dirty="0"/>
          </a:p>
          <a:p>
            <a:pPr lvl="3" algn="just"/>
            <a:endParaRPr lang="it-IT" b="1" dirty="0" smtClean="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8769731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TyM7DuQVr0G18Rsrk5ya9Q"/>
</p:tagLst>
</file>

<file path=ppt/theme/theme1.xml><?xml version="1.0" encoding="utf-8"?>
<a:theme xmlns:a="http://schemas.openxmlformats.org/drawingml/2006/main" name="PPT_Reply">
  <a:themeElements>
    <a:clrScheme name="">
      <a:dk1>
        <a:srgbClr val="06313E"/>
      </a:dk1>
      <a:lt1>
        <a:srgbClr val="FFFFFF"/>
      </a:lt1>
      <a:dk2>
        <a:srgbClr val="00733C"/>
      </a:dk2>
      <a:lt2>
        <a:srgbClr val="EAEAEA"/>
      </a:lt2>
      <a:accent1>
        <a:srgbClr val="88A5AB"/>
      </a:accent1>
      <a:accent2>
        <a:srgbClr val="3BB131"/>
      </a:accent2>
      <a:accent3>
        <a:srgbClr val="FFFFFF"/>
      </a:accent3>
      <a:accent4>
        <a:srgbClr val="042834"/>
      </a:accent4>
      <a:accent5>
        <a:srgbClr val="C3CFD2"/>
      </a:accent5>
      <a:accent6>
        <a:srgbClr val="35A02B"/>
      </a:accent6>
      <a:hlink>
        <a:srgbClr val="CF1C35"/>
      </a:hlink>
      <a:folHlink>
        <a:srgbClr val="FFC60A"/>
      </a:folHlink>
    </a:clrScheme>
    <a:fontScheme name="PPT Rep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it-IT"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it-IT" sz="2000" b="0" i="0" u="none" strike="noStrike" cap="none" normalizeH="0" baseline="0" smtClean="0">
            <a:ln>
              <a:noFill/>
            </a:ln>
            <a:solidFill>
              <a:schemeClr val="tx1"/>
            </a:solidFill>
            <a:effectLst/>
            <a:latin typeface="Arial" charset="0"/>
          </a:defRPr>
        </a:defPPr>
      </a:lstStyle>
    </a:lnDef>
  </a:objectDefaults>
  <a:extraClrSchemeLst>
    <a:extraClrScheme>
      <a:clrScheme name="PPT Rep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 Rep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 Rep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 Rep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 Rep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 Rep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 Repl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 Rep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PT Rep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PT Rep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PT Rep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PT Rep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PT Reply 13">
        <a:dk1>
          <a:srgbClr val="004A54"/>
        </a:dk1>
        <a:lt1>
          <a:srgbClr val="FFFFFF"/>
        </a:lt1>
        <a:dk2>
          <a:srgbClr val="E8B402"/>
        </a:dk2>
        <a:lt2>
          <a:srgbClr val="808080"/>
        </a:lt2>
        <a:accent1>
          <a:srgbClr val="AAC9CE"/>
        </a:accent1>
        <a:accent2>
          <a:srgbClr val="30BF5B"/>
        </a:accent2>
        <a:accent3>
          <a:srgbClr val="FFFFFF"/>
        </a:accent3>
        <a:accent4>
          <a:srgbClr val="003E46"/>
        </a:accent4>
        <a:accent5>
          <a:srgbClr val="D2E1E3"/>
        </a:accent5>
        <a:accent6>
          <a:srgbClr val="2AAD52"/>
        </a:accent6>
        <a:hlink>
          <a:srgbClr val="0090A4"/>
        </a:hlink>
        <a:folHlink>
          <a:srgbClr val="F6E6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PT_Reply">
  <a:themeElements>
    <a:clrScheme name="">
      <a:dk1>
        <a:srgbClr val="06313E"/>
      </a:dk1>
      <a:lt1>
        <a:srgbClr val="FFFFFF"/>
      </a:lt1>
      <a:dk2>
        <a:srgbClr val="00733C"/>
      </a:dk2>
      <a:lt2>
        <a:srgbClr val="EAEAEA"/>
      </a:lt2>
      <a:accent1>
        <a:srgbClr val="88A5AB"/>
      </a:accent1>
      <a:accent2>
        <a:srgbClr val="3BB131"/>
      </a:accent2>
      <a:accent3>
        <a:srgbClr val="FFFFFF"/>
      </a:accent3>
      <a:accent4>
        <a:srgbClr val="042834"/>
      </a:accent4>
      <a:accent5>
        <a:srgbClr val="C3CFD2"/>
      </a:accent5>
      <a:accent6>
        <a:srgbClr val="35A02B"/>
      </a:accent6>
      <a:hlink>
        <a:srgbClr val="CF1C35"/>
      </a:hlink>
      <a:folHlink>
        <a:srgbClr val="FFC60A"/>
      </a:folHlink>
    </a:clrScheme>
    <a:fontScheme name="1_PPT_Rep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PT_Rep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PT_Rep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PT_Rep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PT_Rep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PT_Rep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PT_Rep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PT_Repl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PT_Rep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PT_Rep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PT_Rep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PT_Rep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PT_Rep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PPT_Reply 13">
        <a:dk1>
          <a:srgbClr val="004A54"/>
        </a:dk1>
        <a:lt1>
          <a:srgbClr val="FFFFFF"/>
        </a:lt1>
        <a:dk2>
          <a:srgbClr val="E8B402"/>
        </a:dk2>
        <a:lt2>
          <a:srgbClr val="808080"/>
        </a:lt2>
        <a:accent1>
          <a:srgbClr val="AAC9CE"/>
        </a:accent1>
        <a:accent2>
          <a:srgbClr val="30BF5B"/>
        </a:accent2>
        <a:accent3>
          <a:srgbClr val="FFFFFF"/>
        </a:accent3>
        <a:accent4>
          <a:srgbClr val="003E46"/>
        </a:accent4>
        <a:accent5>
          <a:srgbClr val="D2E1E3"/>
        </a:accent5>
        <a:accent6>
          <a:srgbClr val="2AAD52"/>
        </a:accent6>
        <a:hlink>
          <a:srgbClr val="0090A4"/>
        </a:hlink>
        <a:folHlink>
          <a:srgbClr val="F6E62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12238</TotalTime>
  <Words>3812</Words>
  <Application>Microsoft Macintosh PowerPoint</Application>
  <PresentationFormat>Personalizzato</PresentationFormat>
  <Paragraphs>504</Paragraphs>
  <Slides>52</Slides>
  <Notes>52</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52</vt:i4>
      </vt:variant>
    </vt:vector>
  </HeadingPairs>
  <TitlesOfParts>
    <vt:vector size="62" baseType="lpstr">
      <vt:lpstr>Calibri</vt:lpstr>
      <vt:lpstr>Century Gothic</vt:lpstr>
      <vt:lpstr>ＭＳ Ｐゴシック</vt:lpstr>
      <vt:lpstr>Proxima Nova Alt Bd</vt:lpstr>
      <vt:lpstr>Times</vt:lpstr>
      <vt:lpstr>Verdana</vt:lpstr>
      <vt:lpstr>Wingdings</vt:lpstr>
      <vt:lpstr>Arial</vt:lpstr>
      <vt:lpstr>PPT_Reply</vt:lpstr>
      <vt:lpstr>1_PPT_Reply</vt:lpstr>
      <vt:lpstr>Formazione obbligatoria d.s. - USR Campania   Relatore Valeria Romano  (Procuratore dello Stato)    4 maggio 2017 </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Reply Spa</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 della presentazione lorem ipsum dolor sit amet, consectetur adipisicing elit, sed do eiusmod illo tempore</dc:title>
  <dc:creator>Luca Macchetto</dc:creator>
  <dc:description>Template per presentazioni con schema impostato - Reply</dc:description>
  <cp:lastModifiedBy>Giuseppe Micheletta</cp:lastModifiedBy>
  <cp:revision>1000</cp:revision>
  <cp:lastPrinted>2016-04-21T16:25:29Z</cp:lastPrinted>
  <dcterms:created xsi:type="dcterms:W3CDTF">2010-11-24T22:32:21Z</dcterms:created>
  <dcterms:modified xsi:type="dcterms:W3CDTF">2017-05-03T21:31:52Z</dcterms:modified>
</cp:coreProperties>
</file>